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256" r:id="rId2"/>
    <p:sldId id="257" r:id="rId3"/>
    <p:sldId id="258" r:id="rId4"/>
    <p:sldId id="259" r:id="rId5"/>
    <p:sldId id="260" r:id="rId6"/>
    <p:sldId id="261" r:id="rId7"/>
    <p:sldId id="262" r:id="rId8"/>
    <p:sldId id="263" r:id="rId9"/>
    <p:sldId id="264" r:id="rId10"/>
    <p:sldId id="266" r:id="rId11"/>
    <p:sldId id="265" r:id="rId12"/>
    <p:sldId id="267" r:id="rId13"/>
    <p:sldId id="268" r:id="rId14"/>
    <p:sldId id="269" r:id="rId15"/>
    <p:sldId id="270" r:id="rId16"/>
    <p:sldId id="274" r:id="rId17"/>
    <p:sldId id="273" r:id="rId18"/>
    <p:sldId id="271" r:id="rId19"/>
    <p:sldId id="276" r:id="rId20"/>
    <p:sldId id="275" r:id="rId21"/>
    <p:sldId id="272" r:id="rId22"/>
    <p:sldId id="277" r:id="rId23"/>
    <p:sldId id="278" r:id="rId24"/>
    <p:sldId id="27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1" d="100"/>
          <a:sy n="61" d="100"/>
        </p:scale>
        <p:origin x="16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35BA0A-D69C-4D44-9A83-773284B76181}" type="datetimeFigureOut">
              <a:rPr lang="en-US" smtClean="0"/>
              <a:t>4/20/2022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E08748-4B88-4F75-897D-D6E5F51B69C9}" type="slidenum">
              <a:rPr lang="en-US" smtClean="0"/>
              <a:t>‹#›</a:t>
            </a:fld>
            <a:endParaRPr lang="en-US"/>
          </a:p>
        </p:txBody>
      </p:sp>
    </p:spTree>
    <p:extLst>
      <p:ext uri="{BB962C8B-B14F-4D97-AF65-F5344CB8AC3E}">
        <p14:creationId xmlns:p14="http://schemas.microsoft.com/office/powerpoint/2010/main" val="39241457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researchgate.net/publication/240614355_Tips_for_bird_surveys_and_censuses_in_countries_without_existing_monitoring_schemes"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s://blogs.massaudubon.org/distractiondisplays/americas-biggest-ecological-monitoring-project/" TargetMode="External"/><Relationship Id="rId4" Type="http://schemas.openxmlformats.org/officeDocument/2006/relationships/hyperlink" Target="https://www.pwrc.usgs.gov/bbs/participate/training/15.html"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researchgate.net/publication/240614355_Tips_for_bird_surveys_and_censuses_in_countries_without_existing_monitoring_schemes"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s://blogs.massaudubon.org/distractiondisplays/americas-biggest-ecological-monitoring-project/" TargetMode="External"/><Relationship Id="rId4" Type="http://schemas.openxmlformats.org/officeDocument/2006/relationships/hyperlink" Target="https://www.pwrc.usgs.gov/bbs/participate/training/15.html"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researchgate.net/publication/354873694_Estimating_the_Abundance_of_Marine_Mammal_Populations"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Three possibilities for positioning point counts or beginnings of transects. a. along existing roads or paths; b. entirely random or c. stratified random (after Bibby et al., 1998). (</a:t>
            </a:r>
            <a:r>
              <a:rPr lang="en-US" sz="1200" u="sng" kern="1200" dirty="0" smtClean="0">
                <a:solidFill>
                  <a:schemeClr val="tx1"/>
                </a:solidFill>
                <a:effectLst/>
                <a:latin typeface="+mn-lt"/>
                <a:ea typeface="+mn-ea"/>
                <a:cs typeface="+mn-cs"/>
                <a:hlinkClick r:id="rId3"/>
              </a:rPr>
              <a:t>https://www.researchgate.net/publication/240614355_Tips_for_bird_surveys_and_censuses_in_countries_without_existing_monitoring_schemes</a:t>
            </a:r>
            <a:r>
              <a:rPr lang="en-US" sz="1200" kern="1200" dirty="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u="sng" kern="1200" dirty="0" smtClean="0">
                <a:solidFill>
                  <a:schemeClr val="tx1"/>
                </a:solidFill>
                <a:effectLst/>
                <a:latin typeface="+mn-lt"/>
                <a:ea typeface="+mn-ea"/>
                <a:cs typeface="+mn-cs"/>
                <a:hlinkClick r:id="rId4"/>
              </a:rPr>
              <a:t>https://www.pwrc.usgs.gov/bbs/participate/training/15.html</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t>
            </a:r>
            <a:r>
              <a:rPr lang="en-US" sz="1200" u="sng" kern="1200" dirty="0" smtClean="0">
                <a:solidFill>
                  <a:schemeClr val="tx1"/>
                </a:solidFill>
                <a:effectLst/>
                <a:latin typeface="+mn-lt"/>
                <a:ea typeface="+mn-ea"/>
                <a:cs typeface="+mn-cs"/>
                <a:hlinkClick r:id="rId5"/>
              </a:rPr>
              <a:t>https://blogs.massaudubon.org/distractiondisplays/americas-biggest-ecological-monitoring-project/</a:t>
            </a:r>
            <a:r>
              <a:rPr lang="en-US" sz="1200" kern="1200" dirty="0" smtClean="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FFE08748-4B88-4F75-897D-D6E5F51B69C9}" type="slidenum">
              <a:rPr lang="en-US" smtClean="0"/>
              <a:t>9</a:t>
            </a:fld>
            <a:endParaRPr lang="en-US"/>
          </a:p>
        </p:txBody>
      </p:sp>
    </p:spTree>
    <p:extLst>
      <p:ext uri="{BB962C8B-B14F-4D97-AF65-F5344CB8AC3E}">
        <p14:creationId xmlns:p14="http://schemas.microsoft.com/office/powerpoint/2010/main" val="28093169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Three possibilities for positioning point counts or beginnings of transects. a. along existing roads or paths; b. entirely random or c. stratified random (after Bibby et al., 1998). (</a:t>
            </a:r>
            <a:r>
              <a:rPr lang="en-US" sz="1200" u="sng" kern="1200" dirty="0" smtClean="0">
                <a:solidFill>
                  <a:schemeClr val="tx1"/>
                </a:solidFill>
                <a:effectLst/>
                <a:latin typeface="+mn-lt"/>
                <a:ea typeface="+mn-ea"/>
                <a:cs typeface="+mn-cs"/>
                <a:hlinkClick r:id="rId3"/>
              </a:rPr>
              <a:t>https://www.researchgate.net/publication/240614355_Tips_for_bird_surveys_and_censuses_in_countries_without_existing_monitoring_schemes</a:t>
            </a:r>
            <a:r>
              <a:rPr lang="en-US" sz="1200" kern="1200" dirty="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u="sng" kern="1200" dirty="0" smtClean="0">
                <a:solidFill>
                  <a:schemeClr val="tx1"/>
                </a:solidFill>
                <a:effectLst/>
                <a:latin typeface="+mn-lt"/>
                <a:ea typeface="+mn-ea"/>
                <a:cs typeface="+mn-cs"/>
                <a:hlinkClick r:id="rId4"/>
              </a:rPr>
              <a:t>https://www.pwrc.usgs.gov/bbs/participate/training/15.html</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t>
            </a:r>
            <a:r>
              <a:rPr lang="en-US" sz="1200" u="sng" kern="1200" dirty="0" smtClean="0">
                <a:solidFill>
                  <a:schemeClr val="tx1"/>
                </a:solidFill>
                <a:effectLst/>
                <a:latin typeface="+mn-lt"/>
                <a:ea typeface="+mn-ea"/>
                <a:cs typeface="+mn-cs"/>
                <a:hlinkClick r:id="rId5"/>
              </a:rPr>
              <a:t>https://blogs.massaudubon.org/distractiondisplays/americas-biggest-ecological-monitoring-project/</a:t>
            </a:r>
            <a:r>
              <a:rPr lang="en-US" sz="1200" kern="1200" dirty="0" smtClean="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FFE08748-4B88-4F75-897D-D6E5F51B69C9}" type="slidenum">
              <a:rPr lang="en-US" smtClean="0"/>
              <a:t>10</a:t>
            </a:fld>
            <a:endParaRPr lang="en-US"/>
          </a:p>
        </p:txBody>
      </p:sp>
    </p:spTree>
    <p:extLst>
      <p:ext uri="{BB962C8B-B14F-4D97-AF65-F5344CB8AC3E}">
        <p14:creationId xmlns:p14="http://schemas.microsoft.com/office/powerpoint/2010/main" val="17516667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t>
            </a:r>
            <a:r>
              <a:rPr lang="en-US" sz="1200" u="sng" kern="1200" dirty="0" smtClean="0">
                <a:solidFill>
                  <a:schemeClr val="tx1"/>
                </a:solidFill>
                <a:effectLst/>
                <a:latin typeface="+mn-lt"/>
                <a:ea typeface="+mn-ea"/>
                <a:cs typeface="+mn-cs"/>
                <a:hlinkClick r:id="rId3"/>
              </a:rPr>
              <a:t>https://www.researchgate.net/publication/354873694_Estimating_the_Abundance_of_Marine_Mammal_Populations</a:t>
            </a:r>
            <a:r>
              <a:rPr lang="en-US" sz="1200" kern="1200" dirty="0" smtClean="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FFE08748-4B88-4F75-897D-D6E5F51B69C9}" type="slidenum">
              <a:rPr lang="en-US" smtClean="0"/>
              <a:t>11</a:t>
            </a:fld>
            <a:endParaRPr lang="en-US"/>
          </a:p>
        </p:txBody>
      </p:sp>
    </p:spTree>
    <p:extLst>
      <p:ext uri="{BB962C8B-B14F-4D97-AF65-F5344CB8AC3E}">
        <p14:creationId xmlns:p14="http://schemas.microsoft.com/office/powerpoint/2010/main" val="37037799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remember that we’ll be focusing on grassland birds today</a:t>
            </a:r>
            <a:endParaRPr lang="en-US" dirty="0"/>
          </a:p>
        </p:txBody>
      </p:sp>
      <p:sp>
        <p:nvSpPr>
          <p:cNvPr id="4" name="Slide Number Placeholder 3"/>
          <p:cNvSpPr>
            <a:spLocks noGrp="1"/>
          </p:cNvSpPr>
          <p:nvPr>
            <p:ph type="sldNum" sz="quarter" idx="10"/>
          </p:nvPr>
        </p:nvSpPr>
        <p:spPr/>
        <p:txBody>
          <a:bodyPr/>
          <a:lstStyle/>
          <a:p>
            <a:fld id="{E607E596-67DA-443A-B297-AF846AD8F156}" type="slidenum">
              <a:rPr lang="en-US" smtClean="0"/>
              <a:t>17</a:t>
            </a:fld>
            <a:endParaRPr lang="en-US"/>
          </a:p>
        </p:txBody>
      </p:sp>
    </p:spTree>
    <p:extLst>
      <p:ext uri="{BB962C8B-B14F-4D97-AF65-F5344CB8AC3E}">
        <p14:creationId xmlns:p14="http://schemas.microsoft.com/office/powerpoint/2010/main" val="26378909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07E596-67DA-443A-B297-AF846AD8F156}" type="slidenum">
              <a:rPr lang="en-US" smtClean="0"/>
              <a:t>20</a:t>
            </a:fld>
            <a:endParaRPr lang="en-US"/>
          </a:p>
        </p:txBody>
      </p:sp>
    </p:spTree>
    <p:extLst>
      <p:ext uri="{BB962C8B-B14F-4D97-AF65-F5344CB8AC3E}">
        <p14:creationId xmlns:p14="http://schemas.microsoft.com/office/powerpoint/2010/main" val="36374223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12.jpg"/><Relationship Id="rId13" Type="http://schemas.openxmlformats.org/officeDocument/2006/relationships/image" Target="../media/image17.jpeg"/><Relationship Id="rId18" Type="http://schemas.openxmlformats.org/officeDocument/2006/relationships/image" Target="../media/image22.jpg"/><Relationship Id="rId26" Type="http://schemas.openxmlformats.org/officeDocument/2006/relationships/image" Target="../media/image29.png"/><Relationship Id="rId3" Type="http://schemas.openxmlformats.org/officeDocument/2006/relationships/image" Target="../media/image7.png"/><Relationship Id="rId21" Type="http://schemas.microsoft.com/office/2007/relationships/hdphoto" Target="../media/hdphoto1.wdp"/><Relationship Id="rId7" Type="http://schemas.openxmlformats.org/officeDocument/2006/relationships/image" Target="../media/image11.jpeg"/><Relationship Id="rId12" Type="http://schemas.openxmlformats.org/officeDocument/2006/relationships/image" Target="../media/image16.png"/><Relationship Id="rId17" Type="http://schemas.openxmlformats.org/officeDocument/2006/relationships/image" Target="../media/image21.png"/><Relationship Id="rId25" Type="http://schemas.openxmlformats.org/officeDocument/2006/relationships/image" Target="../media/image28.png"/><Relationship Id="rId2" Type="http://schemas.openxmlformats.org/officeDocument/2006/relationships/image" Target="../media/image6.jpeg"/><Relationship Id="rId16" Type="http://schemas.openxmlformats.org/officeDocument/2006/relationships/image" Target="../media/image20.jpg"/><Relationship Id="rId20" Type="http://schemas.openxmlformats.org/officeDocument/2006/relationships/image" Target="../media/image24.png"/><Relationship Id="rId29" Type="http://schemas.openxmlformats.org/officeDocument/2006/relationships/image" Target="../media/image32.jpeg"/><Relationship Id="rId1" Type="http://schemas.openxmlformats.org/officeDocument/2006/relationships/slideMaster" Target="../slideMasters/slideMaster1.xml"/><Relationship Id="rId6" Type="http://schemas.openxmlformats.org/officeDocument/2006/relationships/image" Target="../media/image10.jpg"/><Relationship Id="rId11" Type="http://schemas.openxmlformats.org/officeDocument/2006/relationships/image" Target="../media/image15.png"/><Relationship Id="rId24" Type="http://schemas.openxmlformats.org/officeDocument/2006/relationships/image" Target="../media/image27.jpg"/><Relationship Id="rId5" Type="http://schemas.openxmlformats.org/officeDocument/2006/relationships/image" Target="../media/image9.jpeg"/><Relationship Id="rId15" Type="http://schemas.openxmlformats.org/officeDocument/2006/relationships/image" Target="../media/image19.png"/><Relationship Id="rId23" Type="http://schemas.openxmlformats.org/officeDocument/2006/relationships/image" Target="../media/image26.png"/><Relationship Id="rId28" Type="http://schemas.openxmlformats.org/officeDocument/2006/relationships/image" Target="../media/image31.gif"/><Relationship Id="rId10" Type="http://schemas.openxmlformats.org/officeDocument/2006/relationships/image" Target="../media/image14.jpg"/><Relationship Id="rId19" Type="http://schemas.openxmlformats.org/officeDocument/2006/relationships/image" Target="../media/image23.png"/><Relationship Id="rId4" Type="http://schemas.openxmlformats.org/officeDocument/2006/relationships/image" Target="../media/image8.gif"/><Relationship Id="rId9" Type="http://schemas.openxmlformats.org/officeDocument/2006/relationships/image" Target="../media/image13.jpeg"/><Relationship Id="rId14" Type="http://schemas.openxmlformats.org/officeDocument/2006/relationships/image" Target="../media/image18.jpeg"/><Relationship Id="rId22" Type="http://schemas.openxmlformats.org/officeDocument/2006/relationships/image" Target="../media/image25.png"/><Relationship Id="rId27" Type="http://schemas.openxmlformats.org/officeDocument/2006/relationships/image" Target="../media/image30.jpeg"/><Relationship Id="rId30" Type="http://schemas.openxmlformats.org/officeDocument/2006/relationships/image" Target="../media/image33.jpe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30.jpeg"/><Relationship Id="rId18" Type="http://schemas.openxmlformats.org/officeDocument/2006/relationships/image" Target="../media/image21.png"/><Relationship Id="rId26" Type="http://schemas.openxmlformats.org/officeDocument/2006/relationships/image" Target="../media/image52.png"/><Relationship Id="rId3" Type="http://schemas.openxmlformats.org/officeDocument/2006/relationships/image" Target="../media/image35.png"/><Relationship Id="rId21" Type="http://schemas.openxmlformats.org/officeDocument/2006/relationships/image" Target="../media/image48.png"/><Relationship Id="rId7" Type="http://schemas.openxmlformats.org/officeDocument/2006/relationships/image" Target="../media/image38.png"/><Relationship Id="rId12" Type="http://schemas.openxmlformats.org/officeDocument/2006/relationships/image" Target="../media/image42.png"/><Relationship Id="rId17" Type="http://schemas.openxmlformats.org/officeDocument/2006/relationships/image" Target="../media/image45.png"/><Relationship Id="rId25" Type="http://schemas.openxmlformats.org/officeDocument/2006/relationships/image" Target="../media/image51.png"/><Relationship Id="rId2" Type="http://schemas.openxmlformats.org/officeDocument/2006/relationships/image" Target="../media/image34.png"/><Relationship Id="rId16" Type="http://schemas.openxmlformats.org/officeDocument/2006/relationships/image" Target="../media/image44.png"/><Relationship Id="rId20" Type="http://schemas.openxmlformats.org/officeDocument/2006/relationships/image" Target="../media/image47.png"/><Relationship Id="rId29"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37.png"/><Relationship Id="rId11" Type="http://schemas.openxmlformats.org/officeDocument/2006/relationships/image" Target="../media/image41.png"/><Relationship Id="rId24" Type="http://schemas.openxmlformats.org/officeDocument/2006/relationships/image" Target="../media/image50.png"/><Relationship Id="rId5" Type="http://schemas.openxmlformats.org/officeDocument/2006/relationships/image" Target="../media/image15.png"/><Relationship Id="rId15" Type="http://schemas.openxmlformats.org/officeDocument/2006/relationships/image" Target="../media/image26.png"/><Relationship Id="rId23" Type="http://schemas.openxmlformats.org/officeDocument/2006/relationships/image" Target="../media/image49.png"/><Relationship Id="rId28" Type="http://schemas.openxmlformats.org/officeDocument/2006/relationships/image" Target="../media/image54.jpeg"/><Relationship Id="rId10" Type="http://schemas.openxmlformats.org/officeDocument/2006/relationships/image" Target="../media/image25.png"/><Relationship Id="rId19" Type="http://schemas.openxmlformats.org/officeDocument/2006/relationships/image" Target="../media/image46.png"/><Relationship Id="rId4" Type="http://schemas.openxmlformats.org/officeDocument/2006/relationships/image" Target="../media/image36.png"/><Relationship Id="rId9" Type="http://schemas.openxmlformats.org/officeDocument/2006/relationships/image" Target="../media/image40.png"/><Relationship Id="rId14" Type="http://schemas.openxmlformats.org/officeDocument/2006/relationships/image" Target="../media/image43.png"/><Relationship Id="rId22" Type="http://schemas.microsoft.com/office/2007/relationships/hdphoto" Target="../media/hdphoto2.wdp"/><Relationship Id="rId27" Type="http://schemas.openxmlformats.org/officeDocument/2006/relationships/image" Target="../media/image53.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with Date">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4075" b="11523"/>
          <a:stretch/>
        </p:blipFill>
        <p:spPr>
          <a:xfrm>
            <a:off x="232944" y="140263"/>
            <a:ext cx="11740896" cy="6600502"/>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28113" y="164514"/>
            <a:ext cx="1830958" cy="1965960"/>
          </a:xfrm>
          <a:prstGeom prst="rect">
            <a:avLst/>
          </a:prstGeom>
        </p:spPr>
      </p:pic>
      <p:sp>
        <p:nvSpPr>
          <p:cNvPr id="12" name="Rectangle 11">
            <a:extLst>
              <a:ext uri="{FF2B5EF4-FFF2-40B4-BE49-F238E27FC236}">
                <a16:creationId xmlns:a16="http://schemas.microsoft.com/office/drawing/2014/main" id="{D846C517-01CF-4924-81A5-DAD4CE0BFA6C}"/>
              </a:ext>
            </a:extLst>
          </p:cNvPr>
          <p:cNvSpPr/>
          <p:nvPr/>
        </p:nvSpPr>
        <p:spPr>
          <a:xfrm>
            <a:off x="232944" y="137658"/>
            <a:ext cx="11740896" cy="6601968"/>
          </a:xfrm>
          <a:prstGeom prst="rect">
            <a:avLst/>
          </a:prstGeom>
          <a:solidFill>
            <a:srgbClr val="424C1A">
              <a:alpha val="39000"/>
            </a:srgbClr>
          </a:solidFill>
          <a:ln w="12700" cap="flat">
            <a:noFill/>
            <a:prstDash val="solid"/>
            <a:miter/>
          </a:ln>
        </p:spPr>
        <p:txBody>
          <a:bodyPr rtlCol="0" anchor="ctr"/>
          <a:lstStyle/>
          <a:p>
            <a:pPr algn="l"/>
            <a:endParaRPr lang="ru-RU" sz="1800" dirty="0"/>
          </a:p>
        </p:txBody>
      </p:sp>
      <p:sp>
        <p:nvSpPr>
          <p:cNvPr id="21" name="Text Placeholder 26">
            <a:extLst>
              <a:ext uri="{FF2B5EF4-FFF2-40B4-BE49-F238E27FC236}">
                <a16:creationId xmlns:a16="http://schemas.microsoft.com/office/drawing/2014/main" id="{E013E669-E15F-4096-81CC-6637C4A9F9E7}"/>
              </a:ext>
            </a:extLst>
          </p:cNvPr>
          <p:cNvSpPr>
            <a:spLocks noGrp="1"/>
          </p:cNvSpPr>
          <p:nvPr>
            <p:ph type="body" sz="quarter" idx="21" hasCustomPrompt="1"/>
          </p:nvPr>
        </p:nvSpPr>
        <p:spPr>
          <a:xfrm>
            <a:off x="3912237" y="1680191"/>
            <a:ext cx="4367531" cy="324417"/>
          </a:xfrm>
        </p:spPr>
        <p:txBody>
          <a:bodyPr>
            <a:noAutofit/>
          </a:bodyPr>
          <a:lstStyle>
            <a:lvl1pPr marL="0" indent="0" algn="ctr">
              <a:buNone/>
              <a:defRPr sz="2000" b="1" i="0">
                <a:solidFill>
                  <a:schemeClr val="bg1"/>
                </a:solidFill>
                <a:latin typeface="+mn-lt"/>
              </a:defRPr>
            </a:lvl1pPr>
            <a:lvl2pPr marL="457178" indent="0">
              <a:buNone/>
              <a:defRPr sz="1800" b="1" i="1"/>
            </a:lvl2pPr>
            <a:lvl3pPr marL="914354" indent="0">
              <a:buNone/>
              <a:defRPr sz="1800" b="1" i="1"/>
            </a:lvl3pPr>
            <a:lvl4pPr marL="1371532" indent="0">
              <a:buNone/>
              <a:defRPr sz="1800" b="1" i="1"/>
            </a:lvl4pPr>
            <a:lvl5pPr marL="1828709" indent="0">
              <a:buNone/>
              <a:defRPr sz="1800" b="1" i="1"/>
            </a:lvl5pPr>
          </a:lstStyle>
          <a:p>
            <a:pPr lvl="0"/>
            <a:r>
              <a:rPr lang="en-US" dirty="0"/>
              <a:t>20XX</a:t>
            </a:r>
          </a:p>
        </p:txBody>
      </p:sp>
      <p:sp>
        <p:nvSpPr>
          <p:cNvPr id="2" name="Title 1">
            <a:extLst>
              <a:ext uri="{FF2B5EF4-FFF2-40B4-BE49-F238E27FC236}">
                <a16:creationId xmlns:a16="http://schemas.microsoft.com/office/drawing/2014/main" id="{199AD403-A15F-4A2F-B050-AB874136E732}"/>
              </a:ext>
            </a:extLst>
          </p:cNvPr>
          <p:cNvSpPr>
            <a:spLocks noGrp="1"/>
          </p:cNvSpPr>
          <p:nvPr>
            <p:ph type="title" hasCustomPrompt="1"/>
          </p:nvPr>
        </p:nvSpPr>
        <p:spPr>
          <a:xfrm>
            <a:off x="1037028" y="2107427"/>
            <a:ext cx="10117959" cy="2281355"/>
          </a:xfrm>
          <a:solidFill>
            <a:srgbClr val="92975A">
              <a:alpha val="60000"/>
            </a:srgbClr>
          </a:solidFill>
        </p:spPr>
        <p:txBody>
          <a:bodyPr>
            <a:noAutofit/>
          </a:bodyPr>
          <a:lstStyle>
            <a:lvl1pPr algn="ctr">
              <a:defRPr sz="8000" b="0">
                <a:solidFill>
                  <a:schemeClr val="bg1"/>
                </a:solidFill>
              </a:defRPr>
            </a:lvl1pPr>
          </a:lstStyle>
          <a:p>
            <a:r>
              <a:rPr lang="en-US" dirty="0"/>
              <a:t>PRESENTATION</a:t>
            </a:r>
            <a:r>
              <a:rPr lang="ru-RU" dirty="0"/>
              <a:t/>
            </a:r>
            <a:br>
              <a:rPr lang="ru-RU" dirty="0"/>
            </a:br>
            <a:r>
              <a:rPr lang="en-US" dirty="0"/>
              <a:t>TITLE</a:t>
            </a:r>
            <a:endParaRPr lang="ru-RU" dirty="0"/>
          </a:p>
        </p:txBody>
      </p:sp>
      <p:sp>
        <p:nvSpPr>
          <p:cNvPr id="23" name="Text Placeholder 26">
            <a:extLst>
              <a:ext uri="{FF2B5EF4-FFF2-40B4-BE49-F238E27FC236}">
                <a16:creationId xmlns:a16="http://schemas.microsoft.com/office/drawing/2014/main" id="{5BB088E3-63C1-423F-A939-150B8E1F87A7}"/>
              </a:ext>
            </a:extLst>
          </p:cNvPr>
          <p:cNvSpPr>
            <a:spLocks noGrp="1"/>
          </p:cNvSpPr>
          <p:nvPr>
            <p:ph type="body" sz="quarter" idx="20" hasCustomPrompt="1"/>
          </p:nvPr>
        </p:nvSpPr>
        <p:spPr>
          <a:xfrm>
            <a:off x="3912237" y="1333955"/>
            <a:ext cx="4367531" cy="324417"/>
          </a:xfrm>
        </p:spPr>
        <p:txBody>
          <a:bodyPr>
            <a:noAutofit/>
          </a:bodyPr>
          <a:lstStyle>
            <a:lvl1pPr marL="0" indent="0" algn="ctr">
              <a:buNone/>
              <a:defRPr sz="2300" b="0" i="0">
                <a:solidFill>
                  <a:srgbClr val="F6CA0A"/>
                </a:solidFill>
                <a:latin typeface="+mn-lt"/>
              </a:defRPr>
            </a:lvl1pPr>
            <a:lvl2pPr marL="457178" indent="0">
              <a:buNone/>
              <a:defRPr sz="1800" b="1" i="1"/>
            </a:lvl2pPr>
            <a:lvl3pPr marL="914354" indent="0">
              <a:buNone/>
              <a:defRPr sz="1800" b="1" i="1"/>
            </a:lvl3pPr>
            <a:lvl4pPr marL="1371532" indent="0">
              <a:buNone/>
              <a:defRPr sz="1800" b="1" i="1"/>
            </a:lvl4pPr>
            <a:lvl5pPr marL="1828709" indent="0">
              <a:buNone/>
              <a:defRPr sz="1800" b="1" i="1"/>
            </a:lvl5pPr>
          </a:lstStyle>
          <a:p>
            <a:pPr lvl="0"/>
            <a:r>
              <a:rPr lang="en-US" dirty="0"/>
              <a:t>Month</a:t>
            </a:r>
          </a:p>
        </p:txBody>
      </p:sp>
      <p:sp>
        <p:nvSpPr>
          <p:cNvPr id="36" name="Text Placeholder 14">
            <a:extLst>
              <a:ext uri="{FF2B5EF4-FFF2-40B4-BE49-F238E27FC236}">
                <a16:creationId xmlns:a16="http://schemas.microsoft.com/office/drawing/2014/main" id="{2A3D73F7-77EC-4576-B541-20C032F462DC}"/>
              </a:ext>
            </a:extLst>
          </p:cNvPr>
          <p:cNvSpPr>
            <a:spLocks noGrp="1"/>
          </p:cNvSpPr>
          <p:nvPr>
            <p:ph type="body" sz="quarter" idx="13" hasCustomPrompt="1"/>
          </p:nvPr>
        </p:nvSpPr>
        <p:spPr>
          <a:xfrm>
            <a:off x="1050864" y="4720049"/>
            <a:ext cx="10090287" cy="585881"/>
          </a:xfrm>
          <a:solidFill>
            <a:srgbClr val="92975A">
              <a:alpha val="60000"/>
            </a:srgbClr>
          </a:solidFill>
        </p:spPr>
        <p:txBody>
          <a:bodyPr>
            <a:noAutofit/>
          </a:bodyPr>
          <a:lstStyle>
            <a:lvl1pPr marL="0" indent="0" algn="ctr">
              <a:buNone/>
              <a:defRPr sz="3200" b="1" i="0" baseline="0">
                <a:solidFill>
                  <a:schemeClr val="bg1"/>
                </a:solidFill>
              </a:defRPr>
            </a:lvl1pPr>
          </a:lstStyle>
          <a:p>
            <a:pPr lvl="0"/>
            <a:r>
              <a:rPr lang="en-US" dirty="0"/>
              <a:t>Presenter:</a:t>
            </a:r>
          </a:p>
        </p:txBody>
      </p:sp>
      <p:sp>
        <p:nvSpPr>
          <p:cNvPr id="5" name="Rectangle 4">
            <a:extLst>
              <a:ext uri="{FF2B5EF4-FFF2-40B4-BE49-F238E27FC236}">
                <a16:creationId xmlns:a16="http://schemas.microsoft.com/office/drawing/2014/main" id="{6691BBC0-FAFE-4A57-9925-6182B74C4CB1}"/>
              </a:ext>
            </a:extLst>
          </p:cNvPr>
          <p:cNvSpPr/>
          <p:nvPr/>
        </p:nvSpPr>
        <p:spPr>
          <a:xfrm>
            <a:off x="4879848" y="4453465"/>
            <a:ext cx="2432304" cy="64008"/>
          </a:xfrm>
          <a:prstGeom prst="rect">
            <a:avLst/>
          </a:prstGeom>
          <a:solidFill>
            <a:srgbClr val="F6CA0A"/>
          </a:solidFill>
          <a:ln w="12700" cap="flat">
            <a:noFill/>
            <a:prstDash val="solid"/>
            <a:miter/>
          </a:ln>
        </p:spPr>
        <p:txBody>
          <a:bodyPr rtlCol="0" anchor="ctr"/>
          <a:lstStyle/>
          <a:p>
            <a:pPr algn="l"/>
            <a:endParaRPr lang="ru-RU" sz="1800" dirty="0"/>
          </a:p>
        </p:txBody>
      </p:sp>
      <p:sp>
        <p:nvSpPr>
          <p:cNvPr id="7" name="TextBox 6"/>
          <p:cNvSpPr txBox="1"/>
          <p:nvPr/>
        </p:nvSpPr>
        <p:spPr>
          <a:xfrm>
            <a:off x="1552949" y="5732852"/>
            <a:ext cx="9100885" cy="984885"/>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000" dirty="0">
                <a:solidFill>
                  <a:schemeClr val="bg1"/>
                </a:solidFill>
              </a:rPr>
              <a:t>Staff: James Giocomo, Ken Gee, Amanda </a:t>
            </a:r>
            <a:r>
              <a:rPr lang="en-US" sz="2000" dirty="0" err="1">
                <a:solidFill>
                  <a:schemeClr val="bg1"/>
                </a:solidFill>
              </a:rPr>
              <a:t>Haverland</a:t>
            </a:r>
            <a:r>
              <a:rPr lang="en-US" sz="2000" dirty="0">
                <a:solidFill>
                  <a:schemeClr val="bg1"/>
                </a:solidFill>
              </a:rPr>
              <a:t>, Leah Lowe, Anna Matthews, Will Newman, Steven Riley, Derek Wiley</a:t>
            </a:r>
          </a:p>
          <a:p>
            <a:endParaRPr lang="en-US" sz="1800" dirty="0"/>
          </a:p>
        </p:txBody>
      </p:sp>
    </p:spTree>
    <p:extLst>
      <p:ext uri="{BB962C8B-B14F-4D97-AF65-F5344CB8AC3E}">
        <p14:creationId xmlns:p14="http://schemas.microsoft.com/office/powerpoint/2010/main" val="32572915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Media Layout">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2" cstate="print">
            <a:extLst>
              <a:ext uri="{28A0092B-C50C-407E-A947-70E740481C1C}">
                <a14:useLocalDpi xmlns:a14="http://schemas.microsoft.com/office/drawing/2010/main" val="0"/>
              </a:ext>
            </a:extLst>
          </a:blip>
          <a:srcRect b="25110"/>
          <a:stretch/>
        </p:blipFill>
        <p:spPr>
          <a:xfrm>
            <a:off x="227584" y="127525"/>
            <a:ext cx="11740896" cy="6594551"/>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1711" y="127525"/>
            <a:ext cx="936769" cy="1005840"/>
          </a:xfrm>
          <a:prstGeom prst="rect">
            <a:avLst/>
          </a:prstGeom>
        </p:spPr>
      </p:pic>
      <p:sp>
        <p:nvSpPr>
          <p:cNvPr id="15" name="Rectangle 14">
            <a:extLst>
              <a:ext uri="{FF2B5EF4-FFF2-40B4-BE49-F238E27FC236}">
                <a16:creationId xmlns:a16="http://schemas.microsoft.com/office/drawing/2014/main" id="{164ACA68-1C2C-4C4D-9CB4-1C8BF3E03F57}"/>
              </a:ext>
            </a:extLst>
          </p:cNvPr>
          <p:cNvSpPr/>
          <p:nvPr/>
        </p:nvSpPr>
        <p:spPr>
          <a:xfrm>
            <a:off x="231648" y="129252"/>
            <a:ext cx="11736832" cy="6592824"/>
          </a:xfrm>
          <a:prstGeom prst="rect">
            <a:avLst/>
          </a:prstGeom>
          <a:solidFill>
            <a:srgbClr val="3D512F">
              <a:alpha val="49000"/>
            </a:srgbClr>
          </a:solidFill>
          <a:ln w="12700" cap="flat">
            <a:noFill/>
            <a:prstDash val="solid"/>
            <a:miter/>
          </a:ln>
        </p:spPr>
        <p:txBody>
          <a:bodyPr rtlCol="0" anchor="ctr"/>
          <a:lstStyle/>
          <a:p>
            <a:pPr algn="l"/>
            <a:endParaRPr lang="ru-RU" sz="1800" dirty="0"/>
          </a:p>
        </p:txBody>
      </p:sp>
      <p:sp>
        <p:nvSpPr>
          <p:cNvPr id="4" name="Date Placeholder 3">
            <a:extLst>
              <a:ext uri="{FF2B5EF4-FFF2-40B4-BE49-F238E27FC236}">
                <a16:creationId xmlns:a16="http://schemas.microsoft.com/office/drawing/2014/main" id="{D8A140A0-8435-451E-9A8E-9C33B97E1B11}"/>
              </a:ext>
            </a:extLst>
          </p:cNvPr>
          <p:cNvSpPr>
            <a:spLocks noGrp="1"/>
          </p:cNvSpPr>
          <p:nvPr>
            <p:ph type="dt" sz="half" idx="11"/>
          </p:nvPr>
        </p:nvSpPr>
        <p:spPr/>
        <p:txBody>
          <a:bodyPr/>
          <a:lstStyle>
            <a:lvl1pPr>
              <a:defRPr>
                <a:solidFill>
                  <a:srgbClr val="F6CA0A"/>
                </a:solidFill>
              </a:defRPr>
            </a:lvl1pPr>
          </a:lstStyle>
          <a:p>
            <a:fld id="{56A79EB8-0B43-4E69-B234-A7058A91D04A}" type="datetimeFigureOut">
              <a:rPr lang="en-US" smtClean="0"/>
              <a:t>4/20/2022</a:t>
            </a:fld>
            <a:endParaRPr lang="en-US"/>
          </a:p>
        </p:txBody>
      </p:sp>
      <p:sp>
        <p:nvSpPr>
          <p:cNvPr id="5" name="Footer Placeholder 4">
            <a:extLst>
              <a:ext uri="{FF2B5EF4-FFF2-40B4-BE49-F238E27FC236}">
                <a16:creationId xmlns:a16="http://schemas.microsoft.com/office/drawing/2014/main" id="{93BDD90A-F598-4982-8244-00A2189F77BD}"/>
              </a:ext>
            </a:extLst>
          </p:cNvPr>
          <p:cNvSpPr>
            <a:spLocks noGrp="1"/>
          </p:cNvSpPr>
          <p:nvPr>
            <p:ph type="ftr" sz="quarter" idx="12"/>
          </p:nvPr>
        </p:nvSpPr>
        <p:spPr/>
        <p:txBody>
          <a:bodyPr/>
          <a:lstStyle>
            <a:lvl1pPr>
              <a:defRPr>
                <a:solidFill>
                  <a:srgbClr val="F6CA0A"/>
                </a:solidFill>
              </a:defRPr>
            </a:lvl1pPr>
          </a:lstStyle>
          <a:p>
            <a:endParaRPr lang="en-US"/>
          </a:p>
        </p:txBody>
      </p:sp>
      <p:sp>
        <p:nvSpPr>
          <p:cNvPr id="14" name="Title 1">
            <a:extLst>
              <a:ext uri="{FF2B5EF4-FFF2-40B4-BE49-F238E27FC236}">
                <a16:creationId xmlns:a16="http://schemas.microsoft.com/office/drawing/2014/main" id="{4510C334-F1CE-4CEF-ADC6-D1BADB9947D6}"/>
              </a:ext>
            </a:extLst>
          </p:cNvPr>
          <p:cNvSpPr>
            <a:spLocks noGrp="1"/>
          </p:cNvSpPr>
          <p:nvPr>
            <p:ph type="title" hasCustomPrompt="1"/>
          </p:nvPr>
        </p:nvSpPr>
        <p:spPr>
          <a:xfrm>
            <a:off x="838200" y="268877"/>
            <a:ext cx="10515600" cy="1325563"/>
          </a:xfrm>
        </p:spPr>
        <p:txBody>
          <a:bodyPr lIns="0" rIns="0"/>
          <a:lstStyle>
            <a:lvl1pPr algn="ctr">
              <a:defRPr>
                <a:solidFill>
                  <a:schemeClr val="bg1"/>
                </a:solidFill>
              </a:defRPr>
            </a:lvl1pPr>
          </a:lstStyle>
          <a:p>
            <a:r>
              <a:rPr lang="en-US" dirty="0"/>
              <a:t>VIDEO SLIDE</a:t>
            </a:r>
            <a:endParaRPr lang="ru-RU" dirty="0"/>
          </a:p>
        </p:txBody>
      </p:sp>
      <p:sp>
        <p:nvSpPr>
          <p:cNvPr id="16" name="Media Placeholder 7">
            <a:extLst>
              <a:ext uri="{FF2B5EF4-FFF2-40B4-BE49-F238E27FC236}">
                <a16:creationId xmlns:a16="http://schemas.microsoft.com/office/drawing/2014/main" id="{A11F77F4-4B16-4503-B9B6-AE22C686E3E3}"/>
              </a:ext>
            </a:extLst>
          </p:cNvPr>
          <p:cNvSpPr>
            <a:spLocks noGrp="1"/>
          </p:cNvSpPr>
          <p:nvPr>
            <p:ph type="media" sz="quarter" idx="17"/>
          </p:nvPr>
        </p:nvSpPr>
        <p:spPr>
          <a:xfrm>
            <a:off x="1395984" y="1497770"/>
            <a:ext cx="9400032" cy="4215384"/>
          </a:xfrm>
        </p:spPr>
        <p:txBody>
          <a:bodyPr anchor="ctr" anchorCtr="0">
            <a:normAutofit/>
          </a:bodyPr>
          <a:lstStyle>
            <a:lvl1pPr marL="0" indent="0" algn="ctr">
              <a:buNone/>
              <a:defRPr sz="1400"/>
            </a:lvl1pPr>
          </a:lstStyle>
          <a:p>
            <a:r>
              <a:rPr lang="en-US" smtClean="0"/>
              <a:t>Click icon to add media</a:t>
            </a:r>
            <a:endParaRPr lang="ru-RU" dirty="0"/>
          </a:p>
        </p:txBody>
      </p:sp>
    </p:spTree>
    <p:extLst>
      <p:ext uri="{BB962C8B-B14F-4D97-AF65-F5344CB8AC3E}">
        <p14:creationId xmlns:p14="http://schemas.microsoft.com/office/powerpoint/2010/main" val="14604552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hanks Layout">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7584" y="144379"/>
            <a:ext cx="11736832" cy="6601968"/>
          </a:xfrm>
          <a:prstGeom prst="rect">
            <a:avLst/>
          </a:prstGeom>
        </p:spPr>
      </p:pic>
      <p:sp>
        <p:nvSpPr>
          <p:cNvPr id="14" name="Rectangle 13">
            <a:extLst>
              <a:ext uri="{FF2B5EF4-FFF2-40B4-BE49-F238E27FC236}">
                <a16:creationId xmlns:a16="http://schemas.microsoft.com/office/drawing/2014/main" id="{D846C517-01CF-4924-81A5-DAD4CE0BFA6C}"/>
              </a:ext>
            </a:extLst>
          </p:cNvPr>
          <p:cNvSpPr/>
          <p:nvPr/>
        </p:nvSpPr>
        <p:spPr>
          <a:xfrm>
            <a:off x="232473" y="165188"/>
            <a:ext cx="11740896" cy="6601968"/>
          </a:xfrm>
          <a:prstGeom prst="rect">
            <a:avLst/>
          </a:prstGeom>
          <a:solidFill>
            <a:srgbClr val="759440">
              <a:alpha val="52000"/>
            </a:srgbClr>
          </a:solidFill>
          <a:ln w="12700" cap="flat">
            <a:noFill/>
            <a:prstDash val="solid"/>
            <a:miter/>
          </a:ln>
        </p:spPr>
        <p:txBody>
          <a:bodyPr rtlCol="0" anchor="ctr"/>
          <a:lstStyle/>
          <a:p>
            <a:pPr algn="l"/>
            <a:endParaRPr lang="ru-RU" sz="1800" dirty="0"/>
          </a:p>
        </p:txBody>
      </p:sp>
      <p:sp>
        <p:nvSpPr>
          <p:cNvPr id="16" name="Text Placeholder 26">
            <a:extLst>
              <a:ext uri="{FF2B5EF4-FFF2-40B4-BE49-F238E27FC236}">
                <a16:creationId xmlns:a16="http://schemas.microsoft.com/office/drawing/2014/main" id="{82190F1B-1701-4806-870F-8FC7F32FE4AA}"/>
              </a:ext>
            </a:extLst>
          </p:cNvPr>
          <p:cNvSpPr>
            <a:spLocks noGrp="1"/>
          </p:cNvSpPr>
          <p:nvPr>
            <p:ph type="body" sz="quarter" idx="21" hasCustomPrompt="1"/>
          </p:nvPr>
        </p:nvSpPr>
        <p:spPr>
          <a:xfrm>
            <a:off x="3912237" y="3727425"/>
            <a:ext cx="4367531" cy="474519"/>
          </a:xfrm>
        </p:spPr>
        <p:txBody>
          <a:bodyPr>
            <a:noAutofit/>
          </a:bodyPr>
          <a:lstStyle>
            <a:lvl1pPr marL="0" indent="0" algn="ctr">
              <a:buNone/>
              <a:defRPr sz="2500" b="0" i="0">
                <a:solidFill>
                  <a:schemeClr val="bg1"/>
                </a:solidFill>
                <a:latin typeface="+mn-lt"/>
              </a:defRPr>
            </a:lvl1pPr>
            <a:lvl2pPr marL="457178" indent="0">
              <a:buNone/>
              <a:defRPr sz="1800" b="1" i="1"/>
            </a:lvl2pPr>
            <a:lvl3pPr marL="914354" indent="0">
              <a:buNone/>
              <a:defRPr sz="1800" b="1" i="1"/>
            </a:lvl3pPr>
            <a:lvl4pPr marL="1371532" indent="0">
              <a:buNone/>
              <a:defRPr sz="1800" b="1" i="1"/>
            </a:lvl4pPr>
            <a:lvl5pPr marL="1828709" indent="0">
              <a:buNone/>
              <a:defRPr sz="1800" b="1" i="1"/>
            </a:lvl5pPr>
          </a:lstStyle>
          <a:p>
            <a:pPr lvl="0"/>
            <a:r>
              <a:rPr lang="en-US" dirty="0" err="1"/>
              <a:t>email@email</a:t>
            </a:r>
            <a:endParaRPr lang="en-US" dirty="0"/>
          </a:p>
        </p:txBody>
      </p:sp>
      <p:sp>
        <p:nvSpPr>
          <p:cNvPr id="19" name="Text Placeholder 14">
            <a:extLst>
              <a:ext uri="{FF2B5EF4-FFF2-40B4-BE49-F238E27FC236}">
                <a16:creationId xmlns:a16="http://schemas.microsoft.com/office/drawing/2014/main" id="{FAA54554-5CE2-43AD-979D-F095482C49AB}"/>
              </a:ext>
            </a:extLst>
          </p:cNvPr>
          <p:cNvSpPr>
            <a:spLocks noGrp="1"/>
          </p:cNvSpPr>
          <p:nvPr>
            <p:ph type="body" sz="quarter" idx="13" hasCustomPrompt="1"/>
          </p:nvPr>
        </p:nvSpPr>
        <p:spPr>
          <a:xfrm>
            <a:off x="1050864" y="2655086"/>
            <a:ext cx="10090287" cy="606659"/>
          </a:xfrm>
        </p:spPr>
        <p:txBody>
          <a:bodyPr>
            <a:noAutofit/>
          </a:bodyPr>
          <a:lstStyle>
            <a:lvl1pPr marL="0" indent="0" algn="ctr">
              <a:buNone/>
              <a:defRPr sz="3500" b="0" i="0">
                <a:solidFill>
                  <a:srgbClr val="F6CA0A"/>
                </a:solidFill>
              </a:defRPr>
            </a:lvl1pPr>
          </a:lstStyle>
          <a:p>
            <a:pPr lvl="0"/>
            <a:r>
              <a:rPr lang="en-US" dirty="0"/>
              <a:t>NAME</a:t>
            </a:r>
          </a:p>
        </p:txBody>
      </p:sp>
      <p:sp>
        <p:nvSpPr>
          <p:cNvPr id="24" name="Title 1">
            <a:extLst>
              <a:ext uri="{FF2B5EF4-FFF2-40B4-BE49-F238E27FC236}">
                <a16:creationId xmlns:a16="http://schemas.microsoft.com/office/drawing/2014/main" id="{0C5EB90F-1ADD-412B-9044-2CC607B786B1}"/>
              </a:ext>
            </a:extLst>
          </p:cNvPr>
          <p:cNvSpPr>
            <a:spLocks noGrp="1"/>
          </p:cNvSpPr>
          <p:nvPr>
            <p:ph type="title" hasCustomPrompt="1"/>
          </p:nvPr>
        </p:nvSpPr>
        <p:spPr>
          <a:xfrm>
            <a:off x="1050859" y="993494"/>
            <a:ext cx="10104124" cy="1517356"/>
          </a:xfrm>
        </p:spPr>
        <p:txBody>
          <a:bodyPr>
            <a:noAutofit/>
          </a:bodyPr>
          <a:lstStyle>
            <a:lvl1pPr algn="ctr">
              <a:defRPr sz="8000" b="0">
                <a:solidFill>
                  <a:schemeClr val="bg1"/>
                </a:solidFill>
              </a:defRPr>
            </a:lvl1pPr>
          </a:lstStyle>
          <a:p>
            <a:r>
              <a:rPr lang="en-US" dirty="0"/>
              <a:t>THANK YOU</a:t>
            </a:r>
            <a:endParaRPr lang="ru-RU" dirty="0"/>
          </a:p>
        </p:txBody>
      </p:sp>
      <p:sp>
        <p:nvSpPr>
          <p:cNvPr id="25" name="Rectangle 24">
            <a:extLst>
              <a:ext uri="{FF2B5EF4-FFF2-40B4-BE49-F238E27FC236}">
                <a16:creationId xmlns:a16="http://schemas.microsoft.com/office/drawing/2014/main" id="{540A1271-E1E7-40AB-9552-9B4249544008}"/>
              </a:ext>
            </a:extLst>
          </p:cNvPr>
          <p:cNvSpPr/>
          <p:nvPr/>
        </p:nvSpPr>
        <p:spPr>
          <a:xfrm>
            <a:off x="3156204" y="2421953"/>
            <a:ext cx="5879592" cy="64008"/>
          </a:xfrm>
          <a:prstGeom prst="rect">
            <a:avLst/>
          </a:prstGeom>
          <a:solidFill>
            <a:srgbClr val="F6CA0A"/>
          </a:solidFill>
          <a:ln w="12700" cap="flat">
            <a:noFill/>
            <a:prstDash val="solid"/>
            <a:miter/>
          </a:ln>
        </p:spPr>
        <p:txBody>
          <a:bodyPr rtlCol="0" anchor="ctr"/>
          <a:lstStyle/>
          <a:p>
            <a:pPr algn="l"/>
            <a:endParaRPr lang="ru-RU" sz="1800" dirty="0"/>
          </a:p>
        </p:txBody>
      </p:sp>
      <p:pic>
        <p:nvPicPr>
          <p:cNvPr id="15" name="Picture 18" descr="http://upload.wikimedia.org/wikipedia/en/d/d2/Texas_State_Bobcats_Primary_Athletic_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17067" y="1494437"/>
            <a:ext cx="1091016" cy="1243172"/>
          </a:xfrm>
          <a:prstGeom prst="rect">
            <a:avLst/>
          </a:prstGeom>
          <a:solidFill>
            <a:schemeClr val="bg1"/>
          </a:solidFill>
          <a:extLst/>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17913" y="71007"/>
            <a:ext cx="1087907" cy="1419972"/>
          </a:xfrm>
          <a:prstGeom prst="rect">
            <a:avLst/>
          </a:prstGeom>
          <a:solidFill>
            <a:schemeClr val="bg1"/>
          </a:solidFill>
        </p:spPr>
      </p:pic>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96125" y="12676"/>
            <a:ext cx="1097656" cy="997931"/>
          </a:xfrm>
          <a:prstGeom prst="rect">
            <a:avLst/>
          </a:prstGeom>
        </p:spPr>
      </p:pic>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368" y="118558"/>
            <a:ext cx="1320848" cy="1052872"/>
          </a:xfrm>
          <a:prstGeom prst="rect">
            <a:avLst/>
          </a:prstGeom>
        </p:spPr>
      </p:pic>
      <p:pic>
        <p:nvPicPr>
          <p:cNvPr id="26" name="Picture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666" y="3777222"/>
            <a:ext cx="1196743" cy="970218"/>
          </a:xfrm>
          <a:prstGeom prst="rect">
            <a:avLst/>
          </a:prstGeom>
        </p:spPr>
      </p:pic>
      <p:pic>
        <p:nvPicPr>
          <p:cNvPr id="27" name="Picture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8435" y="5314715"/>
            <a:ext cx="1709800" cy="819040"/>
          </a:xfrm>
          <a:prstGeom prst="rect">
            <a:avLst/>
          </a:prstGeom>
        </p:spPr>
      </p:pic>
      <p:pic>
        <p:nvPicPr>
          <p:cNvPr id="28" name="Picture 2" descr="http://www.freelogovectors.net/wp-content/uploads/2012/04/the-university-of-texas-at-austin-logo.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663" y="2258948"/>
            <a:ext cx="1577653" cy="75065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641" y="5732786"/>
            <a:ext cx="1026969" cy="1119496"/>
          </a:xfrm>
          <a:prstGeom prst="rect">
            <a:avLst/>
          </a:prstGeom>
        </p:spPr>
      </p:pic>
      <p:pic>
        <p:nvPicPr>
          <p:cNvPr id="31" name="Picture 3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851835" y="6349654"/>
            <a:ext cx="2691832" cy="514833"/>
          </a:xfrm>
          <a:prstGeom prst="rect">
            <a:avLst/>
          </a:prstGeom>
          <a:solidFill>
            <a:schemeClr val="bg1"/>
          </a:solidFill>
        </p:spPr>
      </p:pic>
      <p:pic>
        <p:nvPicPr>
          <p:cNvPr id="32" name="Picture 31"/>
          <p:cNvPicPr>
            <a:picLocks noChangeAspect="1"/>
          </p:cNvPicPr>
          <p:nvPr/>
        </p:nvPicPr>
        <p:blipFill>
          <a:blip r:embed="rId12"/>
          <a:stretch>
            <a:fillRect/>
          </a:stretch>
        </p:blipFill>
        <p:spPr>
          <a:xfrm>
            <a:off x="1080872" y="6107316"/>
            <a:ext cx="1923947" cy="712891"/>
          </a:xfrm>
          <a:prstGeom prst="rect">
            <a:avLst/>
          </a:prstGeom>
        </p:spPr>
      </p:pic>
      <p:pic>
        <p:nvPicPr>
          <p:cNvPr id="33" name="Picture 3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9319" y="4685638"/>
            <a:ext cx="1043407" cy="1053003"/>
          </a:xfrm>
          <a:prstGeom prst="rect">
            <a:avLst/>
          </a:prstGeom>
        </p:spPr>
      </p:pic>
      <p:pic>
        <p:nvPicPr>
          <p:cNvPr id="34" name="Picture 3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9319" y="2958415"/>
            <a:ext cx="1097479" cy="819451"/>
          </a:xfrm>
          <a:prstGeom prst="rect">
            <a:avLst/>
          </a:prstGeom>
        </p:spPr>
      </p:pic>
      <p:pic>
        <p:nvPicPr>
          <p:cNvPr id="35" name="Picture 14" descr="http://upload.wikimedia.org/wikipedia/commons/thumb/0/0d/Oklahoma_State_University_Logo.svg/1280px-Oklahoma_State_University_Logo.svg.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1107560" y="2748939"/>
            <a:ext cx="1098293" cy="712174"/>
          </a:xfrm>
          <a:prstGeom prst="rect">
            <a:avLst/>
          </a:prstGeom>
          <a:solidFill>
            <a:schemeClr val="bg1"/>
          </a:solidFill>
          <a:extLst/>
        </p:spPr>
      </p:pic>
      <p:pic>
        <p:nvPicPr>
          <p:cNvPr id="36" name="Picture 3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361047" y="20406"/>
            <a:ext cx="1141292" cy="1127895"/>
          </a:xfrm>
          <a:prstGeom prst="rect">
            <a:avLst/>
          </a:prstGeom>
        </p:spPr>
      </p:pic>
      <p:pic>
        <p:nvPicPr>
          <p:cNvPr id="37" name="Picture 2" descr="Oklahoma Forestry Services "/>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290180" y="4"/>
            <a:ext cx="827309" cy="1335839"/>
          </a:xfrm>
          <a:prstGeom prst="rect">
            <a:avLst/>
          </a:prstGeom>
          <a:solidFill>
            <a:schemeClr val="bg1"/>
          </a:solidFill>
          <a:extLst/>
        </p:spPr>
      </p:pic>
      <p:pic>
        <p:nvPicPr>
          <p:cNvPr id="38" name="Picture 3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051798" y="6041607"/>
            <a:ext cx="1787207" cy="810333"/>
          </a:xfrm>
          <a:prstGeom prst="rect">
            <a:avLst/>
          </a:prstGeom>
        </p:spPr>
      </p:pic>
      <p:pic>
        <p:nvPicPr>
          <p:cNvPr id="39" name="Picture 38"/>
          <p:cNvPicPr>
            <a:picLocks noChangeAspect="1"/>
          </p:cNvPicPr>
          <p:nvPr/>
        </p:nvPicPr>
        <p:blipFill>
          <a:blip r:embed="rId19"/>
          <a:stretch>
            <a:fillRect/>
          </a:stretch>
        </p:blipFill>
        <p:spPr>
          <a:xfrm>
            <a:off x="10210022" y="4530354"/>
            <a:ext cx="1989641" cy="1279055"/>
          </a:xfrm>
          <a:prstGeom prst="rect">
            <a:avLst/>
          </a:prstGeom>
        </p:spPr>
      </p:pic>
      <p:pic>
        <p:nvPicPr>
          <p:cNvPr id="13" name="Picture 12"/>
          <p:cNvPicPr>
            <a:picLocks noChangeAspect="1"/>
          </p:cNvPicPr>
          <p:nvPr/>
        </p:nvPicPr>
        <p:blipFill rotWithShape="1">
          <a:blip r:embed="rId20" cstate="print">
            <a:extLst>
              <a:ext uri="{BEBA8EAE-BF5A-486C-A8C5-ECC9F3942E4B}">
                <a14:imgProps xmlns:a14="http://schemas.microsoft.com/office/drawing/2010/main">
                  <a14:imgLayer r:embed="rId21">
                    <a14:imgEffect>
                      <a14:saturation sat="99000"/>
                    </a14:imgEffect>
                  </a14:imgLayer>
                </a14:imgProps>
              </a:ext>
              <a:ext uri="{28A0092B-C50C-407E-A947-70E740481C1C}">
                <a14:useLocalDpi xmlns:a14="http://schemas.microsoft.com/office/drawing/2010/main" val="0"/>
              </a:ext>
            </a:extLst>
          </a:blip>
          <a:srcRect l="16324" r="19590" b="30800"/>
          <a:stretch/>
        </p:blipFill>
        <p:spPr>
          <a:xfrm>
            <a:off x="8761705" y="-17554"/>
            <a:ext cx="1546777" cy="1029935"/>
          </a:xfrm>
          <a:prstGeom prst="rect">
            <a:avLst/>
          </a:prstGeom>
        </p:spPr>
      </p:pic>
      <p:pic>
        <p:nvPicPr>
          <p:cNvPr id="40" name="Picture 39"/>
          <p:cNvPicPr>
            <a:picLocks noChangeAspect="1"/>
          </p:cNvPicPr>
          <p:nvPr/>
        </p:nvPicPr>
        <p:blipFill>
          <a:blip r:embed="rId22"/>
          <a:stretch>
            <a:fillRect/>
          </a:stretch>
        </p:blipFill>
        <p:spPr>
          <a:xfrm>
            <a:off x="11107562" y="3460695"/>
            <a:ext cx="1071775" cy="1071774"/>
          </a:xfrm>
          <a:prstGeom prst="rect">
            <a:avLst/>
          </a:prstGeom>
        </p:spPr>
      </p:pic>
      <p:pic>
        <p:nvPicPr>
          <p:cNvPr id="41" name="Picture 40"/>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1240889" y="5809405"/>
            <a:ext cx="970819" cy="1064942"/>
          </a:xfrm>
          <a:prstGeom prst="rect">
            <a:avLst/>
          </a:prstGeom>
        </p:spPr>
      </p:pic>
      <p:pic>
        <p:nvPicPr>
          <p:cNvPr id="42" name="Picture 41"/>
          <p:cNvPicPr>
            <a:picLocks noChangeAspect="1"/>
          </p:cNvPicPr>
          <p:nvPr/>
        </p:nvPicPr>
        <p:blipFill rotWithShape="1">
          <a:blip r:embed="rId24">
            <a:extLst>
              <a:ext uri="{28A0092B-C50C-407E-A947-70E740481C1C}">
                <a14:useLocalDpi xmlns:a14="http://schemas.microsoft.com/office/drawing/2010/main" val="0"/>
              </a:ext>
            </a:extLst>
          </a:blip>
          <a:srcRect l="9229" t="18311" r="7841" b="20044"/>
          <a:stretch/>
        </p:blipFill>
        <p:spPr>
          <a:xfrm>
            <a:off x="5623854" y="-30149"/>
            <a:ext cx="2075679" cy="601687"/>
          </a:xfrm>
          <a:prstGeom prst="rect">
            <a:avLst/>
          </a:prstGeom>
        </p:spPr>
      </p:pic>
      <p:pic>
        <p:nvPicPr>
          <p:cNvPr id="43" name="Picture 42"/>
          <p:cNvPicPr>
            <a:picLocks noChangeAspect="1"/>
          </p:cNvPicPr>
          <p:nvPr/>
        </p:nvPicPr>
        <p:blipFill>
          <a:blip r:embed="rId25"/>
          <a:stretch>
            <a:fillRect/>
          </a:stretch>
        </p:blipFill>
        <p:spPr>
          <a:xfrm>
            <a:off x="41664" y="1564200"/>
            <a:ext cx="1416435" cy="719548"/>
          </a:xfrm>
          <a:prstGeom prst="rect">
            <a:avLst/>
          </a:prstGeom>
        </p:spPr>
      </p:pic>
      <p:pic>
        <p:nvPicPr>
          <p:cNvPr id="44" name="Picture 4" descr="Home"/>
          <p:cNvPicPr>
            <a:picLocks noChangeAspect="1" noChangeArrowheads="1"/>
          </p:cNvPicPr>
          <p:nvPr/>
        </p:nvPicPr>
        <p:blipFill rotWithShape="1">
          <a:blip r:embed="rId26">
            <a:extLst>
              <a:ext uri="{28A0092B-C50C-407E-A947-70E740481C1C}">
                <a14:useLocalDpi xmlns:a14="http://schemas.microsoft.com/office/drawing/2010/main" val="0"/>
              </a:ext>
            </a:extLst>
          </a:blip>
          <a:srcRect t="17052" r="17117"/>
          <a:stretch/>
        </p:blipFill>
        <p:spPr bwMode="auto">
          <a:xfrm>
            <a:off x="124336" y="1117795"/>
            <a:ext cx="2010309" cy="447087"/>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6" descr="Image result for texas parks and wildlife foundation"/>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2925712" y="5911707"/>
            <a:ext cx="962640" cy="96264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2502342" y="352"/>
            <a:ext cx="3121513" cy="512534"/>
          </a:xfrm>
          <a:prstGeom prst="rect">
            <a:avLst/>
          </a:prstGeom>
        </p:spPr>
      </p:pic>
      <p:pic>
        <p:nvPicPr>
          <p:cNvPr id="45" name="Picture 44"/>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6554753" y="6277370"/>
            <a:ext cx="1497043" cy="550265"/>
          </a:xfrm>
          <a:prstGeom prst="rect">
            <a:avLst/>
          </a:prstGeom>
        </p:spPr>
      </p:pic>
      <p:pic>
        <p:nvPicPr>
          <p:cNvPr id="29" name="Picture 28"/>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9747308" y="6038964"/>
            <a:ext cx="1493293" cy="819036"/>
          </a:xfrm>
          <a:prstGeom prst="rect">
            <a:avLst/>
          </a:prstGeom>
        </p:spPr>
      </p:pic>
      <p:sp>
        <p:nvSpPr>
          <p:cNvPr id="2" name="TextBox 1"/>
          <p:cNvSpPr txBox="1"/>
          <p:nvPr/>
        </p:nvSpPr>
        <p:spPr>
          <a:xfrm>
            <a:off x="5259222" y="3373030"/>
            <a:ext cx="1687398" cy="400110"/>
          </a:xfrm>
          <a:prstGeom prst="rect">
            <a:avLst/>
          </a:prstGeom>
          <a:noFill/>
        </p:spPr>
        <p:txBody>
          <a:bodyPr wrap="square" rtlCol="0">
            <a:spAutoFit/>
          </a:bodyPr>
          <a:lstStyle/>
          <a:p>
            <a:pPr algn="ctr"/>
            <a:r>
              <a:rPr lang="en-US" sz="2000" dirty="0">
                <a:solidFill>
                  <a:srgbClr val="F6CA0A"/>
                </a:solidFill>
              </a:rPr>
              <a:t>Email</a:t>
            </a:r>
          </a:p>
        </p:txBody>
      </p:sp>
      <p:sp>
        <p:nvSpPr>
          <p:cNvPr id="48" name="TextBox 47"/>
          <p:cNvSpPr txBox="1"/>
          <p:nvPr/>
        </p:nvSpPr>
        <p:spPr>
          <a:xfrm>
            <a:off x="5252301" y="4475454"/>
            <a:ext cx="1687398" cy="400110"/>
          </a:xfrm>
          <a:prstGeom prst="rect">
            <a:avLst/>
          </a:prstGeom>
          <a:noFill/>
        </p:spPr>
        <p:txBody>
          <a:bodyPr wrap="square" rtlCol="0">
            <a:spAutoFit/>
          </a:bodyPr>
          <a:lstStyle/>
          <a:p>
            <a:pPr algn="ctr"/>
            <a:r>
              <a:rPr lang="en-US" sz="2000" dirty="0">
                <a:solidFill>
                  <a:srgbClr val="F6CA0A"/>
                </a:solidFill>
              </a:rPr>
              <a:t>Website</a:t>
            </a:r>
          </a:p>
        </p:txBody>
      </p:sp>
      <p:sp>
        <p:nvSpPr>
          <p:cNvPr id="3" name="TextBox 2"/>
          <p:cNvSpPr txBox="1"/>
          <p:nvPr/>
        </p:nvSpPr>
        <p:spPr>
          <a:xfrm>
            <a:off x="4177645" y="4796272"/>
            <a:ext cx="3836709" cy="477054"/>
          </a:xfrm>
          <a:prstGeom prst="rect">
            <a:avLst/>
          </a:prstGeom>
          <a:noFill/>
        </p:spPr>
        <p:txBody>
          <a:bodyPr wrap="square" rtlCol="0">
            <a:spAutoFit/>
          </a:bodyPr>
          <a:lstStyle/>
          <a:p>
            <a:pPr algn="ctr"/>
            <a:r>
              <a:rPr lang="en-US" sz="2500" dirty="0">
                <a:solidFill>
                  <a:srgbClr val="FFFFFF"/>
                </a:solidFill>
              </a:rPr>
              <a:t>www.opjv.org</a:t>
            </a:r>
          </a:p>
        </p:txBody>
      </p:sp>
    </p:spTree>
    <p:extLst>
      <p:ext uri="{BB962C8B-B14F-4D97-AF65-F5344CB8AC3E}">
        <p14:creationId xmlns:p14="http://schemas.microsoft.com/office/powerpoint/2010/main" val="11467113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Thanks Layou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846C517-01CF-4924-81A5-DAD4CE0BFA6C}"/>
              </a:ext>
            </a:extLst>
          </p:cNvPr>
          <p:cNvSpPr/>
          <p:nvPr/>
        </p:nvSpPr>
        <p:spPr>
          <a:xfrm>
            <a:off x="232473" y="128016"/>
            <a:ext cx="11740896" cy="6601968"/>
          </a:xfrm>
          <a:prstGeom prst="rect">
            <a:avLst/>
          </a:prstGeom>
          <a:solidFill>
            <a:srgbClr val="759440">
              <a:alpha val="52000"/>
            </a:srgbClr>
          </a:solidFill>
          <a:ln w="12700" cap="flat">
            <a:noFill/>
            <a:prstDash val="solid"/>
            <a:miter/>
          </a:ln>
        </p:spPr>
        <p:txBody>
          <a:bodyPr rtlCol="0" anchor="ctr"/>
          <a:lstStyle/>
          <a:p>
            <a:pPr algn="l"/>
            <a:endParaRPr lang="ru-RU" sz="1800" dirty="0"/>
          </a:p>
        </p:txBody>
      </p:sp>
      <p:sp>
        <p:nvSpPr>
          <p:cNvPr id="16" name="Text Placeholder 26">
            <a:extLst>
              <a:ext uri="{FF2B5EF4-FFF2-40B4-BE49-F238E27FC236}">
                <a16:creationId xmlns:a16="http://schemas.microsoft.com/office/drawing/2014/main" id="{82190F1B-1701-4806-870F-8FC7F32FE4AA}"/>
              </a:ext>
            </a:extLst>
          </p:cNvPr>
          <p:cNvSpPr>
            <a:spLocks noGrp="1"/>
          </p:cNvSpPr>
          <p:nvPr>
            <p:ph type="body" sz="quarter" idx="21" hasCustomPrompt="1"/>
          </p:nvPr>
        </p:nvSpPr>
        <p:spPr>
          <a:xfrm>
            <a:off x="3994113" y="5029856"/>
            <a:ext cx="4367531" cy="474519"/>
          </a:xfrm>
        </p:spPr>
        <p:txBody>
          <a:bodyPr>
            <a:noAutofit/>
          </a:bodyPr>
          <a:lstStyle>
            <a:lvl1pPr marL="0" indent="0" algn="ctr">
              <a:buNone/>
              <a:defRPr sz="2500" b="0" i="0">
                <a:solidFill>
                  <a:schemeClr val="bg1"/>
                </a:solidFill>
                <a:latin typeface="+mn-lt"/>
              </a:defRPr>
            </a:lvl1pPr>
            <a:lvl2pPr marL="457178" indent="0">
              <a:buNone/>
              <a:defRPr sz="1800" b="1" i="1"/>
            </a:lvl2pPr>
            <a:lvl3pPr marL="914354" indent="0">
              <a:buNone/>
              <a:defRPr sz="1800" b="1" i="1"/>
            </a:lvl3pPr>
            <a:lvl4pPr marL="1371532" indent="0">
              <a:buNone/>
              <a:defRPr sz="1800" b="1" i="1"/>
            </a:lvl4pPr>
            <a:lvl5pPr marL="1828709" indent="0">
              <a:buNone/>
              <a:defRPr sz="1800" b="1" i="1"/>
            </a:lvl5pPr>
          </a:lstStyle>
          <a:p>
            <a:pPr lvl="0"/>
            <a:r>
              <a:rPr lang="en-US" dirty="0" err="1"/>
              <a:t>email@email</a:t>
            </a:r>
            <a:endParaRPr lang="en-US" dirty="0"/>
          </a:p>
        </p:txBody>
      </p:sp>
      <p:sp>
        <p:nvSpPr>
          <p:cNvPr id="19" name="Text Placeholder 14">
            <a:extLst>
              <a:ext uri="{FF2B5EF4-FFF2-40B4-BE49-F238E27FC236}">
                <a16:creationId xmlns:a16="http://schemas.microsoft.com/office/drawing/2014/main" id="{FAA54554-5CE2-43AD-979D-F095482C49AB}"/>
              </a:ext>
            </a:extLst>
          </p:cNvPr>
          <p:cNvSpPr>
            <a:spLocks noGrp="1"/>
          </p:cNvSpPr>
          <p:nvPr>
            <p:ph type="body" sz="quarter" idx="13" hasCustomPrompt="1"/>
          </p:nvPr>
        </p:nvSpPr>
        <p:spPr>
          <a:xfrm>
            <a:off x="1050859" y="4423005"/>
            <a:ext cx="10090287" cy="606659"/>
          </a:xfrm>
        </p:spPr>
        <p:txBody>
          <a:bodyPr>
            <a:noAutofit/>
          </a:bodyPr>
          <a:lstStyle>
            <a:lvl1pPr marL="0" indent="0" algn="ctr">
              <a:buNone/>
              <a:defRPr sz="3500" b="0" i="0">
                <a:solidFill>
                  <a:srgbClr val="F6CA0A"/>
                </a:solidFill>
              </a:defRPr>
            </a:lvl1pPr>
          </a:lstStyle>
          <a:p>
            <a:pPr lvl="0"/>
            <a:r>
              <a:rPr lang="en-US" dirty="0"/>
              <a:t>NAME</a:t>
            </a:r>
          </a:p>
        </p:txBody>
      </p:sp>
      <p:sp>
        <p:nvSpPr>
          <p:cNvPr id="24" name="Title 1">
            <a:extLst>
              <a:ext uri="{FF2B5EF4-FFF2-40B4-BE49-F238E27FC236}">
                <a16:creationId xmlns:a16="http://schemas.microsoft.com/office/drawing/2014/main" id="{0C5EB90F-1ADD-412B-9044-2CC607B786B1}"/>
              </a:ext>
            </a:extLst>
          </p:cNvPr>
          <p:cNvSpPr>
            <a:spLocks noGrp="1"/>
          </p:cNvSpPr>
          <p:nvPr>
            <p:ph type="title" hasCustomPrompt="1"/>
          </p:nvPr>
        </p:nvSpPr>
        <p:spPr>
          <a:xfrm>
            <a:off x="5224704" y="1970221"/>
            <a:ext cx="4390899" cy="1517356"/>
          </a:xfrm>
        </p:spPr>
        <p:txBody>
          <a:bodyPr>
            <a:noAutofit/>
          </a:bodyPr>
          <a:lstStyle>
            <a:lvl1pPr algn="ctr">
              <a:defRPr sz="9600" b="0">
                <a:solidFill>
                  <a:schemeClr val="bg1"/>
                </a:solidFill>
                <a:latin typeface="Bahnschrift Light SemiCondensed" panose="020B0502040204020203" pitchFamily="34" charset="0"/>
              </a:defRPr>
            </a:lvl1pPr>
          </a:lstStyle>
          <a:p>
            <a:r>
              <a:rPr lang="en-US" dirty="0"/>
              <a:t>THANK YOU</a:t>
            </a:r>
            <a:endParaRPr lang="ru-RU" dirty="0"/>
          </a:p>
        </p:txBody>
      </p:sp>
      <p:sp>
        <p:nvSpPr>
          <p:cNvPr id="25" name="Rectangle 24">
            <a:extLst>
              <a:ext uri="{FF2B5EF4-FFF2-40B4-BE49-F238E27FC236}">
                <a16:creationId xmlns:a16="http://schemas.microsoft.com/office/drawing/2014/main" id="{540A1271-E1E7-40AB-9552-9B4249544008}"/>
              </a:ext>
            </a:extLst>
          </p:cNvPr>
          <p:cNvSpPr/>
          <p:nvPr/>
        </p:nvSpPr>
        <p:spPr>
          <a:xfrm>
            <a:off x="3235716" y="4312691"/>
            <a:ext cx="5879592" cy="64008"/>
          </a:xfrm>
          <a:prstGeom prst="rect">
            <a:avLst/>
          </a:prstGeom>
          <a:solidFill>
            <a:srgbClr val="F6CA0A"/>
          </a:solidFill>
          <a:ln w="12700" cap="flat">
            <a:noFill/>
            <a:prstDash val="solid"/>
            <a:miter/>
          </a:ln>
        </p:spPr>
        <p:txBody>
          <a:bodyPr rtlCol="0" anchor="ctr"/>
          <a:lstStyle/>
          <a:p>
            <a:pPr algn="l"/>
            <a:endParaRPr lang="ru-RU" sz="1800" dirty="0"/>
          </a:p>
        </p:txBody>
      </p:sp>
      <p:pic>
        <p:nvPicPr>
          <p:cNvPr id="23" name="Picture 22"/>
          <p:cNvPicPr>
            <a:picLocks noChangeAspect="1"/>
          </p:cNvPicPr>
          <p:nvPr/>
        </p:nvPicPr>
        <p:blipFill>
          <a:blip r:embed="rId2"/>
          <a:stretch>
            <a:fillRect/>
          </a:stretch>
        </p:blipFill>
        <p:spPr>
          <a:xfrm>
            <a:off x="10295899" y="3708780"/>
            <a:ext cx="1638797" cy="914400"/>
          </a:xfrm>
          <a:prstGeom prst="rect">
            <a:avLst/>
          </a:prstGeom>
        </p:spPr>
      </p:pic>
      <p:pic>
        <p:nvPicPr>
          <p:cNvPr id="27" name="Picture 26"/>
          <p:cNvPicPr>
            <a:picLocks noChangeAspect="1"/>
          </p:cNvPicPr>
          <p:nvPr/>
        </p:nvPicPr>
        <p:blipFill>
          <a:blip r:embed="rId3"/>
          <a:stretch>
            <a:fillRect/>
          </a:stretch>
        </p:blipFill>
        <p:spPr>
          <a:xfrm>
            <a:off x="9341546" y="4901184"/>
            <a:ext cx="1733797" cy="914400"/>
          </a:xfrm>
          <a:prstGeom prst="rect">
            <a:avLst/>
          </a:prstGeom>
        </p:spPr>
      </p:pic>
      <p:pic>
        <p:nvPicPr>
          <p:cNvPr id="28" name="Picture 2"/>
          <p:cNvPicPr>
            <a:picLocks noChangeAspect="1" noChangeArrowheads="1"/>
          </p:cNvPicPr>
          <p:nvPr/>
        </p:nvPicPr>
        <p:blipFill>
          <a:blip r:embed="rId4"/>
          <a:stretch>
            <a:fillRect/>
          </a:stretch>
        </p:blipFill>
        <p:spPr bwMode="auto">
          <a:xfrm>
            <a:off x="227999" y="3043164"/>
            <a:ext cx="1418335" cy="9144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55340" y="5805640"/>
            <a:ext cx="4780990" cy="914400"/>
          </a:xfrm>
          <a:prstGeom prst="rect">
            <a:avLst/>
          </a:prstGeom>
          <a:solidFill>
            <a:schemeClr val="bg1"/>
          </a:solidFill>
        </p:spPr>
      </p:pic>
      <p:pic>
        <p:nvPicPr>
          <p:cNvPr id="32" name="Picture 31"/>
          <p:cNvPicPr>
            <a:picLocks noChangeAspect="1"/>
          </p:cNvPicPr>
          <p:nvPr/>
        </p:nvPicPr>
        <p:blipFill>
          <a:blip r:embed="rId6"/>
          <a:stretch>
            <a:fillRect/>
          </a:stretch>
        </p:blipFill>
        <p:spPr>
          <a:xfrm>
            <a:off x="9250396" y="3708780"/>
            <a:ext cx="914400" cy="914400"/>
          </a:xfrm>
          <a:prstGeom prst="rect">
            <a:avLst/>
          </a:prstGeom>
        </p:spPr>
      </p:pic>
      <p:pic>
        <p:nvPicPr>
          <p:cNvPr id="34" name="Picture 33"/>
          <p:cNvPicPr>
            <a:picLocks noChangeAspect="1"/>
          </p:cNvPicPr>
          <p:nvPr/>
        </p:nvPicPr>
        <p:blipFill>
          <a:blip r:embed="rId7"/>
          <a:stretch>
            <a:fillRect/>
          </a:stretch>
        </p:blipFill>
        <p:spPr>
          <a:xfrm>
            <a:off x="10345427" y="1559911"/>
            <a:ext cx="1234732" cy="914400"/>
          </a:xfrm>
          <a:prstGeom prst="rect">
            <a:avLst/>
          </a:prstGeom>
        </p:spPr>
      </p:pic>
      <p:pic>
        <p:nvPicPr>
          <p:cNvPr id="36" name="Picture 35"/>
          <p:cNvPicPr>
            <a:picLocks noChangeAspect="1"/>
          </p:cNvPicPr>
          <p:nvPr/>
        </p:nvPicPr>
        <p:blipFill>
          <a:blip r:embed="rId8"/>
          <a:stretch>
            <a:fillRect/>
          </a:stretch>
        </p:blipFill>
        <p:spPr>
          <a:xfrm>
            <a:off x="11058067" y="4827535"/>
            <a:ext cx="914400" cy="914400"/>
          </a:xfrm>
          <a:prstGeom prst="rect">
            <a:avLst/>
          </a:prstGeom>
        </p:spPr>
      </p:pic>
      <p:pic>
        <p:nvPicPr>
          <p:cNvPr id="38" name="Picture 37"/>
          <p:cNvPicPr>
            <a:picLocks noChangeAspect="1"/>
          </p:cNvPicPr>
          <p:nvPr/>
        </p:nvPicPr>
        <p:blipFill>
          <a:blip r:embed="rId9"/>
          <a:stretch>
            <a:fillRect/>
          </a:stretch>
        </p:blipFill>
        <p:spPr>
          <a:xfrm>
            <a:off x="8836330" y="5785856"/>
            <a:ext cx="2308579" cy="914400"/>
          </a:xfrm>
          <a:prstGeom prst="rect">
            <a:avLst/>
          </a:prstGeom>
        </p:spPr>
      </p:pic>
      <p:pic>
        <p:nvPicPr>
          <p:cNvPr id="40" name="Picture 39"/>
          <p:cNvPicPr>
            <a:picLocks noChangeAspect="1"/>
          </p:cNvPicPr>
          <p:nvPr/>
        </p:nvPicPr>
        <p:blipFill>
          <a:blip r:embed="rId10"/>
          <a:stretch>
            <a:fillRect/>
          </a:stretch>
        </p:blipFill>
        <p:spPr>
          <a:xfrm>
            <a:off x="9980598" y="2613313"/>
            <a:ext cx="914401" cy="914400"/>
          </a:xfrm>
          <a:prstGeom prst="rect">
            <a:avLst/>
          </a:prstGeom>
          <a:ln w="15875">
            <a:solidFill>
              <a:schemeClr val="tx1"/>
            </a:solidFill>
          </a:ln>
        </p:spPr>
      </p:pic>
      <p:pic>
        <p:nvPicPr>
          <p:cNvPr id="42" name="Picture 41"/>
          <p:cNvPicPr>
            <a:picLocks noChangeAspect="1"/>
          </p:cNvPicPr>
          <p:nvPr/>
        </p:nvPicPr>
        <p:blipFill>
          <a:blip r:embed="rId11"/>
          <a:stretch>
            <a:fillRect/>
          </a:stretch>
        </p:blipFill>
        <p:spPr>
          <a:xfrm>
            <a:off x="232473" y="5815584"/>
            <a:ext cx="3800106" cy="914400"/>
          </a:xfrm>
          <a:prstGeom prst="rect">
            <a:avLst/>
          </a:prstGeom>
        </p:spPr>
      </p:pic>
      <p:pic>
        <p:nvPicPr>
          <p:cNvPr id="43" name="Picture 42"/>
          <p:cNvPicPr>
            <a:picLocks noChangeAspect="1"/>
          </p:cNvPicPr>
          <p:nvPr/>
        </p:nvPicPr>
        <p:blipFill>
          <a:blip r:embed="rId12"/>
          <a:stretch>
            <a:fillRect/>
          </a:stretch>
        </p:blipFill>
        <p:spPr>
          <a:xfrm>
            <a:off x="240555" y="3911670"/>
            <a:ext cx="2796646" cy="914400"/>
          </a:xfrm>
          <a:prstGeom prst="rect">
            <a:avLst/>
          </a:prstGeom>
        </p:spPr>
      </p:pic>
      <p:pic>
        <p:nvPicPr>
          <p:cNvPr id="46" name="Picture 6" descr="Image result for texas parks and wildlife foundation"/>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411430" y="4812994"/>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184566" y="5285632"/>
            <a:ext cx="3836709" cy="477054"/>
          </a:xfrm>
          <a:prstGeom prst="rect">
            <a:avLst/>
          </a:prstGeom>
          <a:noFill/>
        </p:spPr>
        <p:txBody>
          <a:bodyPr wrap="square" rtlCol="0">
            <a:spAutoFit/>
          </a:bodyPr>
          <a:lstStyle/>
          <a:p>
            <a:pPr algn="ctr"/>
            <a:r>
              <a:rPr lang="en-US" sz="2500" dirty="0">
                <a:solidFill>
                  <a:srgbClr val="FFFFFF"/>
                </a:solidFill>
              </a:rPr>
              <a:t>opjv.org</a:t>
            </a:r>
          </a:p>
        </p:txBody>
      </p:sp>
      <p:grpSp>
        <p:nvGrpSpPr>
          <p:cNvPr id="7" name="Group 6">
            <a:extLst>
              <a:ext uri="{FF2B5EF4-FFF2-40B4-BE49-F238E27FC236}">
                <a16:creationId xmlns:a16="http://schemas.microsoft.com/office/drawing/2014/main" id="{3758D6EB-2295-400A-9F4A-2811BAD222EA}"/>
              </a:ext>
            </a:extLst>
          </p:cNvPr>
          <p:cNvGrpSpPr/>
          <p:nvPr/>
        </p:nvGrpSpPr>
        <p:grpSpPr>
          <a:xfrm>
            <a:off x="615021" y="196364"/>
            <a:ext cx="10961955" cy="924610"/>
            <a:chOff x="232971" y="178178"/>
            <a:chExt cx="10961955" cy="924610"/>
          </a:xfrm>
        </p:grpSpPr>
        <p:pic>
          <p:nvPicPr>
            <p:cNvPr id="21" name="Picture 20"/>
            <p:cNvPicPr>
              <a:picLocks noChangeAspect="1"/>
            </p:cNvPicPr>
            <p:nvPr/>
          </p:nvPicPr>
          <p:blipFill>
            <a:blip r:embed="rId14"/>
            <a:stretch>
              <a:fillRect/>
            </a:stretch>
          </p:blipFill>
          <p:spPr>
            <a:xfrm>
              <a:off x="7714453" y="178178"/>
              <a:ext cx="1032256" cy="914400"/>
            </a:xfrm>
            <a:prstGeom prst="rect">
              <a:avLst/>
            </a:prstGeom>
          </p:spPr>
        </p:pic>
        <p:pic>
          <p:nvPicPr>
            <p:cNvPr id="41" name="Picture 4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342005" y="178178"/>
              <a:ext cx="833582" cy="914400"/>
            </a:xfrm>
            <a:prstGeom prst="rect">
              <a:avLst/>
            </a:prstGeom>
          </p:spPr>
        </p:pic>
        <p:pic>
          <p:nvPicPr>
            <p:cNvPr id="47" name="Picture 46"/>
            <p:cNvPicPr>
              <a:picLocks noChangeAspect="1"/>
            </p:cNvPicPr>
            <p:nvPr/>
          </p:nvPicPr>
          <p:blipFill>
            <a:blip r:embed="rId16"/>
            <a:stretch>
              <a:fillRect/>
            </a:stretch>
          </p:blipFill>
          <p:spPr>
            <a:xfrm>
              <a:off x="232971" y="178178"/>
              <a:ext cx="4429759" cy="914400"/>
            </a:xfrm>
            <a:prstGeom prst="rect">
              <a:avLst/>
            </a:prstGeom>
          </p:spPr>
        </p:pic>
        <p:pic>
          <p:nvPicPr>
            <p:cNvPr id="71" name="Picture 6" descr="Image result for usfws logo">
              <a:extLst>
                <a:ext uri="{FF2B5EF4-FFF2-40B4-BE49-F238E27FC236}">
                  <a16:creationId xmlns:a16="http://schemas.microsoft.com/office/drawing/2014/main" id="{E271317E-CAED-4F67-860A-B1A1DA9B0E6D}"/>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939699" y="188388"/>
              <a:ext cx="768680" cy="914400"/>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22" descr="Image result for oklahoma forest service logo">
              <a:extLst>
                <a:ext uri="{FF2B5EF4-FFF2-40B4-BE49-F238E27FC236}">
                  <a16:creationId xmlns:a16="http://schemas.microsoft.com/office/drawing/2014/main" id="{BCCE2438-5D63-4715-94D9-ACB75BC286C6}"/>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752428" y="178178"/>
              <a:ext cx="566735" cy="914400"/>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60" descr="Image result for usgs logo no background">
              <a:extLst>
                <a:ext uri="{FF2B5EF4-FFF2-40B4-BE49-F238E27FC236}">
                  <a16:creationId xmlns:a16="http://schemas.microsoft.com/office/drawing/2014/main" id="{72786780-1455-4041-9098-1623AA01C386}"/>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651960" y="183283"/>
              <a:ext cx="2287739" cy="914400"/>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77">
              <a:extLst>
                <a:ext uri="{FF2B5EF4-FFF2-40B4-BE49-F238E27FC236}">
                  <a16:creationId xmlns:a16="http://schemas.microsoft.com/office/drawing/2014/main" id="{722A9B68-3BAF-4C14-9A35-1111B855CF30}"/>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l="9117" t="15551" r="10742" b="12506"/>
            <a:stretch/>
          </p:blipFill>
          <p:spPr>
            <a:xfrm>
              <a:off x="10175587" y="188388"/>
              <a:ext cx="1019339" cy="914400"/>
            </a:xfrm>
            <a:prstGeom prst="rect">
              <a:avLst/>
            </a:prstGeom>
          </p:spPr>
        </p:pic>
      </p:grpSp>
      <p:pic>
        <p:nvPicPr>
          <p:cNvPr id="55" name="Picture 20" descr="Image result for texas state university logo">
            <a:extLst>
              <a:ext uri="{FF2B5EF4-FFF2-40B4-BE49-F238E27FC236}">
                <a16:creationId xmlns:a16="http://schemas.microsoft.com/office/drawing/2014/main" id="{773EFB8C-9FF6-4132-BD14-A404CED9BB2D}"/>
              </a:ext>
            </a:extLst>
          </p:cNvPr>
          <p:cNvPicPr>
            <a:picLocks noChangeAspect="1" noChangeArrowheads="1"/>
          </p:cNvPicPr>
          <p:nvPr/>
        </p:nvPicPr>
        <p:blipFill rotWithShape="1">
          <a:blip r:embed="rId21" cstate="print">
            <a:extLst>
              <a:ext uri="{BEBA8EAE-BF5A-486C-A8C5-ECC9F3942E4B}">
                <a14:imgProps xmlns:a14="http://schemas.microsoft.com/office/drawing/2010/main">
                  <a14:imgLayer r:embed="rId22">
                    <a14:imgEffect>
                      <a14:backgroundRemoval t="1569" b="94118" l="15948" r="87712">
                        <a14:foregroundMark x1="22353" y1="12157" x2="22353" y2="12157"/>
                        <a14:foregroundMark x1="22092" y1="21961" x2="22092" y2="21961"/>
                        <a14:foregroundMark x1="50196" y1="10784" x2="50196" y2="10784"/>
                        <a14:foregroundMark x1="51373" y1="10784" x2="51373" y2="10784"/>
                        <a14:foregroundMark x1="51373" y1="10784" x2="51373" y2="10784"/>
                        <a14:foregroundMark x1="22353" y1="3922" x2="22353" y2="3922"/>
                        <a14:foregroundMark x1="22353" y1="3922" x2="22353" y2="3922"/>
                        <a14:foregroundMark x1="16209" y1="1569" x2="16209" y2="1569"/>
                        <a14:foregroundMark x1="33464" y1="9020" x2="33464" y2="9020"/>
                        <a14:foregroundMark x1="33464" y1="9020" x2="33464" y2="9020"/>
                        <a14:foregroundMark x1="78824" y1="10784" x2="78824" y2="10784"/>
                        <a14:foregroundMark x1="78824" y1="10784" x2="78824" y2="10784"/>
                        <a14:foregroundMark x1="83791" y1="31765" x2="83791" y2="31765"/>
                        <a14:foregroundMark x1="83791" y1="31765" x2="83791" y2="31765"/>
                        <a14:foregroundMark x1="86797" y1="31176" x2="86797" y2="31176"/>
                        <a14:foregroundMark x1="86797" y1="31176" x2="86797" y2="31176"/>
                        <a14:foregroundMark x1="86536" y1="32157" x2="86536" y2="32157"/>
                        <a14:foregroundMark x1="86536" y1="32157" x2="86536" y2="32157"/>
                        <a14:foregroundMark x1="87843" y1="31765" x2="87843" y2="31765"/>
                        <a14:foregroundMark x1="87843" y1="31765" x2="87843" y2="31765"/>
                        <a14:foregroundMark x1="86144" y1="30392" x2="86144" y2="30392"/>
                        <a14:foregroundMark x1="86144" y1="30392" x2="86144" y2="30392"/>
                        <a14:foregroundMark x1="19216" y1="44510" x2="19216" y2="44510"/>
                        <a14:foregroundMark x1="19216" y1="44510" x2="19216" y2="44510"/>
                        <a14:foregroundMark x1="36601" y1="44902" x2="36601" y2="44902"/>
                        <a14:foregroundMark x1="36601" y1="44902" x2="36601" y2="44902"/>
                        <a14:foregroundMark x1="49804" y1="45490" x2="49804" y2="45490"/>
                        <a14:foregroundMark x1="49804" y1="45490" x2="49804" y2="45490"/>
                        <a14:foregroundMark x1="63529" y1="43922" x2="63529" y2="43922"/>
                        <a14:foregroundMark x1="63529" y1="43922" x2="63529" y2="43922"/>
                        <a14:foregroundMark x1="74379" y1="43725" x2="74379" y2="43725"/>
                        <a14:foregroundMark x1="74379" y1="43725" x2="74379" y2="43725"/>
                        <a14:foregroundMark x1="21699" y1="71961" x2="21699" y2="71961"/>
                        <a14:foregroundMark x1="21699" y1="71961" x2="21699" y2="71961"/>
                        <a14:foregroundMark x1="29281" y1="70196" x2="29281" y2="70196"/>
                        <a14:foregroundMark x1="29281" y1="70196" x2="29281" y2="70196"/>
                        <a14:foregroundMark x1="36993" y1="70588" x2="36993" y2="70588"/>
                        <a14:foregroundMark x1="36993" y1="70588" x2="36993" y2="70588"/>
                        <a14:foregroundMark x1="40784" y1="70784" x2="40784" y2="70784"/>
                        <a14:foregroundMark x1="40784" y1="70784" x2="40784" y2="70784"/>
                        <a14:foregroundMark x1="44314" y1="72745" x2="44314" y2="72745"/>
                        <a14:foregroundMark x1="44314" y1="72745" x2="44314" y2="72745"/>
                        <a14:foregroundMark x1="43791" y1="74706" x2="43791" y2="74706"/>
                        <a14:foregroundMark x1="43791" y1="74706" x2="43791" y2="74706"/>
                        <a14:foregroundMark x1="47843" y1="70196" x2="47843" y2="70196"/>
                        <a14:foregroundMark x1="47843" y1="70196" x2="47843" y2="70196"/>
                        <a14:foregroundMark x1="54248" y1="73725" x2="54248" y2="73725"/>
                        <a14:foregroundMark x1="54248" y1="73725" x2="54248" y2="73725"/>
                        <a14:foregroundMark x1="60654" y1="72353" x2="60654" y2="72353"/>
                        <a14:foregroundMark x1="60654" y1="72353" x2="60654" y2="72353"/>
                        <a14:foregroundMark x1="65752" y1="73725" x2="65752" y2="73725"/>
                        <a14:foregroundMark x1="65752" y1="73725" x2="65752" y2="73725"/>
                        <a14:foregroundMark x1="71373" y1="72353" x2="71373" y2="72353"/>
                        <a14:foregroundMark x1="71373" y1="72353" x2="71373" y2="72353"/>
                        <a14:foregroundMark x1="77124" y1="72353" x2="77124" y2="72353"/>
                        <a14:foregroundMark x1="77124" y1="72353" x2="77124" y2="72353"/>
                        <a14:foregroundMark x1="22876" y1="94118" x2="22876" y2="94118"/>
                        <a14:foregroundMark x1="22876" y1="94118" x2="22876" y2="94118"/>
                        <a14:foregroundMark x1="24183" y1="92353" x2="24183" y2="92353"/>
                        <a14:foregroundMark x1="24183" y1="92353" x2="24183" y2="92353"/>
                        <a14:foregroundMark x1="21569" y1="92745" x2="21569" y2="92745"/>
                        <a14:foregroundMark x1="21569" y1="92745" x2="21569" y2="92745"/>
                        <a14:backgroundMark x1="55556" y1="72745" x2="55556" y2="72745"/>
                      </a14:backgroundRemoval>
                    </a14:imgEffect>
                  </a14:imgLayer>
                </a14:imgProps>
              </a:ext>
              <a:ext uri="{28A0092B-C50C-407E-A947-70E740481C1C}">
                <a14:useLocalDpi xmlns:a14="http://schemas.microsoft.com/office/drawing/2010/main" val="0"/>
              </a:ext>
            </a:extLst>
          </a:blip>
          <a:srcRect l="12127" r="8825" b="20631"/>
          <a:stretch/>
        </p:blipFill>
        <p:spPr bwMode="auto">
          <a:xfrm>
            <a:off x="253607" y="2159856"/>
            <a:ext cx="1367118" cy="91440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34" descr="Image result for oklahoma state university logo">
            <a:extLst>
              <a:ext uri="{FF2B5EF4-FFF2-40B4-BE49-F238E27FC236}">
                <a16:creationId xmlns:a16="http://schemas.microsoft.com/office/drawing/2014/main" id="{F9560E69-7AFB-4776-A234-5858C6D9ECF0}"/>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314803" y="1208372"/>
            <a:ext cx="1411096" cy="914400"/>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2">
            <a:extLst>
              <a:ext uri="{FF2B5EF4-FFF2-40B4-BE49-F238E27FC236}">
                <a16:creationId xmlns:a16="http://schemas.microsoft.com/office/drawing/2014/main" id="{6304D1B0-3D8E-49DD-AF13-0C10F1E00B27}"/>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1220657" y="5785856"/>
            <a:ext cx="719004" cy="914400"/>
          </a:xfrm>
          <a:prstGeom prst="rect">
            <a:avLst/>
          </a:prstGeom>
        </p:spPr>
      </p:pic>
      <p:pic>
        <p:nvPicPr>
          <p:cNvPr id="68" name="Picture 46" descr="Image result for texas wildlife association logo">
            <a:extLst>
              <a:ext uri="{FF2B5EF4-FFF2-40B4-BE49-F238E27FC236}">
                <a16:creationId xmlns:a16="http://schemas.microsoft.com/office/drawing/2014/main" id="{FFE79832-6C3E-4F4F-A053-F8A1713C3FFD}"/>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3098205" y="4871456"/>
            <a:ext cx="915095" cy="91440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2" descr="GRIP_logo-cropped-clearbg">
            <a:extLst>
              <a:ext uri="{FF2B5EF4-FFF2-40B4-BE49-F238E27FC236}">
                <a16:creationId xmlns:a16="http://schemas.microsoft.com/office/drawing/2014/main" id="{808D3447-B900-4DF8-9376-C52CB5D1D838}"/>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5650074" y="536294"/>
            <a:ext cx="2887127"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AA8DB161-9755-4AEC-BF3F-CB7132DE18A3}"/>
              </a:ext>
            </a:extLst>
          </p:cNvPr>
          <p:cNvGrpSpPr/>
          <p:nvPr/>
        </p:nvGrpSpPr>
        <p:grpSpPr>
          <a:xfrm>
            <a:off x="11015906" y="2613313"/>
            <a:ext cx="918790" cy="921886"/>
            <a:chOff x="-5273729" y="2264193"/>
            <a:chExt cx="918790" cy="921886"/>
          </a:xfrm>
        </p:grpSpPr>
        <p:pic>
          <p:nvPicPr>
            <p:cNvPr id="61" name="Picture 151">
              <a:extLst>
                <a:ext uri="{FF2B5EF4-FFF2-40B4-BE49-F238E27FC236}">
                  <a16:creationId xmlns:a16="http://schemas.microsoft.com/office/drawing/2014/main" id="{ADB4B361-3EBE-4921-9482-D7BF10BD608C}"/>
                </a:ext>
              </a:extLst>
            </p:cNvPr>
            <p:cNvPicPr>
              <a:picLocks noChangeAspect="1"/>
            </p:cNvPicPr>
            <p:nvPr/>
          </p:nvPicPr>
          <p:blipFill>
            <a:blip r:embed="rId27">
              <a:extLst>
                <a:ext uri="{28A0092B-C50C-407E-A947-70E740481C1C}">
                  <a14:useLocalDpi xmlns:a14="http://schemas.microsoft.com/office/drawing/2010/main" val="0"/>
                </a:ext>
              </a:extLst>
            </a:blip>
            <a:srcRect/>
            <a:stretch>
              <a:fillRect/>
            </a:stretch>
          </p:blipFill>
          <p:spPr bwMode="auto">
            <a:xfrm>
              <a:off x="-5264661" y="2271679"/>
              <a:ext cx="906616"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 name="Rectangle 80">
              <a:extLst>
                <a:ext uri="{FF2B5EF4-FFF2-40B4-BE49-F238E27FC236}">
                  <a16:creationId xmlns:a16="http://schemas.microsoft.com/office/drawing/2014/main" id="{17317182-5813-421D-A566-975781D56127}"/>
                </a:ext>
              </a:extLst>
            </p:cNvPr>
            <p:cNvSpPr/>
            <p:nvPr/>
          </p:nvSpPr>
          <p:spPr>
            <a:xfrm>
              <a:off x="-5273729" y="2264193"/>
              <a:ext cx="918790" cy="914400"/>
            </a:xfrm>
            <a:prstGeom prst="rect">
              <a:avLst/>
            </a:prstGeom>
            <a:noFill/>
            <a:ln w="12700">
              <a:solidFill>
                <a:srgbClr val="0101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2" descr="Image result for the nature conservancy logo&quot;">
            <a:extLst>
              <a:ext uri="{FF2B5EF4-FFF2-40B4-BE49-F238E27FC236}">
                <a16:creationId xmlns:a16="http://schemas.microsoft.com/office/drawing/2014/main" id="{674A2B31-55B1-4F27-8257-192DBA03B41F}"/>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253607" y="4875385"/>
            <a:ext cx="2705100" cy="914400"/>
          </a:xfrm>
          <a:prstGeom prst="rect">
            <a:avLst/>
          </a:prstGeom>
          <a:noFill/>
          <a:ln w="15875">
            <a:solidFill>
              <a:schemeClr val="tx1"/>
            </a:solidFill>
          </a:ln>
          <a:extLst>
            <a:ext uri="{909E8E84-426E-40DD-AFC4-6F175D3DCCD1}">
              <a14:hiddenFill xmlns:a14="http://schemas.microsoft.com/office/drawing/2010/main">
                <a:solidFill>
                  <a:srgbClr val="FFFFFF"/>
                </a:solidFill>
              </a14:hiddenFill>
            </a:ext>
          </a:extLst>
        </p:spPr>
      </p:pic>
      <p:pic>
        <p:nvPicPr>
          <p:cNvPr id="44" name="Picture 43"/>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808610" y="1249199"/>
            <a:ext cx="2554825" cy="2743200"/>
          </a:xfrm>
          <a:prstGeom prst="rect">
            <a:avLst/>
          </a:prstGeom>
        </p:spPr>
      </p:pic>
    </p:spTree>
    <p:extLst>
      <p:ext uri="{BB962C8B-B14F-4D97-AF65-F5344CB8AC3E}">
        <p14:creationId xmlns:p14="http://schemas.microsoft.com/office/powerpoint/2010/main" val="14973323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2">
            <a:extLst>
              <a:ext uri="{28A0092B-C50C-407E-A947-70E740481C1C}">
                <a14:useLocalDpi xmlns:a14="http://schemas.microsoft.com/office/drawing/2010/main" val="0"/>
              </a:ext>
            </a:extLst>
          </a:blip>
          <a:srcRect t="4075" b="11523"/>
          <a:stretch/>
        </p:blipFill>
        <p:spPr>
          <a:xfrm>
            <a:off x="232944" y="140263"/>
            <a:ext cx="11740896" cy="6600502"/>
          </a:xfrm>
          <a:prstGeom prst="rect">
            <a:avLst/>
          </a:prstGeom>
        </p:spPr>
      </p:pic>
      <p:sp>
        <p:nvSpPr>
          <p:cNvPr id="17" name="Rectangle 16">
            <a:extLst>
              <a:ext uri="{FF2B5EF4-FFF2-40B4-BE49-F238E27FC236}">
                <a16:creationId xmlns:a16="http://schemas.microsoft.com/office/drawing/2014/main" id="{D846C517-01CF-4924-81A5-DAD4CE0BFA6C}"/>
              </a:ext>
            </a:extLst>
          </p:cNvPr>
          <p:cNvSpPr/>
          <p:nvPr/>
        </p:nvSpPr>
        <p:spPr>
          <a:xfrm>
            <a:off x="232944" y="138797"/>
            <a:ext cx="11740896" cy="6601968"/>
          </a:xfrm>
          <a:prstGeom prst="rect">
            <a:avLst/>
          </a:prstGeom>
          <a:solidFill>
            <a:srgbClr val="424C1A">
              <a:alpha val="39000"/>
            </a:srgbClr>
          </a:solidFill>
          <a:ln w="12700" cap="flat">
            <a:noFill/>
            <a:prstDash val="solid"/>
            <a:miter/>
          </a:ln>
        </p:spPr>
        <p:txBody>
          <a:bodyPr rtlCol="0" anchor="ctr"/>
          <a:lstStyle/>
          <a:p>
            <a:pPr algn="l"/>
            <a:endParaRPr lang="ru-RU" sz="1800" dirty="0"/>
          </a:p>
        </p:txBody>
      </p:sp>
      <p:sp>
        <p:nvSpPr>
          <p:cNvPr id="2" name="Title 1">
            <a:extLst>
              <a:ext uri="{FF2B5EF4-FFF2-40B4-BE49-F238E27FC236}">
                <a16:creationId xmlns:a16="http://schemas.microsoft.com/office/drawing/2014/main" id="{199AD403-A15F-4A2F-B050-AB874136E732}"/>
              </a:ext>
            </a:extLst>
          </p:cNvPr>
          <p:cNvSpPr>
            <a:spLocks noGrp="1"/>
          </p:cNvSpPr>
          <p:nvPr>
            <p:ph type="title" hasCustomPrompt="1"/>
          </p:nvPr>
        </p:nvSpPr>
        <p:spPr>
          <a:xfrm>
            <a:off x="1037028" y="2107427"/>
            <a:ext cx="10117959" cy="2281355"/>
          </a:xfrm>
          <a:solidFill>
            <a:srgbClr val="899145">
              <a:alpha val="60000"/>
            </a:srgbClr>
          </a:solidFill>
        </p:spPr>
        <p:txBody>
          <a:bodyPr>
            <a:noAutofit/>
          </a:bodyPr>
          <a:lstStyle>
            <a:lvl1pPr algn="ctr">
              <a:defRPr sz="8000" b="0">
                <a:solidFill>
                  <a:schemeClr val="bg1"/>
                </a:solidFill>
              </a:defRPr>
            </a:lvl1pPr>
          </a:lstStyle>
          <a:p>
            <a:r>
              <a:rPr lang="en-US" dirty="0"/>
              <a:t>PRESENTATION</a:t>
            </a:r>
            <a:r>
              <a:rPr lang="ru-RU" dirty="0"/>
              <a:t/>
            </a:r>
            <a:br>
              <a:rPr lang="ru-RU" dirty="0"/>
            </a:br>
            <a:r>
              <a:rPr lang="en-US" dirty="0"/>
              <a:t>TITLE</a:t>
            </a:r>
            <a:endParaRPr lang="ru-RU" dirty="0"/>
          </a:p>
        </p:txBody>
      </p:sp>
      <p:sp>
        <p:nvSpPr>
          <p:cNvPr id="5" name="Rectangle 4">
            <a:extLst>
              <a:ext uri="{FF2B5EF4-FFF2-40B4-BE49-F238E27FC236}">
                <a16:creationId xmlns:a16="http://schemas.microsoft.com/office/drawing/2014/main" id="{6691BBC0-FAFE-4A57-9925-6182B74C4CB1}"/>
              </a:ext>
            </a:extLst>
          </p:cNvPr>
          <p:cNvSpPr/>
          <p:nvPr/>
        </p:nvSpPr>
        <p:spPr>
          <a:xfrm>
            <a:off x="4879848" y="4453465"/>
            <a:ext cx="2432304" cy="64008"/>
          </a:xfrm>
          <a:prstGeom prst="rect">
            <a:avLst/>
          </a:prstGeom>
          <a:solidFill>
            <a:srgbClr val="F6CA0A"/>
          </a:solidFill>
          <a:ln w="12700" cap="flat">
            <a:noFill/>
            <a:prstDash val="solid"/>
            <a:miter/>
          </a:ln>
        </p:spPr>
        <p:txBody>
          <a:bodyPr rtlCol="0" anchor="ctr"/>
          <a:lstStyle/>
          <a:p>
            <a:pPr algn="l"/>
            <a:endParaRPr lang="ru-RU" sz="1800" dirty="0"/>
          </a:p>
        </p:txBody>
      </p:sp>
      <p:sp>
        <p:nvSpPr>
          <p:cNvPr id="9" name="Subtitle 2">
            <a:extLst>
              <a:ext uri="{FF2B5EF4-FFF2-40B4-BE49-F238E27FC236}">
                <a16:creationId xmlns:a16="http://schemas.microsoft.com/office/drawing/2014/main" id="{08214E67-DE9D-42F7-B713-798383BBD13A}"/>
              </a:ext>
            </a:extLst>
          </p:cNvPr>
          <p:cNvSpPr>
            <a:spLocks noGrp="1"/>
          </p:cNvSpPr>
          <p:nvPr>
            <p:ph type="subTitle" idx="1"/>
          </p:nvPr>
        </p:nvSpPr>
        <p:spPr>
          <a:xfrm>
            <a:off x="1037028" y="4720036"/>
            <a:ext cx="10117959" cy="1101898"/>
          </a:xfrm>
          <a:solidFill>
            <a:srgbClr val="899145">
              <a:alpha val="60000"/>
            </a:srgbClr>
          </a:solidFill>
        </p:spPr>
        <p:txBody>
          <a:bodyPr vert="horz" lIns="91440" tIns="45720" rIns="91440" bIns="45720" rtlCol="0">
            <a:noAutofit/>
          </a:bodyPr>
          <a:lstStyle>
            <a:lvl1pPr marL="0" indent="0" algn="ctr">
              <a:buNone/>
              <a:defRPr lang="en-US" sz="3500" b="0" i="0" dirty="0">
                <a:solidFill>
                  <a:schemeClr val="bg2"/>
                </a:solidFill>
              </a:defRPr>
            </a:lvl1pPr>
          </a:lstStyle>
          <a:p>
            <a:pPr marL="228589" lvl="0" indent="-228589" algn="ctr"/>
            <a:r>
              <a:rPr lang="en-US" smtClean="0"/>
              <a:t>Click to edit Master subtitle style</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28113" y="164514"/>
            <a:ext cx="1830958" cy="1965960"/>
          </a:xfrm>
          <a:prstGeom prst="rect">
            <a:avLst/>
          </a:prstGeom>
        </p:spPr>
      </p:pic>
    </p:spTree>
    <p:extLst>
      <p:ext uri="{BB962C8B-B14F-4D97-AF65-F5344CB8AC3E}">
        <p14:creationId xmlns:p14="http://schemas.microsoft.com/office/powerpoint/2010/main" val="31600964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227584" y="128016"/>
            <a:ext cx="11736832" cy="6601968"/>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27647" y="126090"/>
            <a:ext cx="936769" cy="1005840"/>
          </a:xfrm>
          <a:prstGeom prst="rect">
            <a:avLst/>
          </a:prstGeom>
        </p:spPr>
      </p:pic>
      <p:sp>
        <p:nvSpPr>
          <p:cNvPr id="12" name="Rectangle 11">
            <a:extLst>
              <a:ext uri="{FF2B5EF4-FFF2-40B4-BE49-F238E27FC236}">
                <a16:creationId xmlns:a16="http://schemas.microsoft.com/office/drawing/2014/main" id="{834F3F28-2A24-40B5-AC8C-5A53DC799A96}"/>
              </a:ext>
            </a:extLst>
          </p:cNvPr>
          <p:cNvSpPr/>
          <p:nvPr/>
        </p:nvSpPr>
        <p:spPr>
          <a:xfrm>
            <a:off x="227584" y="127053"/>
            <a:ext cx="11736832" cy="6601968"/>
          </a:xfrm>
          <a:prstGeom prst="rect">
            <a:avLst/>
          </a:prstGeom>
          <a:solidFill>
            <a:srgbClr val="74813B">
              <a:alpha val="50000"/>
            </a:srgbClr>
          </a:solidFill>
          <a:ln w="12700" cap="flat">
            <a:noFill/>
            <a:prstDash val="solid"/>
            <a:miter/>
          </a:ln>
        </p:spPr>
        <p:txBody>
          <a:bodyPr rtlCol="0" anchor="ctr"/>
          <a:lstStyle/>
          <a:p>
            <a:pPr algn="l"/>
            <a:endParaRPr lang="ru-RU" sz="1800"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lvl1pPr>
              <a:defRPr>
                <a:solidFill>
                  <a:srgbClr val="F6CA0A"/>
                </a:solidFill>
              </a:defRPr>
            </a:lvl1pPr>
          </a:lstStyle>
          <a:p>
            <a:fld id="{56A79EB8-0B43-4E69-B234-A7058A91D04A}" type="datetimeFigureOut">
              <a:rPr lang="en-US" smtClean="0"/>
              <a:t>4/20/2022</a:t>
            </a:fld>
            <a:endParaRPr lang="en-US"/>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lvl1pPr>
              <a:defRPr>
                <a:solidFill>
                  <a:srgbClr val="F6CA0A"/>
                </a:solidFill>
              </a:defRPr>
            </a:lvl1pPr>
          </a:lstStyle>
          <a:p>
            <a:endParaRPr lang="en-US"/>
          </a:p>
        </p:txBody>
      </p:sp>
      <p:sp>
        <p:nvSpPr>
          <p:cNvPr id="13" name="Rectangle 12">
            <a:extLst>
              <a:ext uri="{FF2B5EF4-FFF2-40B4-BE49-F238E27FC236}">
                <a16:creationId xmlns:a16="http://schemas.microsoft.com/office/drawing/2014/main" id="{E7822F33-D675-4E6C-BD09-D9C78365BB41}"/>
              </a:ext>
            </a:extLst>
          </p:cNvPr>
          <p:cNvSpPr/>
          <p:nvPr/>
        </p:nvSpPr>
        <p:spPr>
          <a:xfrm>
            <a:off x="915027" y="1747488"/>
            <a:ext cx="4428000" cy="36576"/>
          </a:xfrm>
          <a:prstGeom prst="rect">
            <a:avLst/>
          </a:prstGeom>
          <a:solidFill>
            <a:srgbClr val="F6CA0A"/>
          </a:solidFill>
          <a:ln w="12700" cap="flat">
            <a:noFill/>
            <a:prstDash val="solid"/>
            <a:miter/>
          </a:ln>
        </p:spPr>
        <p:txBody>
          <a:bodyPr rtlCol="0" anchor="ctr"/>
          <a:lstStyle/>
          <a:p>
            <a:pPr algn="l"/>
            <a:endParaRPr lang="ru-RU" sz="1800" dirty="0"/>
          </a:p>
        </p:txBody>
      </p:sp>
      <p:sp>
        <p:nvSpPr>
          <p:cNvPr id="15" name="Content Placeholder 2">
            <a:extLst>
              <a:ext uri="{FF2B5EF4-FFF2-40B4-BE49-F238E27FC236}">
                <a16:creationId xmlns:a16="http://schemas.microsoft.com/office/drawing/2014/main" id="{01B00995-C0FC-4EC6-A9B0-828FB28FC47F}"/>
              </a:ext>
            </a:extLst>
          </p:cNvPr>
          <p:cNvSpPr>
            <a:spLocks noGrp="1"/>
          </p:cNvSpPr>
          <p:nvPr>
            <p:ph idx="1"/>
          </p:nvPr>
        </p:nvSpPr>
        <p:spPr>
          <a:xfrm>
            <a:off x="838200" y="1825625"/>
            <a:ext cx="10515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7">
            <a:extLst>
              <a:ext uri="{FF2B5EF4-FFF2-40B4-BE49-F238E27FC236}">
                <a16:creationId xmlns:a16="http://schemas.microsoft.com/office/drawing/2014/main" id="{51A54DF2-9EE6-43F7-A586-88CA6C624778}"/>
              </a:ext>
            </a:extLst>
          </p:cNvPr>
          <p:cNvSpPr>
            <a:spLocks noGrp="1"/>
          </p:cNvSpPr>
          <p:nvPr>
            <p:ph type="title"/>
          </p:nvPr>
        </p:nvSpPr>
        <p:spPr/>
        <p:txBody>
          <a:bodyPr/>
          <a:lstStyle>
            <a:lvl1pPr>
              <a:defRPr>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6547446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cstate="print">
            <a:extLst>
              <a:ext uri="{28A0092B-C50C-407E-A947-70E740481C1C}">
                <a14:useLocalDpi xmlns:a14="http://schemas.microsoft.com/office/drawing/2010/main" val="0"/>
              </a:ext>
            </a:extLst>
          </a:blip>
          <a:srcRect b="25110"/>
          <a:stretch/>
        </p:blipFill>
        <p:spPr>
          <a:xfrm>
            <a:off x="227584" y="127525"/>
            <a:ext cx="11740896" cy="6594551"/>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1711" y="126674"/>
            <a:ext cx="936769" cy="1005840"/>
          </a:xfrm>
          <a:prstGeom prst="rect">
            <a:avLst/>
          </a:prstGeom>
        </p:spPr>
      </p:pic>
      <p:sp>
        <p:nvSpPr>
          <p:cNvPr id="19" name="Rectangle 18">
            <a:extLst>
              <a:ext uri="{FF2B5EF4-FFF2-40B4-BE49-F238E27FC236}">
                <a16:creationId xmlns:a16="http://schemas.microsoft.com/office/drawing/2014/main" id="{164ACA68-1C2C-4C4D-9CB4-1C8BF3E03F57}"/>
              </a:ext>
            </a:extLst>
          </p:cNvPr>
          <p:cNvSpPr/>
          <p:nvPr/>
        </p:nvSpPr>
        <p:spPr>
          <a:xfrm>
            <a:off x="231648" y="129252"/>
            <a:ext cx="11736832" cy="6592824"/>
          </a:xfrm>
          <a:prstGeom prst="rect">
            <a:avLst/>
          </a:prstGeom>
          <a:solidFill>
            <a:srgbClr val="3D512F">
              <a:alpha val="49000"/>
            </a:srgbClr>
          </a:solidFill>
          <a:ln w="12700" cap="flat">
            <a:noFill/>
            <a:prstDash val="solid"/>
            <a:miter/>
          </a:ln>
        </p:spPr>
        <p:txBody>
          <a:bodyPr rtlCol="0" anchor="ctr"/>
          <a:lstStyle/>
          <a:p>
            <a:pPr algn="l"/>
            <a:endParaRPr lang="ru-RU" sz="1800"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lvl1pPr>
              <a:defRPr>
                <a:solidFill>
                  <a:srgbClr val="F6CA0A"/>
                </a:solidFill>
              </a:defRPr>
            </a:lvl1pPr>
          </a:lstStyle>
          <a:p>
            <a:fld id="{56A79EB8-0B43-4E69-B234-A7058A91D04A}" type="datetimeFigureOut">
              <a:rPr lang="en-US" smtClean="0"/>
              <a:t>4/20/2022</a:t>
            </a:fld>
            <a:endParaRPr lang="en-US"/>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lvl1pPr>
              <a:defRPr>
                <a:solidFill>
                  <a:srgbClr val="F6CA0A"/>
                </a:solidFill>
              </a:defRPr>
            </a:lvl1pPr>
          </a:lstStyle>
          <a:p>
            <a:endParaRPr lang="en-US"/>
          </a:p>
        </p:txBody>
      </p:sp>
      <p:sp>
        <p:nvSpPr>
          <p:cNvPr id="13" name="Rectangle 12">
            <a:extLst>
              <a:ext uri="{FF2B5EF4-FFF2-40B4-BE49-F238E27FC236}">
                <a16:creationId xmlns:a16="http://schemas.microsoft.com/office/drawing/2014/main" id="{E7822F33-D675-4E6C-BD09-D9C78365BB41}"/>
              </a:ext>
            </a:extLst>
          </p:cNvPr>
          <p:cNvSpPr/>
          <p:nvPr/>
        </p:nvSpPr>
        <p:spPr>
          <a:xfrm>
            <a:off x="915027" y="1747488"/>
            <a:ext cx="4428000" cy="36576"/>
          </a:xfrm>
          <a:prstGeom prst="rect">
            <a:avLst/>
          </a:prstGeom>
          <a:solidFill>
            <a:srgbClr val="F6CA0A"/>
          </a:solidFill>
          <a:ln w="12700" cap="flat">
            <a:noFill/>
            <a:prstDash val="solid"/>
            <a:miter/>
          </a:ln>
        </p:spPr>
        <p:txBody>
          <a:bodyPr rtlCol="0" anchor="ctr"/>
          <a:lstStyle/>
          <a:p>
            <a:pPr algn="l"/>
            <a:endParaRPr lang="ru-RU" sz="1800" dirty="0"/>
          </a:p>
        </p:txBody>
      </p:sp>
      <p:sp>
        <p:nvSpPr>
          <p:cNvPr id="8" name="Title 7">
            <a:extLst>
              <a:ext uri="{FF2B5EF4-FFF2-40B4-BE49-F238E27FC236}">
                <a16:creationId xmlns:a16="http://schemas.microsoft.com/office/drawing/2014/main" id="{51A54DF2-9EE6-43F7-A586-88CA6C624778}"/>
              </a:ext>
            </a:extLst>
          </p:cNvPr>
          <p:cNvSpPr>
            <a:spLocks noGrp="1"/>
          </p:cNvSpPr>
          <p:nvPr>
            <p:ph type="title"/>
          </p:nvPr>
        </p:nvSpPr>
        <p:spPr/>
        <p:txBody>
          <a:bodyPr/>
          <a:lstStyle>
            <a:lvl1pPr>
              <a:defRPr>
                <a:solidFill>
                  <a:schemeClr val="bg1"/>
                </a:solidFill>
              </a:defRPr>
            </a:lvl1pPr>
          </a:lstStyle>
          <a:p>
            <a:r>
              <a:rPr lang="en-US" smtClean="0"/>
              <a:t>Click to edit Master title style</a:t>
            </a:r>
            <a:endParaRPr lang="en-US" dirty="0"/>
          </a:p>
        </p:txBody>
      </p:sp>
      <p:sp>
        <p:nvSpPr>
          <p:cNvPr id="11" name="Content Placeholder 2">
            <a:extLst>
              <a:ext uri="{FF2B5EF4-FFF2-40B4-BE49-F238E27FC236}">
                <a16:creationId xmlns:a16="http://schemas.microsoft.com/office/drawing/2014/main" id="{A122F4F2-F130-4DBE-B244-1D59BBE5CD9D}"/>
              </a:ext>
            </a:extLst>
          </p:cNvPr>
          <p:cNvSpPr>
            <a:spLocks noGrp="1"/>
          </p:cNvSpPr>
          <p:nvPr>
            <p:ph sz="half" idx="1"/>
          </p:nvPr>
        </p:nvSpPr>
        <p:spPr>
          <a:xfrm>
            <a:off x="838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3">
            <a:extLst>
              <a:ext uri="{FF2B5EF4-FFF2-40B4-BE49-F238E27FC236}">
                <a16:creationId xmlns:a16="http://schemas.microsoft.com/office/drawing/2014/main" id="{D4CE5575-876A-4335-83ED-6B346DA1B4D2}"/>
              </a:ext>
            </a:extLst>
          </p:cNvPr>
          <p:cNvSpPr>
            <a:spLocks noGrp="1"/>
          </p:cNvSpPr>
          <p:nvPr>
            <p:ph sz="half" idx="2"/>
          </p:nvPr>
        </p:nvSpPr>
        <p:spPr>
          <a:xfrm>
            <a:off x="6172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846863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2" cstate="print">
            <a:extLst>
              <a:ext uri="{28A0092B-C50C-407E-A947-70E740481C1C}">
                <a14:useLocalDpi xmlns:a14="http://schemas.microsoft.com/office/drawing/2010/main" val="0"/>
              </a:ext>
            </a:extLst>
          </a:blip>
          <a:srcRect b="25110"/>
          <a:stretch/>
        </p:blipFill>
        <p:spPr>
          <a:xfrm>
            <a:off x="227584" y="127525"/>
            <a:ext cx="11740896" cy="6594551"/>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1711" y="126674"/>
            <a:ext cx="936769" cy="1005840"/>
          </a:xfrm>
          <a:prstGeom prst="rect">
            <a:avLst/>
          </a:prstGeom>
        </p:spPr>
      </p:pic>
      <p:sp>
        <p:nvSpPr>
          <p:cNvPr id="21" name="Rectangle 20">
            <a:extLst>
              <a:ext uri="{FF2B5EF4-FFF2-40B4-BE49-F238E27FC236}">
                <a16:creationId xmlns:a16="http://schemas.microsoft.com/office/drawing/2014/main" id="{164ACA68-1C2C-4C4D-9CB4-1C8BF3E03F57}"/>
              </a:ext>
            </a:extLst>
          </p:cNvPr>
          <p:cNvSpPr/>
          <p:nvPr/>
        </p:nvSpPr>
        <p:spPr>
          <a:xfrm>
            <a:off x="231648" y="129252"/>
            <a:ext cx="11736832" cy="6592824"/>
          </a:xfrm>
          <a:prstGeom prst="rect">
            <a:avLst/>
          </a:prstGeom>
          <a:solidFill>
            <a:srgbClr val="3D512F">
              <a:alpha val="49000"/>
            </a:srgbClr>
          </a:solidFill>
          <a:ln w="12700" cap="flat">
            <a:noFill/>
            <a:prstDash val="solid"/>
            <a:miter/>
          </a:ln>
        </p:spPr>
        <p:txBody>
          <a:bodyPr rtlCol="0" anchor="ctr"/>
          <a:lstStyle/>
          <a:p>
            <a:pPr algn="l"/>
            <a:endParaRPr lang="ru-RU" sz="1800"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lvl1pPr>
              <a:defRPr>
                <a:solidFill>
                  <a:srgbClr val="F6CA0A"/>
                </a:solidFill>
              </a:defRPr>
            </a:lvl1pPr>
          </a:lstStyle>
          <a:p>
            <a:fld id="{56A79EB8-0B43-4E69-B234-A7058A91D04A}" type="datetimeFigureOut">
              <a:rPr lang="en-US" smtClean="0"/>
              <a:t>4/20/2022</a:t>
            </a:fld>
            <a:endParaRPr lang="en-US"/>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lvl1pPr>
              <a:defRPr>
                <a:solidFill>
                  <a:srgbClr val="F6CA0A"/>
                </a:solidFill>
              </a:defRPr>
            </a:lvl1pPr>
          </a:lstStyle>
          <a:p>
            <a:endParaRPr lang="en-US"/>
          </a:p>
        </p:txBody>
      </p:sp>
      <p:sp>
        <p:nvSpPr>
          <p:cNvPr id="13" name="Rectangle 12">
            <a:extLst>
              <a:ext uri="{FF2B5EF4-FFF2-40B4-BE49-F238E27FC236}">
                <a16:creationId xmlns:a16="http://schemas.microsoft.com/office/drawing/2014/main" id="{E7822F33-D675-4E6C-BD09-D9C78365BB41}"/>
              </a:ext>
            </a:extLst>
          </p:cNvPr>
          <p:cNvSpPr/>
          <p:nvPr/>
        </p:nvSpPr>
        <p:spPr>
          <a:xfrm>
            <a:off x="915027" y="1747488"/>
            <a:ext cx="4428000" cy="36576"/>
          </a:xfrm>
          <a:prstGeom prst="rect">
            <a:avLst/>
          </a:prstGeom>
          <a:solidFill>
            <a:srgbClr val="F6CA0A"/>
          </a:solidFill>
          <a:ln w="12700" cap="flat">
            <a:noFill/>
            <a:prstDash val="solid"/>
            <a:miter/>
          </a:ln>
        </p:spPr>
        <p:txBody>
          <a:bodyPr rtlCol="0" anchor="ctr"/>
          <a:lstStyle/>
          <a:p>
            <a:pPr algn="l"/>
            <a:endParaRPr lang="ru-RU" sz="1800" dirty="0"/>
          </a:p>
        </p:txBody>
      </p:sp>
      <p:sp>
        <p:nvSpPr>
          <p:cNvPr id="8" name="Title 7">
            <a:extLst>
              <a:ext uri="{FF2B5EF4-FFF2-40B4-BE49-F238E27FC236}">
                <a16:creationId xmlns:a16="http://schemas.microsoft.com/office/drawing/2014/main" id="{51A54DF2-9EE6-43F7-A586-88CA6C624778}"/>
              </a:ext>
            </a:extLst>
          </p:cNvPr>
          <p:cNvSpPr>
            <a:spLocks noGrp="1"/>
          </p:cNvSpPr>
          <p:nvPr>
            <p:ph type="title"/>
          </p:nvPr>
        </p:nvSpPr>
        <p:spPr/>
        <p:txBody>
          <a:bodyPr/>
          <a:lstStyle>
            <a:lvl1pPr>
              <a:defRPr>
                <a:solidFill>
                  <a:schemeClr val="bg1"/>
                </a:solidFill>
              </a:defRPr>
            </a:lvl1pPr>
          </a:lstStyle>
          <a:p>
            <a:r>
              <a:rPr lang="en-US" smtClean="0"/>
              <a:t>Click to edit Master title style</a:t>
            </a:r>
            <a:endParaRPr lang="en-US" dirty="0"/>
          </a:p>
        </p:txBody>
      </p:sp>
      <p:sp>
        <p:nvSpPr>
          <p:cNvPr id="11" name="Text Placeholder 2">
            <a:extLst>
              <a:ext uri="{FF2B5EF4-FFF2-40B4-BE49-F238E27FC236}">
                <a16:creationId xmlns:a16="http://schemas.microsoft.com/office/drawing/2014/main" id="{D1F82F6E-10E8-4A58-9655-E18D14D7901F}"/>
              </a:ext>
            </a:extLst>
          </p:cNvPr>
          <p:cNvSpPr>
            <a:spLocks noGrp="1"/>
          </p:cNvSpPr>
          <p:nvPr>
            <p:ph type="body" idx="1"/>
          </p:nvPr>
        </p:nvSpPr>
        <p:spPr>
          <a:xfrm>
            <a:off x="839789" y="1840875"/>
            <a:ext cx="5157787" cy="664211"/>
          </a:xfrm>
        </p:spPr>
        <p:txBody>
          <a:bodyPr anchor="b"/>
          <a:lstStyle>
            <a:lvl1pPr marL="0" indent="0">
              <a:buNone/>
              <a:defRPr sz="2400" b="1">
                <a:solidFill>
                  <a:srgbClr val="F6CA0A"/>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smtClean="0"/>
              <a:t>Edit Master text styles</a:t>
            </a:r>
          </a:p>
        </p:txBody>
      </p:sp>
      <p:sp>
        <p:nvSpPr>
          <p:cNvPr id="12" name="Content Placeholder 3">
            <a:extLst>
              <a:ext uri="{FF2B5EF4-FFF2-40B4-BE49-F238E27FC236}">
                <a16:creationId xmlns:a16="http://schemas.microsoft.com/office/drawing/2014/main" id="{C2F6C18E-5BCB-42EF-9310-5BD6E011DF2F}"/>
              </a:ext>
            </a:extLst>
          </p:cNvPr>
          <p:cNvSpPr>
            <a:spLocks noGrp="1"/>
          </p:cNvSpPr>
          <p:nvPr>
            <p:ph sz="half" idx="2"/>
          </p:nvPr>
        </p:nvSpPr>
        <p:spPr>
          <a:xfrm>
            <a:off x="839789" y="2505075"/>
            <a:ext cx="5157787" cy="3684588"/>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Text Placeholder 4">
            <a:extLst>
              <a:ext uri="{FF2B5EF4-FFF2-40B4-BE49-F238E27FC236}">
                <a16:creationId xmlns:a16="http://schemas.microsoft.com/office/drawing/2014/main" id="{9BA2923F-D123-40C6-A193-B86D683D5B51}"/>
              </a:ext>
            </a:extLst>
          </p:cNvPr>
          <p:cNvSpPr>
            <a:spLocks noGrp="1"/>
          </p:cNvSpPr>
          <p:nvPr>
            <p:ph type="body" sz="quarter" idx="3"/>
          </p:nvPr>
        </p:nvSpPr>
        <p:spPr>
          <a:xfrm>
            <a:off x="6172203" y="1840863"/>
            <a:ext cx="5183188" cy="664212"/>
          </a:xfrm>
        </p:spPr>
        <p:txBody>
          <a:bodyPr anchor="b"/>
          <a:lstStyle>
            <a:lvl1pPr marL="0" indent="0">
              <a:buNone/>
              <a:defRPr sz="2400" b="1">
                <a:solidFill>
                  <a:srgbClr val="F6CA0A"/>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smtClean="0"/>
              <a:t>Edit Master text styles</a:t>
            </a:r>
          </a:p>
        </p:txBody>
      </p:sp>
      <p:sp>
        <p:nvSpPr>
          <p:cNvPr id="16" name="Content Placeholder 5">
            <a:extLst>
              <a:ext uri="{FF2B5EF4-FFF2-40B4-BE49-F238E27FC236}">
                <a16:creationId xmlns:a16="http://schemas.microsoft.com/office/drawing/2014/main" id="{8305C175-94AC-44DD-9321-0A8DBDF22DA9}"/>
              </a:ext>
            </a:extLst>
          </p:cNvPr>
          <p:cNvSpPr>
            <a:spLocks noGrp="1"/>
          </p:cNvSpPr>
          <p:nvPr>
            <p:ph sz="quarter" idx="4"/>
          </p:nvPr>
        </p:nvSpPr>
        <p:spPr>
          <a:xfrm>
            <a:off x="6172203" y="2505075"/>
            <a:ext cx="5183188" cy="3684588"/>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788420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227584" y="128016"/>
            <a:ext cx="11736832" cy="6601968"/>
          </a:xfrm>
          <a:prstGeom prst="rect">
            <a:avLst/>
          </a:prstGeom>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27647" y="128016"/>
            <a:ext cx="936769" cy="1005840"/>
          </a:xfrm>
          <a:prstGeom prst="rect">
            <a:avLst/>
          </a:prstGeom>
        </p:spPr>
      </p:pic>
      <p:sp>
        <p:nvSpPr>
          <p:cNvPr id="16" name="Rectangle 15">
            <a:extLst>
              <a:ext uri="{FF2B5EF4-FFF2-40B4-BE49-F238E27FC236}">
                <a16:creationId xmlns:a16="http://schemas.microsoft.com/office/drawing/2014/main" id="{834F3F28-2A24-40B5-AC8C-5A53DC799A96}"/>
              </a:ext>
            </a:extLst>
          </p:cNvPr>
          <p:cNvSpPr/>
          <p:nvPr/>
        </p:nvSpPr>
        <p:spPr>
          <a:xfrm>
            <a:off x="227584" y="128016"/>
            <a:ext cx="11736832" cy="6601968"/>
          </a:xfrm>
          <a:prstGeom prst="rect">
            <a:avLst/>
          </a:prstGeom>
          <a:solidFill>
            <a:srgbClr val="74813B">
              <a:alpha val="50000"/>
            </a:srgbClr>
          </a:solidFill>
          <a:ln w="12700" cap="flat">
            <a:noFill/>
            <a:prstDash val="solid"/>
            <a:miter/>
          </a:ln>
        </p:spPr>
        <p:txBody>
          <a:bodyPr rtlCol="0" anchor="ctr"/>
          <a:lstStyle/>
          <a:p>
            <a:pPr algn="l"/>
            <a:endParaRPr lang="ru-RU" sz="1800"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lvl1pPr>
              <a:defRPr>
                <a:solidFill>
                  <a:srgbClr val="F6CA0A"/>
                </a:solidFill>
              </a:defRPr>
            </a:lvl1pPr>
          </a:lstStyle>
          <a:p>
            <a:fld id="{56A79EB8-0B43-4E69-B234-A7058A91D04A}" type="datetimeFigureOut">
              <a:rPr lang="en-US" smtClean="0"/>
              <a:t>4/20/2022</a:t>
            </a:fld>
            <a:endParaRPr lang="en-US"/>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lvl1pPr>
              <a:defRPr>
                <a:solidFill>
                  <a:srgbClr val="F6CA0A"/>
                </a:solidFill>
              </a:defRPr>
            </a:lvl1pPr>
          </a:lstStyle>
          <a:p>
            <a:endParaRPr lang="en-US"/>
          </a:p>
        </p:txBody>
      </p:sp>
      <p:sp>
        <p:nvSpPr>
          <p:cNvPr id="13" name="Rectangle 12">
            <a:extLst>
              <a:ext uri="{FF2B5EF4-FFF2-40B4-BE49-F238E27FC236}">
                <a16:creationId xmlns:a16="http://schemas.microsoft.com/office/drawing/2014/main" id="{E7822F33-D675-4E6C-BD09-D9C78365BB41}"/>
              </a:ext>
            </a:extLst>
          </p:cNvPr>
          <p:cNvSpPr/>
          <p:nvPr/>
        </p:nvSpPr>
        <p:spPr>
          <a:xfrm>
            <a:off x="915027" y="2105709"/>
            <a:ext cx="3749040" cy="36576"/>
          </a:xfrm>
          <a:prstGeom prst="rect">
            <a:avLst/>
          </a:prstGeom>
          <a:solidFill>
            <a:srgbClr val="F6CA0A"/>
          </a:solidFill>
          <a:ln w="12700" cap="flat">
            <a:noFill/>
            <a:prstDash val="solid"/>
            <a:miter/>
          </a:ln>
        </p:spPr>
        <p:txBody>
          <a:bodyPr rtlCol="0" anchor="ctr"/>
          <a:lstStyle/>
          <a:p>
            <a:pPr algn="l"/>
            <a:endParaRPr lang="ru-RU" sz="1800" dirty="0"/>
          </a:p>
        </p:txBody>
      </p:sp>
      <p:sp>
        <p:nvSpPr>
          <p:cNvPr id="11" name="Title 1">
            <a:extLst>
              <a:ext uri="{FF2B5EF4-FFF2-40B4-BE49-F238E27FC236}">
                <a16:creationId xmlns:a16="http://schemas.microsoft.com/office/drawing/2014/main" id="{B1C3E675-6E45-4A81-AEA3-D36388222894}"/>
              </a:ext>
            </a:extLst>
          </p:cNvPr>
          <p:cNvSpPr>
            <a:spLocks noGrp="1"/>
          </p:cNvSpPr>
          <p:nvPr>
            <p:ph type="title"/>
          </p:nvPr>
        </p:nvSpPr>
        <p:spPr>
          <a:xfrm>
            <a:off x="839788" y="457200"/>
            <a:ext cx="3932237" cy="1600200"/>
          </a:xfrm>
        </p:spPr>
        <p:txBody>
          <a:bodyPr anchor="b"/>
          <a:lstStyle>
            <a:lvl1pPr>
              <a:defRPr sz="3200">
                <a:solidFill>
                  <a:schemeClr val="bg1"/>
                </a:solidFill>
              </a:defRPr>
            </a:lvl1pPr>
          </a:lstStyle>
          <a:p>
            <a:r>
              <a:rPr lang="en-US" smtClean="0"/>
              <a:t>Click to edit Master title style</a:t>
            </a:r>
            <a:endParaRPr lang="en-US"/>
          </a:p>
        </p:txBody>
      </p:sp>
      <p:sp>
        <p:nvSpPr>
          <p:cNvPr id="12" name="Text Placeholder 3">
            <a:extLst>
              <a:ext uri="{FF2B5EF4-FFF2-40B4-BE49-F238E27FC236}">
                <a16:creationId xmlns:a16="http://schemas.microsoft.com/office/drawing/2014/main" id="{1E4B599D-7641-40C1-8DAE-110A36403CFF}"/>
              </a:ext>
            </a:extLst>
          </p:cNvPr>
          <p:cNvSpPr>
            <a:spLocks noGrp="1"/>
          </p:cNvSpPr>
          <p:nvPr>
            <p:ph type="body" sz="half" idx="2"/>
          </p:nvPr>
        </p:nvSpPr>
        <p:spPr>
          <a:xfrm>
            <a:off x="839788" y="2177592"/>
            <a:ext cx="3932237" cy="3691396"/>
          </a:xfrm>
        </p:spPr>
        <p:txBody>
          <a:bodyPr/>
          <a:lstStyle>
            <a:lvl1pPr marL="0" indent="0">
              <a:buNone/>
              <a:defRPr sz="1600" baseline="0">
                <a:solidFill>
                  <a:schemeClr val="bg2"/>
                </a:solidFill>
              </a:defRPr>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smtClean="0"/>
              <a:t>Edit Master text styles</a:t>
            </a:r>
          </a:p>
        </p:txBody>
      </p:sp>
      <p:sp>
        <p:nvSpPr>
          <p:cNvPr id="14" name="Content Placeholder 2">
            <a:extLst>
              <a:ext uri="{FF2B5EF4-FFF2-40B4-BE49-F238E27FC236}">
                <a16:creationId xmlns:a16="http://schemas.microsoft.com/office/drawing/2014/main" id="{709FEF38-E3A7-4527-97CB-AF528BAEBA8F}"/>
              </a:ext>
            </a:extLst>
          </p:cNvPr>
          <p:cNvSpPr>
            <a:spLocks noGrp="1"/>
          </p:cNvSpPr>
          <p:nvPr>
            <p:ph idx="1"/>
          </p:nvPr>
        </p:nvSpPr>
        <p:spPr>
          <a:xfrm>
            <a:off x="5180012" y="457212"/>
            <a:ext cx="6172200" cy="5408613"/>
          </a:xfrm>
        </p:spPr>
        <p:txBody>
          <a:bodyPr>
            <a:normAutofit/>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03403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227584" y="128016"/>
            <a:ext cx="11736832" cy="6601968"/>
          </a:xfrm>
          <a:prstGeom prst="rect">
            <a:avLst/>
          </a:prstGeom>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27646" y="128016"/>
            <a:ext cx="936769" cy="1005840"/>
          </a:xfrm>
          <a:prstGeom prst="rect">
            <a:avLst/>
          </a:prstGeom>
        </p:spPr>
      </p:pic>
      <p:sp>
        <p:nvSpPr>
          <p:cNvPr id="16" name="Rectangle 15">
            <a:extLst>
              <a:ext uri="{FF2B5EF4-FFF2-40B4-BE49-F238E27FC236}">
                <a16:creationId xmlns:a16="http://schemas.microsoft.com/office/drawing/2014/main" id="{834F3F28-2A24-40B5-AC8C-5A53DC799A96}"/>
              </a:ext>
            </a:extLst>
          </p:cNvPr>
          <p:cNvSpPr/>
          <p:nvPr/>
        </p:nvSpPr>
        <p:spPr>
          <a:xfrm>
            <a:off x="227582" y="128016"/>
            <a:ext cx="11736832" cy="6601968"/>
          </a:xfrm>
          <a:prstGeom prst="rect">
            <a:avLst/>
          </a:prstGeom>
          <a:solidFill>
            <a:srgbClr val="74813B">
              <a:alpha val="50000"/>
            </a:srgbClr>
          </a:solidFill>
          <a:ln w="12700" cap="flat">
            <a:noFill/>
            <a:prstDash val="solid"/>
            <a:miter/>
          </a:ln>
        </p:spPr>
        <p:txBody>
          <a:bodyPr rtlCol="0" anchor="ctr"/>
          <a:lstStyle/>
          <a:p>
            <a:pPr algn="l"/>
            <a:endParaRPr lang="ru-RU" sz="1800"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fld id="{56A79EB8-0B43-4E69-B234-A7058A91D04A}" type="datetimeFigureOut">
              <a:rPr lang="en-US" smtClean="0"/>
              <a:t>4/20/2022</a:t>
            </a:fld>
            <a:endParaRPr lang="en-US"/>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lvl1pPr>
              <a:defRPr>
                <a:solidFill>
                  <a:srgbClr val="F6CA0A"/>
                </a:solidFill>
              </a:defRPr>
            </a:lvl1pPr>
          </a:lstStyle>
          <a:p>
            <a:endParaRPr lang="en-US"/>
          </a:p>
        </p:txBody>
      </p:sp>
      <p:sp>
        <p:nvSpPr>
          <p:cNvPr id="13" name="Rectangle 12">
            <a:extLst>
              <a:ext uri="{FF2B5EF4-FFF2-40B4-BE49-F238E27FC236}">
                <a16:creationId xmlns:a16="http://schemas.microsoft.com/office/drawing/2014/main" id="{E7822F33-D675-4E6C-BD09-D9C78365BB41}"/>
              </a:ext>
            </a:extLst>
          </p:cNvPr>
          <p:cNvSpPr/>
          <p:nvPr/>
        </p:nvSpPr>
        <p:spPr>
          <a:xfrm>
            <a:off x="915027" y="2105709"/>
            <a:ext cx="3749040" cy="36576"/>
          </a:xfrm>
          <a:prstGeom prst="rect">
            <a:avLst/>
          </a:prstGeom>
          <a:solidFill>
            <a:srgbClr val="F6CA0A"/>
          </a:solidFill>
          <a:ln w="12700" cap="flat">
            <a:noFill/>
            <a:prstDash val="solid"/>
            <a:miter/>
          </a:ln>
        </p:spPr>
        <p:txBody>
          <a:bodyPr rtlCol="0" anchor="ctr"/>
          <a:lstStyle/>
          <a:p>
            <a:pPr algn="l"/>
            <a:endParaRPr lang="ru-RU" sz="1800" dirty="0"/>
          </a:p>
        </p:txBody>
      </p:sp>
      <p:sp>
        <p:nvSpPr>
          <p:cNvPr id="11" name="Title 1">
            <a:extLst>
              <a:ext uri="{FF2B5EF4-FFF2-40B4-BE49-F238E27FC236}">
                <a16:creationId xmlns:a16="http://schemas.microsoft.com/office/drawing/2014/main" id="{B1C3E675-6E45-4A81-AEA3-D36388222894}"/>
              </a:ext>
            </a:extLst>
          </p:cNvPr>
          <p:cNvSpPr>
            <a:spLocks noGrp="1"/>
          </p:cNvSpPr>
          <p:nvPr>
            <p:ph type="title"/>
          </p:nvPr>
        </p:nvSpPr>
        <p:spPr>
          <a:xfrm>
            <a:off x="839788" y="457200"/>
            <a:ext cx="3932237" cy="1600200"/>
          </a:xfrm>
        </p:spPr>
        <p:txBody>
          <a:bodyPr anchor="b"/>
          <a:lstStyle>
            <a:lvl1pPr>
              <a:defRPr sz="3200">
                <a:solidFill>
                  <a:schemeClr val="bg1"/>
                </a:solidFill>
              </a:defRPr>
            </a:lvl1pPr>
          </a:lstStyle>
          <a:p>
            <a:r>
              <a:rPr lang="en-US" smtClean="0"/>
              <a:t>Click to edit Master title style</a:t>
            </a:r>
            <a:endParaRPr lang="en-US"/>
          </a:p>
        </p:txBody>
      </p:sp>
      <p:sp>
        <p:nvSpPr>
          <p:cNvPr id="12" name="Text Placeholder 3">
            <a:extLst>
              <a:ext uri="{FF2B5EF4-FFF2-40B4-BE49-F238E27FC236}">
                <a16:creationId xmlns:a16="http://schemas.microsoft.com/office/drawing/2014/main" id="{1E4B599D-7641-40C1-8DAE-110A36403CFF}"/>
              </a:ext>
            </a:extLst>
          </p:cNvPr>
          <p:cNvSpPr>
            <a:spLocks noGrp="1"/>
          </p:cNvSpPr>
          <p:nvPr>
            <p:ph type="body" sz="half" idx="2"/>
          </p:nvPr>
        </p:nvSpPr>
        <p:spPr>
          <a:xfrm>
            <a:off x="839788" y="2177592"/>
            <a:ext cx="3932237" cy="3691396"/>
          </a:xfrm>
        </p:spPr>
        <p:txBody>
          <a:bodyPr/>
          <a:lstStyle>
            <a:lvl1pPr marL="0" indent="0">
              <a:buNone/>
              <a:defRPr sz="1600">
                <a:solidFill>
                  <a:schemeClr val="bg2"/>
                </a:solidFill>
              </a:defRPr>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smtClean="0"/>
              <a:t>Edit Master text styles</a:t>
            </a:r>
          </a:p>
        </p:txBody>
      </p:sp>
      <p:sp>
        <p:nvSpPr>
          <p:cNvPr id="15" name="Picture Placeholder 2">
            <a:extLst>
              <a:ext uri="{FF2B5EF4-FFF2-40B4-BE49-F238E27FC236}">
                <a16:creationId xmlns:a16="http://schemas.microsoft.com/office/drawing/2014/main" id="{1B69B4CE-EB2F-46CF-9A80-64E44E5E95AC}"/>
              </a:ext>
            </a:extLst>
          </p:cNvPr>
          <p:cNvSpPr>
            <a:spLocks noGrp="1"/>
          </p:cNvSpPr>
          <p:nvPr>
            <p:ph type="pic" idx="1"/>
          </p:nvPr>
        </p:nvSpPr>
        <p:spPr>
          <a:xfrm>
            <a:off x="5183188" y="457201"/>
            <a:ext cx="6172200" cy="5403850"/>
          </a:xfrm>
        </p:spPr>
        <p:txBody>
          <a:bodyPr anchor="ctr"/>
          <a:lstStyle>
            <a:lvl1pPr marL="0" indent="0" algn="ctr">
              <a:buNone/>
              <a:defRPr sz="3200">
                <a:solidFill>
                  <a:schemeClr val="bg1"/>
                </a:solidFill>
              </a:defRPr>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smtClean="0"/>
              <a:t>Click icon to add picture</a:t>
            </a:r>
            <a:endParaRPr lang="en-US" dirty="0"/>
          </a:p>
        </p:txBody>
      </p:sp>
    </p:spTree>
    <p:extLst>
      <p:ext uri="{BB962C8B-B14F-4D97-AF65-F5344CB8AC3E}">
        <p14:creationId xmlns:p14="http://schemas.microsoft.com/office/powerpoint/2010/main" val="33106336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t="7685" b="8480"/>
          <a:stretch/>
        </p:blipFill>
        <p:spPr>
          <a:xfrm>
            <a:off x="189290" y="109728"/>
            <a:ext cx="11813420" cy="6601968"/>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5941" y="109732"/>
            <a:ext cx="936769" cy="1005840"/>
          </a:xfrm>
          <a:prstGeom prst="rect">
            <a:avLst/>
          </a:prstGeom>
        </p:spPr>
      </p:pic>
      <p:sp>
        <p:nvSpPr>
          <p:cNvPr id="2" name="Title 1">
            <a:extLst>
              <a:ext uri="{FF2B5EF4-FFF2-40B4-BE49-F238E27FC236}">
                <a16:creationId xmlns:a16="http://schemas.microsoft.com/office/drawing/2014/main" id="{FF2B3756-19E0-4B2F-B1D5-7664E0B38BE1}"/>
              </a:ext>
            </a:extLst>
          </p:cNvPr>
          <p:cNvSpPr>
            <a:spLocks noGrp="1"/>
          </p:cNvSpPr>
          <p:nvPr>
            <p:ph type="title"/>
          </p:nvPr>
        </p:nvSpPr>
        <p:spPr>
          <a:xfrm>
            <a:off x="189290" y="109728"/>
            <a:ext cx="11813420" cy="1428936"/>
          </a:xfrm>
          <a:solidFill>
            <a:srgbClr val="AA9AA2">
              <a:alpha val="50000"/>
            </a:srgbClr>
          </a:solidFill>
          <a:ln>
            <a:noFill/>
          </a:ln>
        </p:spPr>
        <p:txBody>
          <a:bodyPr/>
          <a:lstStyle>
            <a:lvl1pPr algn="ctr">
              <a:defRPr>
                <a:solidFill>
                  <a:schemeClr val="bg1"/>
                </a:solidFill>
              </a:defRPr>
            </a:lvl1pPr>
          </a:lstStyle>
          <a:p>
            <a:r>
              <a:rPr lang="en-US" smtClean="0"/>
              <a:t>Click to edit Master title style</a:t>
            </a:r>
            <a:endParaRPr lang="en-US" dirty="0"/>
          </a:p>
        </p:txBody>
      </p:sp>
      <p:sp>
        <p:nvSpPr>
          <p:cNvPr id="4" name="Date Placeholder 3">
            <a:extLst>
              <a:ext uri="{FF2B5EF4-FFF2-40B4-BE49-F238E27FC236}">
                <a16:creationId xmlns:a16="http://schemas.microsoft.com/office/drawing/2014/main" id="{D8A140A0-8435-451E-9A8E-9C33B97E1B11}"/>
              </a:ext>
            </a:extLst>
          </p:cNvPr>
          <p:cNvSpPr>
            <a:spLocks noGrp="1"/>
          </p:cNvSpPr>
          <p:nvPr>
            <p:ph type="dt" sz="half" idx="11"/>
          </p:nvPr>
        </p:nvSpPr>
        <p:spPr/>
        <p:txBody>
          <a:bodyPr/>
          <a:lstStyle>
            <a:lvl1pPr>
              <a:defRPr>
                <a:solidFill>
                  <a:srgbClr val="F6CA0A"/>
                </a:solidFill>
              </a:defRPr>
            </a:lvl1pPr>
          </a:lstStyle>
          <a:p>
            <a:fld id="{56A79EB8-0B43-4E69-B234-A7058A91D04A}" type="datetimeFigureOut">
              <a:rPr lang="en-US" smtClean="0"/>
              <a:t>4/20/2022</a:t>
            </a:fld>
            <a:endParaRPr lang="en-US"/>
          </a:p>
        </p:txBody>
      </p:sp>
      <p:sp>
        <p:nvSpPr>
          <p:cNvPr id="5" name="Footer Placeholder 4">
            <a:extLst>
              <a:ext uri="{FF2B5EF4-FFF2-40B4-BE49-F238E27FC236}">
                <a16:creationId xmlns:a16="http://schemas.microsoft.com/office/drawing/2014/main" id="{93BDD90A-F598-4982-8244-00A2189F77BD}"/>
              </a:ext>
            </a:extLst>
          </p:cNvPr>
          <p:cNvSpPr>
            <a:spLocks noGrp="1"/>
          </p:cNvSpPr>
          <p:nvPr>
            <p:ph type="ftr" sz="quarter" idx="12"/>
          </p:nvPr>
        </p:nvSpPr>
        <p:spPr/>
        <p:txBody>
          <a:bodyPr/>
          <a:lstStyle>
            <a:lvl1pPr>
              <a:defRPr>
                <a:solidFill>
                  <a:srgbClr val="F6CA0A"/>
                </a:solidFill>
              </a:defRPr>
            </a:lvl1pPr>
          </a:lstStyle>
          <a:p>
            <a:endParaRPr lang="en-US"/>
          </a:p>
        </p:txBody>
      </p:sp>
      <p:sp>
        <p:nvSpPr>
          <p:cNvPr id="18" name="Rectangle 17">
            <a:extLst>
              <a:ext uri="{FF2B5EF4-FFF2-40B4-BE49-F238E27FC236}">
                <a16:creationId xmlns:a16="http://schemas.microsoft.com/office/drawing/2014/main" id="{2D3F74C5-9ADD-4AE3-BCA5-88726CC2A1A3}"/>
              </a:ext>
            </a:extLst>
          </p:cNvPr>
          <p:cNvSpPr/>
          <p:nvPr/>
        </p:nvSpPr>
        <p:spPr>
          <a:xfrm>
            <a:off x="4312920" y="1667974"/>
            <a:ext cx="3566160" cy="36576"/>
          </a:xfrm>
          <a:prstGeom prst="rect">
            <a:avLst/>
          </a:prstGeom>
          <a:solidFill>
            <a:srgbClr val="F6CA0A"/>
          </a:solidFill>
          <a:ln w="12700" cap="flat">
            <a:noFill/>
            <a:prstDash val="solid"/>
            <a:miter/>
          </a:ln>
        </p:spPr>
        <p:txBody>
          <a:bodyPr rtlCol="0" anchor="ctr"/>
          <a:lstStyle/>
          <a:p>
            <a:pPr algn="l"/>
            <a:endParaRPr lang="ru-RU" sz="1800" dirty="0"/>
          </a:p>
        </p:txBody>
      </p:sp>
    </p:spTree>
    <p:extLst>
      <p:ext uri="{BB962C8B-B14F-4D97-AF65-F5344CB8AC3E}">
        <p14:creationId xmlns:p14="http://schemas.microsoft.com/office/powerpoint/2010/main" val="12772664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7685" b="8480"/>
          <a:stretch/>
        </p:blipFill>
        <p:spPr>
          <a:xfrm>
            <a:off x="189290" y="109732"/>
            <a:ext cx="11813420" cy="6601968"/>
          </a:xfrm>
          <a:prstGeom prst="rect">
            <a:avLst/>
          </a:prstGeom>
        </p:spPr>
      </p:pic>
      <p:sp>
        <p:nvSpPr>
          <p:cNvPr id="6" name="Rectangle 5">
            <a:extLst>
              <a:ext uri="{FF2B5EF4-FFF2-40B4-BE49-F238E27FC236}">
                <a16:creationId xmlns:a16="http://schemas.microsoft.com/office/drawing/2014/main" id="{834F3F28-2A24-40B5-AC8C-5A53DC799A96}"/>
              </a:ext>
            </a:extLst>
          </p:cNvPr>
          <p:cNvSpPr/>
          <p:nvPr/>
        </p:nvSpPr>
        <p:spPr>
          <a:xfrm>
            <a:off x="189290" y="4547941"/>
            <a:ext cx="11813420" cy="2163759"/>
          </a:xfrm>
          <a:prstGeom prst="rect">
            <a:avLst/>
          </a:prstGeom>
          <a:solidFill>
            <a:srgbClr val="85341C">
              <a:alpha val="39000"/>
            </a:srgbClr>
          </a:solidFill>
          <a:ln w="12700" cap="flat">
            <a:noFill/>
            <a:prstDash val="solid"/>
            <a:miter/>
          </a:ln>
        </p:spPr>
        <p:txBody>
          <a:bodyPr rtlCol="0" anchor="ctr"/>
          <a:lstStyle/>
          <a:p>
            <a:pPr algn="l"/>
            <a:endParaRPr lang="ru-RU" sz="1800" dirty="0"/>
          </a:p>
        </p:txBody>
      </p:sp>
      <p:sp>
        <p:nvSpPr>
          <p:cNvPr id="2" name="Title 1">
            <a:extLst>
              <a:ext uri="{FF2B5EF4-FFF2-40B4-BE49-F238E27FC236}">
                <a16:creationId xmlns:a16="http://schemas.microsoft.com/office/drawing/2014/main" id="{CF097552-E3A8-41F6-B00B-4A39A247AA0E}"/>
              </a:ext>
            </a:extLst>
          </p:cNvPr>
          <p:cNvSpPr>
            <a:spLocks noGrp="1"/>
          </p:cNvSpPr>
          <p:nvPr>
            <p:ph type="title" hasCustomPrompt="1"/>
          </p:nvPr>
        </p:nvSpPr>
        <p:spPr>
          <a:xfrm>
            <a:off x="838200" y="4592962"/>
            <a:ext cx="10515600" cy="782638"/>
          </a:xfrm>
        </p:spPr>
        <p:txBody>
          <a:bodyPr/>
          <a:lstStyle>
            <a:lvl1pPr algn="ctr">
              <a:defRPr>
                <a:solidFill>
                  <a:schemeClr val="bg1"/>
                </a:solidFill>
              </a:defRPr>
            </a:lvl1pPr>
          </a:lstStyle>
          <a:p>
            <a:r>
              <a:rPr lang="en-US" dirty="0"/>
              <a:t>DIVIDER SLIDE</a:t>
            </a:r>
            <a:endParaRPr lang="ru-RU"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lvl1pPr>
              <a:defRPr>
                <a:solidFill>
                  <a:srgbClr val="F6CA0A"/>
                </a:solidFill>
              </a:defRPr>
            </a:lvl1pPr>
          </a:lstStyle>
          <a:p>
            <a:fld id="{56A79EB8-0B43-4E69-B234-A7058A91D04A}" type="datetimeFigureOut">
              <a:rPr lang="en-US" smtClean="0"/>
              <a:t>4/20/2022</a:t>
            </a:fld>
            <a:endParaRPr lang="en-US"/>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lvl1pPr>
              <a:defRPr>
                <a:solidFill>
                  <a:srgbClr val="F6CA0A"/>
                </a:solidFill>
              </a:defRPr>
            </a:lvl1pPr>
          </a:lstStyle>
          <a:p>
            <a:endParaRPr lang="en-US"/>
          </a:p>
        </p:txBody>
      </p:sp>
      <p:sp>
        <p:nvSpPr>
          <p:cNvPr id="13" name="Rectangle 12">
            <a:extLst>
              <a:ext uri="{FF2B5EF4-FFF2-40B4-BE49-F238E27FC236}">
                <a16:creationId xmlns:a16="http://schemas.microsoft.com/office/drawing/2014/main" id="{E7822F33-D675-4E6C-BD09-D9C78365BB41}"/>
              </a:ext>
            </a:extLst>
          </p:cNvPr>
          <p:cNvSpPr/>
          <p:nvPr/>
        </p:nvSpPr>
        <p:spPr>
          <a:xfrm>
            <a:off x="4070604" y="5439221"/>
            <a:ext cx="4050792" cy="36576"/>
          </a:xfrm>
          <a:prstGeom prst="rect">
            <a:avLst/>
          </a:prstGeom>
          <a:solidFill>
            <a:srgbClr val="F6CA0A"/>
          </a:solidFill>
          <a:ln w="12700" cap="flat">
            <a:noFill/>
            <a:prstDash val="solid"/>
            <a:miter/>
          </a:ln>
        </p:spPr>
        <p:txBody>
          <a:bodyPr rtlCol="0" anchor="ctr"/>
          <a:lstStyle/>
          <a:p>
            <a:pPr algn="l"/>
            <a:endParaRPr lang="ru-RU" sz="1800" dirty="0"/>
          </a:p>
        </p:txBody>
      </p:sp>
      <p:sp>
        <p:nvSpPr>
          <p:cNvPr id="11" name="Text Placeholder 2">
            <a:extLst>
              <a:ext uri="{FF2B5EF4-FFF2-40B4-BE49-F238E27FC236}">
                <a16:creationId xmlns:a16="http://schemas.microsoft.com/office/drawing/2014/main" id="{F4F6DD4A-6071-4D11-ABDB-28EA5AC87154}"/>
              </a:ext>
            </a:extLst>
          </p:cNvPr>
          <p:cNvSpPr>
            <a:spLocks noGrp="1"/>
          </p:cNvSpPr>
          <p:nvPr>
            <p:ph type="body" idx="1"/>
          </p:nvPr>
        </p:nvSpPr>
        <p:spPr>
          <a:xfrm>
            <a:off x="838200" y="5579615"/>
            <a:ext cx="10515600" cy="459082"/>
          </a:xfrm>
        </p:spPr>
        <p:txBody>
          <a:bodyPr vert="horz" lIns="91440" tIns="45720" rIns="91440" bIns="45720" rtlCol="0">
            <a:normAutofit/>
          </a:bodyPr>
          <a:lstStyle>
            <a:lvl1pPr marL="0" indent="0" algn="ctr">
              <a:buFont typeface="Arial" panose="020B0604020202020204" pitchFamily="34" charset="0"/>
              <a:buNone/>
              <a:defRPr lang="en-US" sz="2300">
                <a:solidFill>
                  <a:srgbClr val="F6CA0A"/>
                </a:solidFill>
              </a:defRPr>
            </a:lvl1pPr>
          </a:lstStyle>
          <a:p>
            <a:pPr marL="228589" lvl="0" indent="-228589" algn="ctr"/>
            <a:r>
              <a:rPr lang="en-US" smtClean="0"/>
              <a:t>Edit Master text styles</a:t>
            </a: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5941" y="109732"/>
            <a:ext cx="936769" cy="1005840"/>
          </a:xfrm>
          <a:prstGeom prst="rect">
            <a:avLst/>
          </a:prstGeom>
        </p:spPr>
      </p:pic>
    </p:spTree>
    <p:extLst>
      <p:ext uri="{BB962C8B-B14F-4D97-AF65-F5344CB8AC3E}">
        <p14:creationId xmlns:p14="http://schemas.microsoft.com/office/powerpoint/2010/main" val="7094218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7584" y="144379"/>
            <a:ext cx="11736832" cy="6601968"/>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29679" y="144379"/>
            <a:ext cx="936769" cy="1005840"/>
          </a:xfrm>
          <a:prstGeom prst="rect">
            <a:avLst/>
          </a:prstGeom>
        </p:spPr>
      </p:pic>
      <p:sp>
        <p:nvSpPr>
          <p:cNvPr id="10" name="Rectangle 9">
            <a:extLst>
              <a:ext uri="{FF2B5EF4-FFF2-40B4-BE49-F238E27FC236}">
                <a16:creationId xmlns:a16="http://schemas.microsoft.com/office/drawing/2014/main" id="{D846C517-01CF-4924-81A5-DAD4CE0BFA6C}"/>
              </a:ext>
            </a:extLst>
          </p:cNvPr>
          <p:cNvSpPr/>
          <p:nvPr/>
        </p:nvSpPr>
        <p:spPr>
          <a:xfrm>
            <a:off x="227584" y="144379"/>
            <a:ext cx="11740896" cy="6601968"/>
          </a:xfrm>
          <a:prstGeom prst="rect">
            <a:avLst/>
          </a:prstGeom>
          <a:solidFill>
            <a:srgbClr val="759440">
              <a:alpha val="52000"/>
            </a:srgbClr>
          </a:solidFill>
          <a:ln w="12700" cap="flat">
            <a:noFill/>
            <a:prstDash val="solid"/>
            <a:miter/>
          </a:ln>
        </p:spPr>
        <p:txBody>
          <a:bodyPr rtlCol="0" anchor="ctr"/>
          <a:lstStyle/>
          <a:p>
            <a:pPr algn="l"/>
            <a:endParaRPr lang="ru-RU" sz="1800" dirty="0">
              <a:solidFill>
                <a:srgbClr val="F6CA0A"/>
              </a:solidFill>
            </a:endParaRPr>
          </a:p>
        </p:txBody>
      </p:sp>
      <p:sp>
        <p:nvSpPr>
          <p:cNvPr id="4" name="Date Placeholder 3">
            <a:extLst>
              <a:ext uri="{FF2B5EF4-FFF2-40B4-BE49-F238E27FC236}">
                <a16:creationId xmlns:a16="http://schemas.microsoft.com/office/drawing/2014/main" id="{D8A140A0-8435-451E-9A8E-9C33B97E1B11}"/>
              </a:ext>
            </a:extLst>
          </p:cNvPr>
          <p:cNvSpPr>
            <a:spLocks noGrp="1"/>
          </p:cNvSpPr>
          <p:nvPr>
            <p:ph type="dt" sz="half" idx="11"/>
          </p:nvPr>
        </p:nvSpPr>
        <p:spPr/>
        <p:txBody>
          <a:bodyPr/>
          <a:lstStyle/>
          <a:p>
            <a:fld id="{56A79EB8-0B43-4E69-B234-A7058A91D04A}" type="datetimeFigureOut">
              <a:rPr lang="en-US" smtClean="0"/>
              <a:t>4/20/2022</a:t>
            </a:fld>
            <a:endParaRPr lang="en-US"/>
          </a:p>
        </p:txBody>
      </p:sp>
      <p:sp>
        <p:nvSpPr>
          <p:cNvPr id="5" name="Footer Placeholder 4">
            <a:extLst>
              <a:ext uri="{FF2B5EF4-FFF2-40B4-BE49-F238E27FC236}">
                <a16:creationId xmlns:a16="http://schemas.microsoft.com/office/drawing/2014/main" id="{93BDD90A-F598-4982-8244-00A2189F77BD}"/>
              </a:ext>
            </a:extLst>
          </p:cNvPr>
          <p:cNvSpPr>
            <a:spLocks noGrp="1"/>
          </p:cNvSpPr>
          <p:nvPr>
            <p:ph type="ftr" sz="quarter" idx="12"/>
          </p:nvPr>
        </p:nvSpPr>
        <p:spPr/>
        <p:txBody>
          <a:bodyPr/>
          <a:lstStyle>
            <a:lvl1pPr>
              <a:defRPr>
                <a:solidFill>
                  <a:srgbClr val="F6CA0A"/>
                </a:solidFill>
              </a:defRPr>
            </a:lvl1pPr>
          </a:lstStyle>
          <a:p>
            <a:endParaRPr lang="en-US"/>
          </a:p>
        </p:txBody>
      </p:sp>
    </p:spTree>
    <p:extLst>
      <p:ext uri="{BB962C8B-B14F-4D97-AF65-F5344CB8AC3E}">
        <p14:creationId xmlns:p14="http://schemas.microsoft.com/office/powerpoint/2010/main" val="31959713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Manual">
    <p:spTree>
      <p:nvGrpSpPr>
        <p:cNvPr id="1" name=""/>
        <p:cNvGrpSpPr/>
        <p:nvPr/>
      </p:nvGrpSpPr>
      <p:grpSpPr>
        <a:xfrm>
          <a:off x="0" y="0"/>
          <a:ext cx="0" cy="0"/>
          <a:chOff x="0" y="0"/>
          <a:chExt cx="0" cy="0"/>
        </a:xfrm>
      </p:grpSpPr>
      <p:pic>
        <p:nvPicPr>
          <p:cNvPr id="21" name="Picture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7584" y="144379"/>
            <a:ext cx="11736832" cy="6601968"/>
          </a:xfrm>
          <a:prstGeom prst="rect">
            <a:avLst/>
          </a:prstGeom>
        </p:spPr>
      </p:pic>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29679" y="143939"/>
            <a:ext cx="936769" cy="1005840"/>
          </a:xfrm>
          <a:prstGeom prst="rect">
            <a:avLst/>
          </a:prstGeom>
        </p:spPr>
      </p:pic>
      <p:sp>
        <p:nvSpPr>
          <p:cNvPr id="23" name="Rectangle 22">
            <a:extLst>
              <a:ext uri="{FF2B5EF4-FFF2-40B4-BE49-F238E27FC236}">
                <a16:creationId xmlns:a16="http://schemas.microsoft.com/office/drawing/2014/main" id="{D846C517-01CF-4924-81A5-DAD4CE0BFA6C}"/>
              </a:ext>
            </a:extLst>
          </p:cNvPr>
          <p:cNvSpPr/>
          <p:nvPr/>
        </p:nvSpPr>
        <p:spPr>
          <a:xfrm>
            <a:off x="227584" y="144819"/>
            <a:ext cx="11740896" cy="6601968"/>
          </a:xfrm>
          <a:prstGeom prst="rect">
            <a:avLst/>
          </a:prstGeom>
          <a:solidFill>
            <a:srgbClr val="759440">
              <a:alpha val="52000"/>
            </a:srgbClr>
          </a:solidFill>
          <a:ln w="12700" cap="flat">
            <a:noFill/>
            <a:prstDash val="solid"/>
            <a:miter/>
          </a:ln>
        </p:spPr>
        <p:txBody>
          <a:bodyPr rtlCol="0" anchor="ctr"/>
          <a:lstStyle/>
          <a:p>
            <a:pPr algn="l"/>
            <a:endParaRPr lang="ru-RU" sz="1800" dirty="0"/>
          </a:p>
        </p:txBody>
      </p:sp>
      <p:sp>
        <p:nvSpPr>
          <p:cNvPr id="14" name="Title 1">
            <a:extLst>
              <a:ext uri="{FF2B5EF4-FFF2-40B4-BE49-F238E27FC236}">
                <a16:creationId xmlns:a16="http://schemas.microsoft.com/office/drawing/2014/main" id="{4510C334-F1CE-4CEF-ADC6-D1BADB9947D6}"/>
              </a:ext>
            </a:extLst>
          </p:cNvPr>
          <p:cNvSpPr>
            <a:spLocks noGrp="1"/>
          </p:cNvSpPr>
          <p:nvPr>
            <p:ph type="title" hasCustomPrompt="1"/>
          </p:nvPr>
        </p:nvSpPr>
        <p:spPr>
          <a:xfrm>
            <a:off x="838200" y="557641"/>
            <a:ext cx="10515600" cy="1325563"/>
          </a:xfrm>
        </p:spPr>
        <p:txBody>
          <a:bodyPr lIns="0" rIns="0"/>
          <a:lstStyle>
            <a:lvl1pPr algn="ctr">
              <a:defRPr>
                <a:solidFill>
                  <a:schemeClr val="bg1"/>
                </a:solidFill>
              </a:defRPr>
            </a:lvl1pPr>
          </a:lstStyle>
          <a:p>
            <a:r>
              <a:rPr lang="en-US" dirty="0"/>
              <a:t>HOW TO USE THIS TEMPLATE</a:t>
            </a:r>
            <a:endParaRPr lang="ru-RU" dirty="0"/>
          </a:p>
        </p:txBody>
      </p:sp>
      <p:sp>
        <p:nvSpPr>
          <p:cNvPr id="18" name="Rectangle 17">
            <a:extLst>
              <a:ext uri="{FF2B5EF4-FFF2-40B4-BE49-F238E27FC236}">
                <a16:creationId xmlns:a16="http://schemas.microsoft.com/office/drawing/2014/main" id="{2D3F74C5-9ADD-4AE3-BCA5-88726CC2A1A3}"/>
              </a:ext>
            </a:extLst>
          </p:cNvPr>
          <p:cNvSpPr/>
          <p:nvPr/>
        </p:nvSpPr>
        <p:spPr>
          <a:xfrm>
            <a:off x="2017776" y="1667974"/>
            <a:ext cx="8156448" cy="36576"/>
          </a:xfrm>
          <a:prstGeom prst="rect">
            <a:avLst/>
          </a:prstGeom>
          <a:solidFill>
            <a:schemeClr val="bg2"/>
          </a:solidFill>
          <a:ln w="12700" cap="flat">
            <a:noFill/>
            <a:prstDash val="solid"/>
            <a:miter/>
          </a:ln>
        </p:spPr>
        <p:txBody>
          <a:bodyPr rtlCol="0" anchor="ctr"/>
          <a:lstStyle/>
          <a:p>
            <a:pPr algn="l"/>
            <a:endParaRPr lang="ru-RU" sz="1800" dirty="0"/>
          </a:p>
        </p:txBody>
      </p:sp>
      <p:sp>
        <p:nvSpPr>
          <p:cNvPr id="31" name="Text Placeholder 21">
            <a:extLst>
              <a:ext uri="{FF2B5EF4-FFF2-40B4-BE49-F238E27FC236}">
                <a16:creationId xmlns:a16="http://schemas.microsoft.com/office/drawing/2014/main" id="{10000CCD-6AFF-4E65-8858-5502306E5811}"/>
              </a:ext>
            </a:extLst>
          </p:cNvPr>
          <p:cNvSpPr>
            <a:spLocks noGrp="1"/>
          </p:cNvSpPr>
          <p:nvPr>
            <p:ph type="body" sz="quarter" idx="13" hasCustomPrompt="1"/>
          </p:nvPr>
        </p:nvSpPr>
        <p:spPr>
          <a:xfrm>
            <a:off x="855585" y="1960171"/>
            <a:ext cx="882687" cy="1092200"/>
          </a:xfrm>
        </p:spPr>
        <p:txBody>
          <a:bodyPr lIns="0" tIns="0" rIns="0" bIns="0">
            <a:noAutofit/>
          </a:bodyPr>
          <a:lstStyle>
            <a:lvl1pPr marL="0" indent="0">
              <a:buNone/>
              <a:defRPr sz="8000" b="1">
                <a:solidFill>
                  <a:schemeClr val="bg2"/>
                </a:solidFill>
                <a:latin typeface="+mj-lt"/>
              </a:defRPr>
            </a:lvl1pPr>
          </a:lstStyle>
          <a:p>
            <a:pPr lvl="0"/>
            <a:r>
              <a:rPr lang="en-US" dirty="0"/>
              <a:t>1</a:t>
            </a:r>
            <a:endParaRPr lang="ru-RU" dirty="0"/>
          </a:p>
        </p:txBody>
      </p:sp>
      <p:sp>
        <p:nvSpPr>
          <p:cNvPr id="32" name="Text Placeholder 24">
            <a:extLst>
              <a:ext uri="{FF2B5EF4-FFF2-40B4-BE49-F238E27FC236}">
                <a16:creationId xmlns:a16="http://schemas.microsoft.com/office/drawing/2014/main" id="{D5D777E5-98F6-416A-8D23-3399269D85CB}"/>
              </a:ext>
            </a:extLst>
          </p:cNvPr>
          <p:cNvSpPr>
            <a:spLocks noGrp="1"/>
          </p:cNvSpPr>
          <p:nvPr>
            <p:ph type="body" sz="quarter" idx="14"/>
          </p:nvPr>
        </p:nvSpPr>
        <p:spPr>
          <a:xfrm>
            <a:off x="1442542" y="1984183"/>
            <a:ext cx="3103111" cy="1032355"/>
          </a:xfrm>
        </p:spPr>
        <p:txBody>
          <a:bodyPr>
            <a:noAutofit/>
          </a:bodyPr>
          <a:lstStyle>
            <a:lvl1pPr marL="0" indent="0">
              <a:lnSpc>
                <a:spcPct val="100000"/>
              </a:lnSpc>
              <a:spcBef>
                <a:spcPts val="600"/>
              </a:spcBef>
              <a:buNone/>
              <a:defRPr sz="3000" b="0">
                <a:solidFill>
                  <a:schemeClr val="bg1"/>
                </a:solidFill>
                <a:latin typeface="+mj-lt"/>
              </a:defRPr>
            </a:lvl1pPr>
          </a:lstStyle>
          <a:p>
            <a:pPr lvl="0"/>
            <a:r>
              <a:rPr lang="en-US" smtClean="0"/>
              <a:t>Edit Master text styles</a:t>
            </a:r>
          </a:p>
        </p:txBody>
      </p:sp>
      <p:sp>
        <p:nvSpPr>
          <p:cNvPr id="33" name="Text Placeholder 21">
            <a:extLst>
              <a:ext uri="{FF2B5EF4-FFF2-40B4-BE49-F238E27FC236}">
                <a16:creationId xmlns:a16="http://schemas.microsoft.com/office/drawing/2014/main" id="{C979BADF-99B5-4C91-AAE5-FC2C4DBEDE20}"/>
              </a:ext>
            </a:extLst>
          </p:cNvPr>
          <p:cNvSpPr>
            <a:spLocks noGrp="1"/>
          </p:cNvSpPr>
          <p:nvPr>
            <p:ph type="body" sz="quarter" idx="15" hasCustomPrompt="1"/>
          </p:nvPr>
        </p:nvSpPr>
        <p:spPr>
          <a:xfrm>
            <a:off x="4820649" y="1960171"/>
            <a:ext cx="882687" cy="1092200"/>
          </a:xfrm>
        </p:spPr>
        <p:txBody>
          <a:bodyPr lIns="0" tIns="0" rIns="0" bIns="0">
            <a:noAutofit/>
          </a:bodyPr>
          <a:lstStyle>
            <a:lvl1pPr marL="0" indent="0">
              <a:buNone/>
              <a:defRPr sz="8000" b="1">
                <a:solidFill>
                  <a:schemeClr val="bg2"/>
                </a:solidFill>
                <a:latin typeface="+mj-lt"/>
              </a:defRPr>
            </a:lvl1pPr>
          </a:lstStyle>
          <a:p>
            <a:pPr lvl="0"/>
            <a:r>
              <a:rPr lang="en-US" dirty="0"/>
              <a:t>2</a:t>
            </a:r>
            <a:endParaRPr lang="ru-RU" dirty="0"/>
          </a:p>
        </p:txBody>
      </p:sp>
      <p:sp>
        <p:nvSpPr>
          <p:cNvPr id="34" name="Text Placeholder 24">
            <a:extLst>
              <a:ext uri="{FF2B5EF4-FFF2-40B4-BE49-F238E27FC236}">
                <a16:creationId xmlns:a16="http://schemas.microsoft.com/office/drawing/2014/main" id="{6706F6A2-1599-4D73-9288-3ECEACDDCAEA}"/>
              </a:ext>
            </a:extLst>
          </p:cNvPr>
          <p:cNvSpPr>
            <a:spLocks noGrp="1"/>
          </p:cNvSpPr>
          <p:nvPr>
            <p:ph type="body" sz="quarter" idx="16"/>
          </p:nvPr>
        </p:nvSpPr>
        <p:spPr>
          <a:xfrm>
            <a:off x="5477946" y="1984183"/>
            <a:ext cx="2243919" cy="1032355"/>
          </a:xfrm>
        </p:spPr>
        <p:txBody>
          <a:bodyPr>
            <a:noAutofit/>
          </a:bodyPr>
          <a:lstStyle>
            <a:lvl1pPr marL="0" indent="0">
              <a:lnSpc>
                <a:spcPct val="100000"/>
              </a:lnSpc>
              <a:spcBef>
                <a:spcPts val="600"/>
              </a:spcBef>
              <a:buNone/>
              <a:defRPr sz="3000" b="0">
                <a:solidFill>
                  <a:schemeClr val="bg1"/>
                </a:solidFill>
                <a:latin typeface="+mj-lt"/>
              </a:defRPr>
            </a:lvl1pPr>
          </a:lstStyle>
          <a:p>
            <a:pPr lvl="0"/>
            <a:r>
              <a:rPr lang="en-US" smtClean="0"/>
              <a:t>Edit Master text styles</a:t>
            </a:r>
          </a:p>
        </p:txBody>
      </p:sp>
      <p:sp>
        <p:nvSpPr>
          <p:cNvPr id="35" name="Text Placeholder 21">
            <a:extLst>
              <a:ext uri="{FF2B5EF4-FFF2-40B4-BE49-F238E27FC236}">
                <a16:creationId xmlns:a16="http://schemas.microsoft.com/office/drawing/2014/main" id="{BAE5E245-1702-4722-895D-0808BB0A868A}"/>
              </a:ext>
            </a:extLst>
          </p:cNvPr>
          <p:cNvSpPr>
            <a:spLocks noGrp="1"/>
          </p:cNvSpPr>
          <p:nvPr>
            <p:ph type="body" sz="quarter" idx="17" hasCustomPrompt="1"/>
          </p:nvPr>
        </p:nvSpPr>
        <p:spPr>
          <a:xfrm>
            <a:off x="7906762" y="1977950"/>
            <a:ext cx="882687" cy="1092200"/>
          </a:xfrm>
        </p:spPr>
        <p:txBody>
          <a:bodyPr lIns="0" tIns="0" rIns="0" bIns="0">
            <a:noAutofit/>
          </a:bodyPr>
          <a:lstStyle>
            <a:lvl1pPr marL="0" indent="0">
              <a:buNone/>
              <a:defRPr sz="8000" b="1">
                <a:solidFill>
                  <a:schemeClr val="bg2"/>
                </a:solidFill>
                <a:latin typeface="+mj-lt"/>
              </a:defRPr>
            </a:lvl1pPr>
          </a:lstStyle>
          <a:p>
            <a:pPr lvl="0"/>
            <a:r>
              <a:rPr lang="en-US" dirty="0"/>
              <a:t>3</a:t>
            </a:r>
            <a:endParaRPr lang="ru-RU" dirty="0"/>
          </a:p>
        </p:txBody>
      </p:sp>
      <p:sp>
        <p:nvSpPr>
          <p:cNvPr id="36" name="Text Placeholder 24">
            <a:extLst>
              <a:ext uri="{FF2B5EF4-FFF2-40B4-BE49-F238E27FC236}">
                <a16:creationId xmlns:a16="http://schemas.microsoft.com/office/drawing/2014/main" id="{3701E665-3CED-413C-BAC6-CE003B1494EA}"/>
              </a:ext>
            </a:extLst>
          </p:cNvPr>
          <p:cNvSpPr>
            <a:spLocks noGrp="1"/>
          </p:cNvSpPr>
          <p:nvPr>
            <p:ph type="body" sz="quarter" idx="18"/>
          </p:nvPr>
        </p:nvSpPr>
        <p:spPr>
          <a:xfrm>
            <a:off x="8564054" y="2001962"/>
            <a:ext cx="2959116" cy="1032355"/>
          </a:xfrm>
        </p:spPr>
        <p:txBody>
          <a:bodyPr>
            <a:noAutofit/>
          </a:bodyPr>
          <a:lstStyle>
            <a:lvl1pPr marL="0" indent="0">
              <a:lnSpc>
                <a:spcPct val="100000"/>
              </a:lnSpc>
              <a:spcBef>
                <a:spcPts val="600"/>
              </a:spcBef>
              <a:buNone/>
              <a:defRPr sz="3000" b="0">
                <a:solidFill>
                  <a:schemeClr val="bg1"/>
                </a:solidFill>
                <a:latin typeface="+mj-lt"/>
              </a:defRPr>
            </a:lvl1pPr>
          </a:lstStyle>
          <a:p>
            <a:pPr lvl="0"/>
            <a:r>
              <a:rPr lang="en-US" smtClean="0"/>
              <a:t>Edit Master text styles</a:t>
            </a:r>
          </a:p>
        </p:txBody>
      </p:sp>
      <p:sp>
        <p:nvSpPr>
          <p:cNvPr id="37" name="Text Placeholder 24">
            <a:extLst>
              <a:ext uri="{FF2B5EF4-FFF2-40B4-BE49-F238E27FC236}">
                <a16:creationId xmlns:a16="http://schemas.microsoft.com/office/drawing/2014/main" id="{E01406B4-D44B-4D1E-91F3-D87541EAD4CE}"/>
              </a:ext>
            </a:extLst>
          </p:cNvPr>
          <p:cNvSpPr>
            <a:spLocks noGrp="1"/>
          </p:cNvSpPr>
          <p:nvPr>
            <p:ph type="body" sz="quarter" idx="19"/>
          </p:nvPr>
        </p:nvSpPr>
        <p:spPr>
          <a:xfrm>
            <a:off x="1020068" y="3103993"/>
            <a:ext cx="1698625" cy="800100"/>
          </a:xfrm>
        </p:spPr>
        <p:txBody>
          <a:bodyPr>
            <a:normAutofit/>
          </a:bodyPr>
          <a:lstStyle>
            <a:lvl1pPr marL="0" indent="0">
              <a:buNone/>
              <a:defRPr sz="1600" b="0">
                <a:solidFill>
                  <a:schemeClr val="bg1"/>
                </a:solidFill>
                <a:latin typeface="+mn-lt"/>
              </a:defRPr>
            </a:lvl1pPr>
          </a:lstStyle>
          <a:p>
            <a:pPr lvl="0"/>
            <a:r>
              <a:rPr lang="en-US" smtClean="0"/>
              <a:t>Edit Master text styles</a:t>
            </a:r>
          </a:p>
        </p:txBody>
      </p:sp>
      <p:sp>
        <p:nvSpPr>
          <p:cNvPr id="38" name="Text Placeholder 24">
            <a:extLst>
              <a:ext uri="{FF2B5EF4-FFF2-40B4-BE49-F238E27FC236}">
                <a16:creationId xmlns:a16="http://schemas.microsoft.com/office/drawing/2014/main" id="{9AAD5CF9-9A59-4C5F-8C29-B92AD6012119}"/>
              </a:ext>
            </a:extLst>
          </p:cNvPr>
          <p:cNvSpPr>
            <a:spLocks noGrp="1"/>
          </p:cNvSpPr>
          <p:nvPr>
            <p:ph type="body" sz="quarter" idx="20"/>
          </p:nvPr>
        </p:nvSpPr>
        <p:spPr>
          <a:xfrm>
            <a:off x="2718692" y="3103993"/>
            <a:ext cx="1698625" cy="800100"/>
          </a:xfrm>
        </p:spPr>
        <p:txBody>
          <a:bodyPr>
            <a:normAutofit/>
          </a:bodyPr>
          <a:lstStyle>
            <a:lvl1pPr marL="0" indent="0">
              <a:buNone/>
              <a:defRPr sz="1600" b="0">
                <a:solidFill>
                  <a:schemeClr val="bg1"/>
                </a:solidFill>
                <a:latin typeface="+mn-lt"/>
              </a:defRPr>
            </a:lvl1pPr>
          </a:lstStyle>
          <a:p>
            <a:pPr lvl="0"/>
            <a:r>
              <a:rPr lang="en-US" smtClean="0"/>
              <a:t>Edit Master text styles</a:t>
            </a:r>
          </a:p>
        </p:txBody>
      </p:sp>
      <p:sp>
        <p:nvSpPr>
          <p:cNvPr id="39" name="Text Placeholder 24">
            <a:extLst>
              <a:ext uri="{FF2B5EF4-FFF2-40B4-BE49-F238E27FC236}">
                <a16:creationId xmlns:a16="http://schemas.microsoft.com/office/drawing/2014/main" id="{C6725172-65CC-4645-B23F-E77886468F31}"/>
              </a:ext>
            </a:extLst>
          </p:cNvPr>
          <p:cNvSpPr>
            <a:spLocks noGrp="1"/>
          </p:cNvSpPr>
          <p:nvPr>
            <p:ph type="body" sz="quarter" idx="21"/>
          </p:nvPr>
        </p:nvSpPr>
        <p:spPr>
          <a:xfrm>
            <a:off x="4794796" y="3103993"/>
            <a:ext cx="2599197" cy="800100"/>
          </a:xfrm>
        </p:spPr>
        <p:txBody>
          <a:bodyPr>
            <a:normAutofit/>
          </a:bodyPr>
          <a:lstStyle>
            <a:lvl1pPr marL="0" indent="0">
              <a:buNone/>
              <a:defRPr sz="1600" b="0">
                <a:solidFill>
                  <a:schemeClr val="bg1"/>
                </a:solidFill>
                <a:latin typeface="+mn-lt"/>
              </a:defRPr>
            </a:lvl1pPr>
          </a:lstStyle>
          <a:p>
            <a:pPr lvl="0"/>
            <a:r>
              <a:rPr lang="en-US" smtClean="0"/>
              <a:t>Edit Master text styles</a:t>
            </a:r>
          </a:p>
        </p:txBody>
      </p:sp>
      <p:sp>
        <p:nvSpPr>
          <p:cNvPr id="40" name="Text Placeholder 24">
            <a:extLst>
              <a:ext uri="{FF2B5EF4-FFF2-40B4-BE49-F238E27FC236}">
                <a16:creationId xmlns:a16="http://schemas.microsoft.com/office/drawing/2014/main" id="{0EA5E6CA-5C78-4B75-BA22-59750E7D4501}"/>
              </a:ext>
            </a:extLst>
          </p:cNvPr>
          <p:cNvSpPr>
            <a:spLocks noGrp="1"/>
          </p:cNvSpPr>
          <p:nvPr>
            <p:ph type="body" sz="quarter" idx="22"/>
          </p:nvPr>
        </p:nvSpPr>
        <p:spPr>
          <a:xfrm>
            <a:off x="7876963" y="3102450"/>
            <a:ext cx="3726423" cy="800100"/>
          </a:xfrm>
        </p:spPr>
        <p:txBody>
          <a:bodyPr>
            <a:normAutofit/>
          </a:bodyPr>
          <a:lstStyle>
            <a:lvl1pPr marL="0" indent="0">
              <a:buNone/>
              <a:defRPr sz="1600" b="0">
                <a:solidFill>
                  <a:schemeClr val="bg1"/>
                </a:solidFill>
                <a:latin typeface="+mn-lt"/>
              </a:defRPr>
            </a:lvl1pPr>
          </a:lstStyle>
          <a:p>
            <a:pPr lvl="0"/>
            <a:r>
              <a:rPr lang="en-US" smtClean="0"/>
              <a:t>Edit Master text styles</a:t>
            </a:r>
          </a:p>
        </p:txBody>
      </p:sp>
      <p:sp>
        <p:nvSpPr>
          <p:cNvPr id="41" name="Text Placeholder 24">
            <a:extLst>
              <a:ext uri="{FF2B5EF4-FFF2-40B4-BE49-F238E27FC236}">
                <a16:creationId xmlns:a16="http://schemas.microsoft.com/office/drawing/2014/main" id="{E1C61752-F57C-4FBF-93F3-06F43CCA43C8}"/>
              </a:ext>
            </a:extLst>
          </p:cNvPr>
          <p:cNvSpPr>
            <a:spLocks noGrp="1"/>
          </p:cNvSpPr>
          <p:nvPr>
            <p:ph type="body" sz="quarter" idx="23"/>
          </p:nvPr>
        </p:nvSpPr>
        <p:spPr>
          <a:xfrm>
            <a:off x="1657040" y="5751926"/>
            <a:ext cx="8877920" cy="470478"/>
          </a:xfrm>
        </p:spPr>
        <p:txBody>
          <a:bodyPr>
            <a:normAutofit/>
          </a:bodyPr>
          <a:lstStyle>
            <a:lvl1pPr marL="0" indent="0" algn="ctr">
              <a:buNone/>
              <a:defRPr sz="1600" b="0">
                <a:solidFill>
                  <a:schemeClr val="accent4"/>
                </a:solidFill>
                <a:latin typeface="+mn-lt"/>
              </a:defRPr>
            </a:lvl1pPr>
          </a:lstStyle>
          <a:p>
            <a:pPr lvl="0"/>
            <a:r>
              <a:rPr lang="en-US" smtClean="0"/>
              <a:t>Edit Master text styles</a:t>
            </a:r>
          </a:p>
        </p:txBody>
      </p:sp>
      <p:sp>
        <p:nvSpPr>
          <p:cNvPr id="42" name="Text Placeholder 24">
            <a:extLst>
              <a:ext uri="{FF2B5EF4-FFF2-40B4-BE49-F238E27FC236}">
                <a16:creationId xmlns:a16="http://schemas.microsoft.com/office/drawing/2014/main" id="{E0232175-FB97-4039-8136-B9DD27441C05}"/>
              </a:ext>
            </a:extLst>
          </p:cNvPr>
          <p:cNvSpPr>
            <a:spLocks noGrp="1"/>
          </p:cNvSpPr>
          <p:nvPr>
            <p:ph type="body" sz="quarter" idx="24"/>
          </p:nvPr>
        </p:nvSpPr>
        <p:spPr>
          <a:xfrm>
            <a:off x="4794799" y="5070254"/>
            <a:ext cx="2599199" cy="800100"/>
          </a:xfrm>
        </p:spPr>
        <p:txBody>
          <a:bodyPr>
            <a:normAutofit/>
          </a:bodyPr>
          <a:lstStyle>
            <a:lvl1pPr marL="0" indent="0">
              <a:buNone/>
              <a:defRPr sz="1600" b="0">
                <a:solidFill>
                  <a:schemeClr val="bg2"/>
                </a:solidFill>
                <a:latin typeface="+mn-lt"/>
              </a:defRPr>
            </a:lvl1pPr>
          </a:lstStyle>
          <a:p>
            <a:pPr lvl="0"/>
            <a:r>
              <a:rPr lang="en-US" smtClean="0"/>
              <a:t>Edit Master text styles</a:t>
            </a:r>
          </a:p>
        </p:txBody>
      </p:sp>
      <p:sp>
        <p:nvSpPr>
          <p:cNvPr id="43" name="Text Placeholder 24">
            <a:extLst>
              <a:ext uri="{FF2B5EF4-FFF2-40B4-BE49-F238E27FC236}">
                <a16:creationId xmlns:a16="http://schemas.microsoft.com/office/drawing/2014/main" id="{6E5262C3-0603-403F-AB36-FB4EB9FC7BCB}"/>
              </a:ext>
            </a:extLst>
          </p:cNvPr>
          <p:cNvSpPr>
            <a:spLocks noGrp="1"/>
          </p:cNvSpPr>
          <p:nvPr>
            <p:ph type="body" sz="quarter" idx="25"/>
          </p:nvPr>
        </p:nvSpPr>
        <p:spPr>
          <a:xfrm>
            <a:off x="7890721" y="5070254"/>
            <a:ext cx="3712665" cy="800100"/>
          </a:xfrm>
        </p:spPr>
        <p:txBody>
          <a:bodyPr>
            <a:normAutofit/>
          </a:bodyPr>
          <a:lstStyle>
            <a:lvl1pPr marL="0" indent="0">
              <a:buNone/>
              <a:defRPr sz="1600" b="0">
                <a:solidFill>
                  <a:schemeClr val="bg2"/>
                </a:solidFill>
                <a:latin typeface="+mn-lt"/>
              </a:defRPr>
            </a:lvl1pPr>
          </a:lstStyle>
          <a:p>
            <a:pPr lvl="0"/>
            <a:r>
              <a:rPr lang="en-US" smtClean="0"/>
              <a:t>Edit Master text styles</a:t>
            </a:r>
          </a:p>
        </p:txBody>
      </p:sp>
      <p:sp>
        <p:nvSpPr>
          <p:cNvPr id="44" name="Picture Placeholder 12">
            <a:extLst>
              <a:ext uri="{FF2B5EF4-FFF2-40B4-BE49-F238E27FC236}">
                <a16:creationId xmlns:a16="http://schemas.microsoft.com/office/drawing/2014/main" id="{D2FBACFC-8B68-4A37-95A4-26BE5A23D759}"/>
              </a:ext>
            </a:extLst>
          </p:cNvPr>
          <p:cNvSpPr>
            <a:spLocks noGrp="1"/>
          </p:cNvSpPr>
          <p:nvPr>
            <p:ph type="pic" sz="quarter" idx="37"/>
          </p:nvPr>
        </p:nvSpPr>
        <p:spPr>
          <a:xfrm>
            <a:off x="1020059" y="3976866"/>
            <a:ext cx="3273552" cy="1618488"/>
          </a:xfrm>
        </p:spPr>
        <p:txBody>
          <a:bodyPr anchor="ctr" anchorCtr="0">
            <a:noAutofit/>
          </a:bodyPr>
          <a:lstStyle>
            <a:lvl1pPr marL="0" indent="0" algn="ctr">
              <a:buNone/>
              <a:defRPr sz="1400">
                <a:solidFill>
                  <a:schemeClr val="bg1"/>
                </a:solidFill>
              </a:defRPr>
            </a:lvl1pPr>
          </a:lstStyle>
          <a:p>
            <a:r>
              <a:rPr lang="en-US" smtClean="0"/>
              <a:t>Click icon to add picture</a:t>
            </a:r>
            <a:endParaRPr lang="ru-RU" dirty="0"/>
          </a:p>
        </p:txBody>
      </p:sp>
      <p:sp>
        <p:nvSpPr>
          <p:cNvPr id="46" name="Picture Placeholder 12">
            <a:extLst>
              <a:ext uri="{FF2B5EF4-FFF2-40B4-BE49-F238E27FC236}">
                <a16:creationId xmlns:a16="http://schemas.microsoft.com/office/drawing/2014/main" id="{5A6A36C6-8489-4333-927A-141D8F98AE50}"/>
              </a:ext>
            </a:extLst>
          </p:cNvPr>
          <p:cNvSpPr>
            <a:spLocks noGrp="1"/>
          </p:cNvSpPr>
          <p:nvPr>
            <p:ph type="pic" sz="quarter" idx="43"/>
          </p:nvPr>
        </p:nvSpPr>
        <p:spPr>
          <a:xfrm>
            <a:off x="4794801" y="4041034"/>
            <a:ext cx="2599199" cy="896112"/>
          </a:xfrm>
        </p:spPr>
        <p:txBody>
          <a:bodyPr anchor="ctr" anchorCtr="0">
            <a:noAutofit/>
          </a:bodyPr>
          <a:lstStyle>
            <a:lvl1pPr marL="0" indent="0" algn="ctr">
              <a:buNone/>
              <a:defRPr sz="1400">
                <a:solidFill>
                  <a:schemeClr val="bg1"/>
                </a:solidFill>
              </a:defRPr>
            </a:lvl1pPr>
          </a:lstStyle>
          <a:p>
            <a:r>
              <a:rPr lang="en-US" smtClean="0"/>
              <a:t>Click icon to add picture</a:t>
            </a:r>
            <a:endParaRPr lang="ru-RU" dirty="0"/>
          </a:p>
        </p:txBody>
      </p:sp>
      <p:sp>
        <p:nvSpPr>
          <p:cNvPr id="47" name="Picture Placeholder 9">
            <a:extLst>
              <a:ext uri="{FF2B5EF4-FFF2-40B4-BE49-F238E27FC236}">
                <a16:creationId xmlns:a16="http://schemas.microsoft.com/office/drawing/2014/main" id="{BB2DF986-C446-4302-9099-B1512AD5D8CA}"/>
              </a:ext>
            </a:extLst>
          </p:cNvPr>
          <p:cNvSpPr>
            <a:spLocks noGrp="1"/>
          </p:cNvSpPr>
          <p:nvPr>
            <p:ph type="pic" sz="quarter" idx="44"/>
          </p:nvPr>
        </p:nvSpPr>
        <p:spPr>
          <a:xfrm>
            <a:off x="7876955" y="4041034"/>
            <a:ext cx="2599200" cy="896400"/>
          </a:xfrm>
        </p:spPr>
        <p:txBody>
          <a:bodyPr anchor="ctr" anchorCtr="0">
            <a:normAutofit/>
          </a:bodyPr>
          <a:lstStyle>
            <a:lvl1pPr marL="0" indent="0" algn="ctr">
              <a:buNone/>
              <a:defRPr sz="1400">
                <a:solidFill>
                  <a:schemeClr val="bg1"/>
                </a:solidFill>
              </a:defRPr>
            </a:lvl1pPr>
          </a:lstStyle>
          <a:p>
            <a:r>
              <a:rPr lang="en-US" smtClean="0"/>
              <a:t>Click icon to add picture</a:t>
            </a:r>
            <a:endParaRPr lang="ru-RU" dirty="0"/>
          </a:p>
        </p:txBody>
      </p:sp>
    </p:spTree>
    <p:extLst>
      <p:ext uri="{BB962C8B-B14F-4D97-AF65-F5344CB8AC3E}">
        <p14:creationId xmlns:p14="http://schemas.microsoft.com/office/powerpoint/2010/main" val="33744344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0DD028D-BA1C-4F4E-98AE-7AE2FD8625BA}"/>
              </a:ext>
            </a:extLst>
          </p:cNvPr>
          <p:cNvSpPr/>
          <p:nvPr/>
        </p:nvSpPr>
        <p:spPr>
          <a:xfrm>
            <a:off x="227584" y="144379"/>
            <a:ext cx="11740896" cy="6601968"/>
          </a:xfrm>
          <a:prstGeom prst="rect">
            <a:avLst/>
          </a:prstGeom>
          <a:solidFill>
            <a:srgbClr val="759440">
              <a:alpha val="52000"/>
            </a:srgbClr>
          </a:solidFill>
          <a:ln w="127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F6CA0A"/>
              </a:solidFill>
              <a:effectLst/>
              <a:uLnTx/>
              <a:uFillTx/>
              <a:latin typeface="Franklin Gothic Book"/>
              <a:ea typeface="+mn-ea"/>
              <a:cs typeface="+mn-cs"/>
            </a:endParaRPr>
          </a:p>
        </p:txBody>
      </p:sp>
      <p:sp>
        <p:nvSpPr>
          <p:cNvPr id="3" name="Text Placeholder 2">
            <a:extLst>
              <a:ext uri="{FF2B5EF4-FFF2-40B4-BE49-F238E27FC236}">
                <a16:creationId xmlns:a16="http://schemas.microsoft.com/office/drawing/2014/main" id="{928179DE-64C9-4654-83C3-E0E3F28EEA8F}"/>
              </a:ext>
            </a:extLst>
          </p:cNvPr>
          <p:cNvSpPr>
            <a:spLocks noGrp="1"/>
          </p:cNvSpPr>
          <p:nvPr>
            <p:ph type="body" sz="quarter" idx="10"/>
          </p:nvPr>
        </p:nvSpPr>
        <p:spPr>
          <a:xfrm>
            <a:off x="393700" y="1600200"/>
            <a:ext cx="6261100" cy="49784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a:extLst>
              <a:ext uri="{FF2B5EF4-FFF2-40B4-BE49-F238E27FC236}">
                <a16:creationId xmlns:a16="http://schemas.microsoft.com/office/drawing/2014/main" id="{2E6C4BD2-A209-4F9C-9517-79E84E49E56A}"/>
              </a:ext>
            </a:extLst>
          </p:cNvPr>
          <p:cNvSpPr>
            <a:spLocks noGrp="1"/>
          </p:cNvSpPr>
          <p:nvPr>
            <p:ph type="title"/>
          </p:nvPr>
        </p:nvSpPr>
        <p:spPr>
          <a:xfrm>
            <a:off x="393700" y="209508"/>
            <a:ext cx="10515600" cy="1325563"/>
          </a:xfrm>
        </p:spPr>
        <p:txBody>
          <a:bodyPr/>
          <a:lstStyle/>
          <a:p>
            <a:r>
              <a:rPr lang="en-US" smtClean="0"/>
              <a:t>Click to edit Master title style</a:t>
            </a:r>
            <a:endParaRPr lang="en-US" dirty="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31711" y="144379"/>
            <a:ext cx="936769" cy="1005840"/>
          </a:xfrm>
          <a:prstGeom prst="rect">
            <a:avLst/>
          </a:prstGeom>
        </p:spPr>
      </p:pic>
    </p:spTree>
    <p:extLst>
      <p:ext uri="{BB962C8B-B14F-4D97-AF65-F5344CB8AC3E}">
        <p14:creationId xmlns:p14="http://schemas.microsoft.com/office/powerpoint/2010/main" val="26506484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7584" y="128016"/>
            <a:ext cx="11736832" cy="6601968"/>
          </a:xfrm>
          <a:prstGeom prst="rect">
            <a:avLst/>
          </a:prstGeom>
        </p:spPr>
      </p:pic>
      <p:sp>
        <p:nvSpPr>
          <p:cNvPr id="6" name="Rectangle 5">
            <a:extLst>
              <a:ext uri="{FF2B5EF4-FFF2-40B4-BE49-F238E27FC236}">
                <a16:creationId xmlns:a16="http://schemas.microsoft.com/office/drawing/2014/main" id="{834F3F28-2A24-40B5-AC8C-5A53DC799A96}"/>
              </a:ext>
            </a:extLst>
          </p:cNvPr>
          <p:cNvSpPr/>
          <p:nvPr/>
        </p:nvSpPr>
        <p:spPr>
          <a:xfrm>
            <a:off x="227586" y="128016"/>
            <a:ext cx="6055868" cy="6601968"/>
          </a:xfrm>
          <a:prstGeom prst="rect">
            <a:avLst/>
          </a:prstGeom>
          <a:solidFill>
            <a:srgbClr val="74813B">
              <a:alpha val="70000"/>
            </a:srgbClr>
          </a:solidFill>
          <a:ln w="12700" cap="flat">
            <a:noFill/>
            <a:prstDash val="solid"/>
            <a:miter/>
          </a:ln>
        </p:spPr>
        <p:txBody>
          <a:bodyPr rtlCol="0" anchor="ctr"/>
          <a:lstStyle/>
          <a:p>
            <a:pPr algn="l"/>
            <a:endParaRPr lang="ru-RU" sz="1800" dirty="0"/>
          </a:p>
        </p:txBody>
      </p:sp>
      <p:sp>
        <p:nvSpPr>
          <p:cNvPr id="2" name="Title 1">
            <a:extLst>
              <a:ext uri="{FF2B5EF4-FFF2-40B4-BE49-F238E27FC236}">
                <a16:creationId xmlns:a16="http://schemas.microsoft.com/office/drawing/2014/main" id="{CF097552-E3A8-41F6-B00B-4A39A247AA0E}"/>
              </a:ext>
            </a:extLst>
          </p:cNvPr>
          <p:cNvSpPr>
            <a:spLocks noGrp="1"/>
          </p:cNvSpPr>
          <p:nvPr>
            <p:ph type="title" hasCustomPrompt="1"/>
          </p:nvPr>
        </p:nvSpPr>
        <p:spPr>
          <a:xfrm>
            <a:off x="841249" y="1169256"/>
            <a:ext cx="5285915" cy="782638"/>
          </a:xfrm>
        </p:spPr>
        <p:txBody>
          <a:bodyPr/>
          <a:lstStyle>
            <a:lvl1pPr algn="l">
              <a:defRPr>
                <a:solidFill>
                  <a:schemeClr val="bg1"/>
                </a:solidFill>
              </a:defRPr>
            </a:lvl1pPr>
          </a:lstStyle>
          <a:p>
            <a:r>
              <a:rPr lang="en-US" dirty="0"/>
              <a:t>TEXT LAYOUT 1</a:t>
            </a:r>
            <a:endParaRPr lang="ru-RU"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lvl1pPr>
              <a:defRPr>
                <a:solidFill>
                  <a:schemeClr val="accent5">
                    <a:lumMod val="75000"/>
                  </a:schemeClr>
                </a:solidFill>
              </a:defRPr>
            </a:lvl1pPr>
          </a:lstStyle>
          <a:p>
            <a:fld id="{56A79EB8-0B43-4E69-B234-A7058A91D04A}" type="datetimeFigureOut">
              <a:rPr lang="en-US" smtClean="0"/>
              <a:t>4/20/2022</a:t>
            </a:fld>
            <a:endParaRPr lang="en-US"/>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lvl1pPr>
              <a:defRPr>
                <a:solidFill>
                  <a:srgbClr val="F6CA0A"/>
                </a:solidFill>
              </a:defRPr>
            </a:lvl1pPr>
          </a:lstStyle>
          <a:p>
            <a:endParaRPr lang="en-US"/>
          </a:p>
        </p:txBody>
      </p:sp>
      <p:sp>
        <p:nvSpPr>
          <p:cNvPr id="12" name="Text Placeholder 17">
            <a:extLst>
              <a:ext uri="{FF2B5EF4-FFF2-40B4-BE49-F238E27FC236}">
                <a16:creationId xmlns:a16="http://schemas.microsoft.com/office/drawing/2014/main" id="{028AD4F5-2320-4533-9EC4-9832091E65CB}"/>
              </a:ext>
            </a:extLst>
          </p:cNvPr>
          <p:cNvSpPr>
            <a:spLocks noGrp="1"/>
          </p:cNvSpPr>
          <p:nvPr>
            <p:ph type="body" sz="quarter" idx="13" hasCustomPrompt="1"/>
          </p:nvPr>
        </p:nvSpPr>
        <p:spPr>
          <a:xfrm>
            <a:off x="841249" y="2136036"/>
            <a:ext cx="5285915" cy="857098"/>
          </a:xfrm>
        </p:spPr>
        <p:txBody>
          <a:bodyPr>
            <a:normAutofit/>
          </a:bodyPr>
          <a:lstStyle>
            <a:lvl1pPr marL="0" indent="0" algn="l">
              <a:buNone/>
              <a:defRPr sz="2300">
                <a:solidFill>
                  <a:schemeClr val="bg1"/>
                </a:solidFill>
              </a:defRPr>
            </a:lvl1pPr>
            <a:lvl2pPr>
              <a:defRPr sz="1800"/>
            </a:lvl2pPr>
            <a:lvl3pPr>
              <a:defRPr sz="1800"/>
            </a:lvl3pPr>
            <a:lvl4pPr>
              <a:defRPr sz="1800"/>
            </a:lvl4pPr>
            <a:lvl5pPr>
              <a:defRPr sz="1800"/>
            </a:lvl5pPr>
          </a:lstStyle>
          <a:p>
            <a:pPr lvl="0"/>
            <a:r>
              <a:rPr lang="en-US" dirty="0"/>
              <a:t>Edit master text styles</a:t>
            </a:r>
          </a:p>
        </p:txBody>
      </p:sp>
      <p:sp>
        <p:nvSpPr>
          <p:cNvPr id="13" name="Rectangle 12">
            <a:extLst>
              <a:ext uri="{FF2B5EF4-FFF2-40B4-BE49-F238E27FC236}">
                <a16:creationId xmlns:a16="http://schemas.microsoft.com/office/drawing/2014/main" id="{E7822F33-D675-4E6C-BD09-D9C78365BB41}"/>
              </a:ext>
            </a:extLst>
          </p:cNvPr>
          <p:cNvSpPr/>
          <p:nvPr/>
        </p:nvSpPr>
        <p:spPr>
          <a:xfrm>
            <a:off x="915027" y="1992586"/>
            <a:ext cx="4428000" cy="36576"/>
          </a:xfrm>
          <a:prstGeom prst="rect">
            <a:avLst/>
          </a:prstGeom>
          <a:solidFill>
            <a:srgbClr val="F6CA0A"/>
          </a:solidFill>
          <a:ln w="12700" cap="flat">
            <a:noFill/>
            <a:prstDash val="solid"/>
            <a:miter/>
          </a:ln>
        </p:spPr>
        <p:txBody>
          <a:bodyPr rtlCol="0" anchor="ctr"/>
          <a:lstStyle/>
          <a:p>
            <a:pPr algn="l"/>
            <a:endParaRPr lang="ru-RU" sz="1800" dirty="0"/>
          </a:p>
        </p:txBody>
      </p:sp>
      <p:sp>
        <p:nvSpPr>
          <p:cNvPr id="14" name="Text Placeholder 14">
            <a:extLst>
              <a:ext uri="{FF2B5EF4-FFF2-40B4-BE49-F238E27FC236}">
                <a16:creationId xmlns:a16="http://schemas.microsoft.com/office/drawing/2014/main" id="{302F0820-F94A-40EF-B3BE-26CD0CB55173}"/>
              </a:ext>
            </a:extLst>
          </p:cNvPr>
          <p:cNvSpPr>
            <a:spLocks noGrp="1"/>
          </p:cNvSpPr>
          <p:nvPr>
            <p:ph type="body" sz="quarter" idx="15"/>
          </p:nvPr>
        </p:nvSpPr>
        <p:spPr>
          <a:xfrm>
            <a:off x="838201" y="3100281"/>
            <a:ext cx="5288963" cy="2588637"/>
          </a:xfrm>
        </p:spPr>
        <p:txBody>
          <a:bodyPr lIns="0">
            <a:normAutofit/>
          </a:bodyPr>
          <a:lstStyle>
            <a:lvl1pPr marL="179992" indent="-179992">
              <a:spcBef>
                <a:spcPts val="600"/>
              </a:spcBef>
              <a:buClr>
                <a:schemeClr val="bg2"/>
              </a:buClr>
              <a:buFont typeface="Arial" panose="020B0604020202020204" pitchFamily="34" charset="0"/>
              <a:buChar char="•"/>
              <a:defRPr sz="1600" b="0" i="0" baseline="0">
                <a:solidFill>
                  <a:schemeClr val="bg1"/>
                </a:solidFill>
              </a:defRPr>
            </a:lvl1pPr>
          </a:lstStyle>
          <a:p>
            <a:pPr lvl="0"/>
            <a:r>
              <a:rPr lang="en-US" smtClean="0"/>
              <a:t>Edit Master text styles</a:t>
            </a: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27647" y="128016"/>
            <a:ext cx="936769" cy="1005840"/>
          </a:xfrm>
          <a:prstGeom prst="rect">
            <a:avLst/>
          </a:prstGeom>
        </p:spPr>
      </p:pic>
    </p:spTree>
    <p:extLst>
      <p:ext uri="{BB962C8B-B14F-4D97-AF65-F5344CB8AC3E}">
        <p14:creationId xmlns:p14="http://schemas.microsoft.com/office/powerpoint/2010/main" val="11309765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tent Slide">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t="7685" b="8480"/>
          <a:stretch/>
        </p:blipFill>
        <p:spPr>
          <a:xfrm>
            <a:off x="189290" y="109728"/>
            <a:ext cx="11813420" cy="6601968"/>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5941" y="109732"/>
            <a:ext cx="936769" cy="1005840"/>
          </a:xfrm>
          <a:prstGeom prst="rect">
            <a:avLst/>
          </a:prstGeom>
        </p:spPr>
      </p:pic>
      <p:sp>
        <p:nvSpPr>
          <p:cNvPr id="6" name="Rectangle 5">
            <a:extLst>
              <a:ext uri="{FF2B5EF4-FFF2-40B4-BE49-F238E27FC236}">
                <a16:creationId xmlns:a16="http://schemas.microsoft.com/office/drawing/2014/main" id="{834F3F28-2A24-40B5-AC8C-5A53DC799A96}"/>
              </a:ext>
            </a:extLst>
          </p:cNvPr>
          <p:cNvSpPr/>
          <p:nvPr/>
        </p:nvSpPr>
        <p:spPr>
          <a:xfrm>
            <a:off x="189290" y="109728"/>
            <a:ext cx="11813420" cy="3042546"/>
          </a:xfrm>
          <a:prstGeom prst="rect">
            <a:avLst/>
          </a:prstGeom>
          <a:gradFill flip="none" rotWithShape="1">
            <a:gsLst>
              <a:gs pos="0">
                <a:srgbClr val="85341C">
                  <a:alpha val="39000"/>
                </a:srgbClr>
              </a:gs>
              <a:gs pos="68000">
                <a:srgbClr val="9C6E62">
                  <a:alpha val="60000"/>
                </a:srgbClr>
              </a:gs>
              <a:gs pos="100000">
                <a:srgbClr val="AA9AA2">
                  <a:alpha val="60000"/>
                </a:srgbClr>
              </a:gs>
            </a:gsLst>
            <a:lin ang="16200000" scaled="1"/>
            <a:tileRect/>
          </a:gradFill>
          <a:ln w="12700" cap="flat">
            <a:noFill/>
            <a:prstDash val="solid"/>
            <a:miter/>
          </a:ln>
        </p:spPr>
        <p:txBody>
          <a:bodyPr rtlCol="0" anchor="ctr"/>
          <a:lstStyle/>
          <a:p>
            <a:pPr algn="l"/>
            <a:endParaRPr lang="ru-RU" sz="1800" dirty="0"/>
          </a:p>
        </p:txBody>
      </p:sp>
      <p:sp>
        <p:nvSpPr>
          <p:cNvPr id="2" name="Title 1">
            <a:extLst>
              <a:ext uri="{FF2B5EF4-FFF2-40B4-BE49-F238E27FC236}">
                <a16:creationId xmlns:a16="http://schemas.microsoft.com/office/drawing/2014/main" id="{CF097552-E3A8-41F6-B00B-4A39A247AA0E}"/>
              </a:ext>
            </a:extLst>
          </p:cNvPr>
          <p:cNvSpPr>
            <a:spLocks noGrp="1"/>
          </p:cNvSpPr>
          <p:nvPr>
            <p:ph type="title" hasCustomPrompt="1"/>
          </p:nvPr>
        </p:nvSpPr>
        <p:spPr>
          <a:xfrm>
            <a:off x="841249" y="1093460"/>
            <a:ext cx="5320387" cy="782638"/>
          </a:xfrm>
        </p:spPr>
        <p:txBody>
          <a:bodyPr/>
          <a:lstStyle>
            <a:lvl1pPr algn="l">
              <a:defRPr>
                <a:solidFill>
                  <a:schemeClr val="bg1"/>
                </a:solidFill>
              </a:defRPr>
            </a:lvl1pPr>
          </a:lstStyle>
          <a:p>
            <a:r>
              <a:rPr lang="en-US" dirty="0"/>
              <a:t>TEXT LAYOUT 2</a:t>
            </a:r>
            <a:endParaRPr lang="ru-RU"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lvl1pPr>
              <a:defRPr>
                <a:solidFill>
                  <a:srgbClr val="F6CA0A"/>
                </a:solidFill>
              </a:defRPr>
            </a:lvl1pPr>
          </a:lstStyle>
          <a:p>
            <a:fld id="{56A79EB8-0B43-4E69-B234-A7058A91D04A}" type="datetimeFigureOut">
              <a:rPr lang="en-US" smtClean="0"/>
              <a:t>4/20/2022</a:t>
            </a:fld>
            <a:endParaRPr lang="en-US"/>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a:xfrm>
            <a:off x="838201" y="6118496"/>
            <a:ext cx="3398763" cy="365125"/>
          </a:xfrm>
        </p:spPr>
        <p:txBody>
          <a:bodyPr/>
          <a:lstStyle>
            <a:lvl1pPr>
              <a:defRPr>
                <a:solidFill>
                  <a:srgbClr val="F6CA0A"/>
                </a:solidFill>
              </a:defRPr>
            </a:lvl1pPr>
          </a:lstStyle>
          <a:p>
            <a:endParaRPr lang="en-US"/>
          </a:p>
        </p:txBody>
      </p:sp>
      <p:sp>
        <p:nvSpPr>
          <p:cNvPr id="12" name="Text Placeholder 17">
            <a:extLst>
              <a:ext uri="{FF2B5EF4-FFF2-40B4-BE49-F238E27FC236}">
                <a16:creationId xmlns:a16="http://schemas.microsoft.com/office/drawing/2014/main" id="{028AD4F5-2320-4533-9EC4-9832091E65CB}"/>
              </a:ext>
            </a:extLst>
          </p:cNvPr>
          <p:cNvSpPr>
            <a:spLocks noGrp="1"/>
          </p:cNvSpPr>
          <p:nvPr>
            <p:ph type="body" sz="quarter" idx="13" hasCustomPrompt="1"/>
          </p:nvPr>
        </p:nvSpPr>
        <p:spPr>
          <a:xfrm>
            <a:off x="841249" y="2060240"/>
            <a:ext cx="5320387" cy="882524"/>
          </a:xfrm>
        </p:spPr>
        <p:txBody>
          <a:bodyPr>
            <a:normAutofit/>
          </a:bodyPr>
          <a:lstStyle>
            <a:lvl1pPr marL="0" indent="0" algn="l">
              <a:buNone/>
              <a:defRPr sz="2300">
                <a:solidFill>
                  <a:schemeClr val="bg1"/>
                </a:solidFill>
              </a:defRPr>
            </a:lvl1pPr>
            <a:lvl2pPr>
              <a:defRPr sz="1800"/>
            </a:lvl2pPr>
            <a:lvl3pPr>
              <a:defRPr sz="1800"/>
            </a:lvl3pPr>
            <a:lvl4pPr>
              <a:defRPr sz="1800"/>
            </a:lvl4pPr>
            <a:lvl5pPr>
              <a:defRPr sz="1800"/>
            </a:lvl5pPr>
          </a:lstStyle>
          <a:p>
            <a:pPr lvl="0"/>
            <a:r>
              <a:rPr lang="en-US" dirty="0"/>
              <a:t>Edit master text styles</a:t>
            </a:r>
          </a:p>
        </p:txBody>
      </p:sp>
      <p:sp>
        <p:nvSpPr>
          <p:cNvPr id="13" name="Rectangle 12">
            <a:extLst>
              <a:ext uri="{FF2B5EF4-FFF2-40B4-BE49-F238E27FC236}">
                <a16:creationId xmlns:a16="http://schemas.microsoft.com/office/drawing/2014/main" id="{E7822F33-D675-4E6C-BD09-D9C78365BB41}"/>
              </a:ext>
            </a:extLst>
          </p:cNvPr>
          <p:cNvSpPr/>
          <p:nvPr/>
        </p:nvSpPr>
        <p:spPr>
          <a:xfrm>
            <a:off x="914693" y="1916790"/>
            <a:ext cx="4500000" cy="36576"/>
          </a:xfrm>
          <a:prstGeom prst="rect">
            <a:avLst/>
          </a:prstGeom>
          <a:solidFill>
            <a:srgbClr val="F6CA0A"/>
          </a:solidFill>
          <a:ln w="12700" cap="flat">
            <a:noFill/>
            <a:prstDash val="solid"/>
            <a:miter/>
          </a:ln>
        </p:spPr>
        <p:txBody>
          <a:bodyPr rtlCol="0" anchor="ctr"/>
          <a:lstStyle/>
          <a:p>
            <a:pPr algn="l"/>
            <a:endParaRPr lang="ru-RU" sz="1800" dirty="0"/>
          </a:p>
        </p:txBody>
      </p:sp>
      <p:sp>
        <p:nvSpPr>
          <p:cNvPr id="11" name="Text Placeholder 14">
            <a:extLst>
              <a:ext uri="{FF2B5EF4-FFF2-40B4-BE49-F238E27FC236}">
                <a16:creationId xmlns:a16="http://schemas.microsoft.com/office/drawing/2014/main" id="{4B6CBCCA-9781-462D-AF43-C6AAE3D1AAA9}"/>
              </a:ext>
            </a:extLst>
          </p:cNvPr>
          <p:cNvSpPr>
            <a:spLocks noGrp="1"/>
          </p:cNvSpPr>
          <p:nvPr>
            <p:ph type="body" sz="quarter" idx="15"/>
          </p:nvPr>
        </p:nvSpPr>
        <p:spPr>
          <a:xfrm>
            <a:off x="6817897" y="1125545"/>
            <a:ext cx="4707843" cy="1849304"/>
          </a:xfrm>
        </p:spPr>
        <p:txBody>
          <a:bodyPr>
            <a:normAutofit/>
          </a:bodyPr>
          <a:lstStyle>
            <a:lvl1pPr marL="179992" indent="-179992">
              <a:spcBef>
                <a:spcPts val="600"/>
              </a:spcBef>
              <a:buClr>
                <a:schemeClr val="bg1"/>
              </a:buClr>
              <a:buFont typeface="Arial" panose="020B0604020202020204" pitchFamily="34" charset="0"/>
              <a:buChar char="•"/>
              <a:defRPr sz="1600" b="0" i="0">
                <a:solidFill>
                  <a:schemeClr val="bg1"/>
                </a:solidFill>
              </a:defRPr>
            </a:lvl1pPr>
          </a:lstStyle>
          <a:p>
            <a:pPr lvl="0"/>
            <a:r>
              <a:rPr lang="en-US" smtClean="0"/>
              <a:t>Edit Master text styles</a:t>
            </a:r>
          </a:p>
        </p:txBody>
      </p:sp>
    </p:spTree>
    <p:extLst>
      <p:ext uri="{BB962C8B-B14F-4D97-AF65-F5344CB8AC3E}">
        <p14:creationId xmlns:p14="http://schemas.microsoft.com/office/powerpoint/2010/main" val="32826230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Section Layout">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b="25110"/>
          <a:stretch/>
        </p:blipFill>
        <p:spPr>
          <a:xfrm>
            <a:off x="227584" y="127525"/>
            <a:ext cx="11740896" cy="6594551"/>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1711" y="127155"/>
            <a:ext cx="936769" cy="1005840"/>
          </a:xfrm>
          <a:prstGeom prst="rect">
            <a:avLst/>
          </a:prstGeom>
        </p:spPr>
      </p:pic>
      <p:sp>
        <p:nvSpPr>
          <p:cNvPr id="6" name="Rectangle 5">
            <a:extLst>
              <a:ext uri="{FF2B5EF4-FFF2-40B4-BE49-F238E27FC236}">
                <a16:creationId xmlns:a16="http://schemas.microsoft.com/office/drawing/2014/main" id="{164ACA68-1C2C-4C4D-9CB4-1C8BF3E03F57}"/>
              </a:ext>
            </a:extLst>
          </p:cNvPr>
          <p:cNvSpPr/>
          <p:nvPr/>
        </p:nvSpPr>
        <p:spPr>
          <a:xfrm>
            <a:off x="231648" y="129252"/>
            <a:ext cx="11736832" cy="6592824"/>
          </a:xfrm>
          <a:prstGeom prst="rect">
            <a:avLst/>
          </a:prstGeom>
          <a:solidFill>
            <a:srgbClr val="3D512F">
              <a:alpha val="49000"/>
            </a:srgbClr>
          </a:solidFill>
          <a:ln w="12700" cap="flat">
            <a:noFill/>
            <a:prstDash val="solid"/>
            <a:miter/>
          </a:ln>
        </p:spPr>
        <p:txBody>
          <a:bodyPr rtlCol="0" anchor="ctr"/>
          <a:lstStyle/>
          <a:p>
            <a:pPr algn="l"/>
            <a:endParaRPr lang="ru-RU" sz="1800" dirty="0"/>
          </a:p>
        </p:txBody>
      </p:sp>
      <p:sp>
        <p:nvSpPr>
          <p:cNvPr id="4" name="Date Placeholder 3">
            <a:extLst>
              <a:ext uri="{FF2B5EF4-FFF2-40B4-BE49-F238E27FC236}">
                <a16:creationId xmlns:a16="http://schemas.microsoft.com/office/drawing/2014/main" id="{D8A140A0-8435-451E-9A8E-9C33B97E1B11}"/>
              </a:ext>
            </a:extLst>
          </p:cNvPr>
          <p:cNvSpPr>
            <a:spLocks noGrp="1"/>
          </p:cNvSpPr>
          <p:nvPr>
            <p:ph type="dt" sz="half" idx="11"/>
          </p:nvPr>
        </p:nvSpPr>
        <p:spPr/>
        <p:txBody>
          <a:bodyPr/>
          <a:lstStyle>
            <a:lvl1pPr>
              <a:defRPr>
                <a:solidFill>
                  <a:srgbClr val="F6CA0A"/>
                </a:solidFill>
              </a:defRPr>
            </a:lvl1pPr>
          </a:lstStyle>
          <a:p>
            <a:fld id="{56A79EB8-0B43-4E69-B234-A7058A91D04A}" type="datetimeFigureOut">
              <a:rPr lang="en-US" smtClean="0"/>
              <a:t>4/20/2022</a:t>
            </a:fld>
            <a:endParaRPr lang="en-US"/>
          </a:p>
        </p:txBody>
      </p:sp>
      <p:sp>
        <p:nvSpPr>
          <p:cNvPr id="5" name="Footer Placeholder 4">
            <a:extLst>
              <a:ext uri="{FF2B5EF4-FFF2-40B4-BE49-F238E27FC236}">
                <a16:creationId xmlns:a16="http://schemas.microsoft.com/office/drawing/2014/main" id="{93BDD90A-F598-4982-8244-00A2189F77BD}"/>
              </a:ext>
            </a:extLst>
          </p:cNvPr>
          <p:cNvSpPr>
            <a:spLocks noGrp="1"/>
          </p:cNvSpPr>
          <p:nvPr>
            <p:ph type="ftr" sz="quarter" idx="12"/>
          </p:nvPr>
        </p:nvSpPr>
        <p:spPr/>
        <p:txBody>
          <a:bodyPr/>
          <a:lstStyle>
            <a:lvl1pPr>
              <a:defRPr>
                <a:solidFill>
                  <a:srgbClr val="F6CA0A"/>
                </a:solidFill>
              </a:defRPr>
            </a:lvl1pPr>
          </a:lstStyle>
          <a:p>
            <a:endParaRPr lang="en-US"/>
          </a:p>
        </p:txBody>
      </p:sp>
      <p:sp>
        <p:nvSpPr>
          <p:cNvPr id="8" name="Text Placeholder 2">
            <a:extLst>
              <a:ext uri="{FF2B5EF4-FFF2-40B4-BE49-F238E27FC236}">
                <a16:creationId xmlns:a16="http://schemas.microsoft.com/office/drawing/2014/main" id="{03373955-AB5B-4186-8098-9DBA0AB2650E}"/>
              </a:ext>
            </a:extLst>
          </p:cNvPr>
          <p:cNvSpPr>
            <a:spLocks noGrp="1"/>
          </p:cNvSpPr>
          <p:nvPr>
            <p:ph type="body" idx="1" hasCustomPrompt="1"/>
          </p:nvPr>
        </p:nvSpPr>
        <p:spPr>
          <a:xfrm>
            <a:off x="1159649" y="2738223"/>
            <a:ext cx="4183651" cy="454353"/>
          </a:xfrm>
        </p:spPr>
        <p:txBody>
          <a:bodyPr>
            <a:noAutofit/>
          </a:bodyPr>
          <a:lstStyle>
            <a:lvl1pPr marL="0" indent="0">
              <a:buNone/>
              <a:defRPr sz="3000" b="0">
                <a:solidFill>
                  <a:schemeClr val="bg1"/>
                </a:solidFill>
                <a:latin typeface="+mj-lt"/>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dirty="0"/>
              <a:t>Section 1 title</a:t>
            </a:r>
          </a:p>
        </p:txBody>
      </p:sp>
      <p:sp>
        <p:nvSpPr>
          <p:cNvPr id="9" name="Text Placeholder 26">
            <a:extLst>
              <a:ext uri="{FF2B5EF4-FFF2-40B4-BE49-F238E27FC236}">
                <a16:creationId xmlns:a16="http://schemas.microsoft.com/office/drawing/2014/main" id="{B534F865-65DF-4129-9CE5-414E24937576}"/>
              </a:ext>
            </a:extLst>
          </p:cNvPr>
          <p:cNvSpPr>
            <a:spLocks noGrp="1"/>
          </p:cNvSpPr>
          <p:nvPr>
            <p:ph type="body" sz="quarter" idx="16" hasCustomPrompt="1"/>
          </p:nvPr>
        </p:nvSpPr>
        <p:spPr>
          <a:xfrm>
            <a:off x="838208" y="1835256"/>
            <a:ext cx="10515599" cy="629105"/>
          </a:xfrm>
        </p:spPr>
        <p:txBody>
          <a:bodyPr lIns="0" rIns="0">
            <a:noAutofit/>
          </a:bodyPr>
          <a:lstStyle>
            <a:lvl1pPr marL="0" indent="0" algn="ctr">
              <a:buNone/>
              <a:defRPr sz="2300" b="0" i="0">
                <a:solidFill>
                  <a:srgbClr val="F6CA0A"/>
                </a:solidFill>
              </a:defRPr>
            </a:lvl1pPr>
            <a:lvl2pPr marL="457178" indent="0">
              <a:buNone/>
              <a:defRPr sz="1800" b="1" i="1"/>
            </a:lvl2pPr>
            <a:lvl3pPr marL="914354" indent="0">
              <a:buNone/>
              <a:defRPr sz="1800" b="1" i="1"/>
            </a:lvl3pPr>
            <a:lvl4pPr marL="1371532" indent="0">
              <a:buNone/>
              <a:defRPr sz="1800" b="1" i="1"/>
            </a:lvl4pPr>
            <a:lvl5pPr marL="1828709" indent="0">
              <a:buNone/>
              <a:defRPr sz="1800" b="1" i="1"/>
            </a:lvl5pPr>
          </a:lstStyle>
          <a:p>
            <a:pPr lvl="0"/>
            <a:r>
              <a:rPr lang="en-US" dirty="0"/>
              <a:t>Edit master text styles</a:t>
            </a:r>
          </a:p>
        </p:txBody>
      </p:sp>
      <p:sp>
        <p:nvSpPr>
          <p:cNvPr id="10" name="Text Placeholder 2">
            <a:extLst>
              <a:ext uri="{FF2B5EF4-FFF2-40B4-BE49-F238E27FC236}">
                <a16:creationId xmlns:a16="http://schemas.microsoft.com/office/drawing/2014/main" id="{23A3472E-32B4-4CAD-B5D0-420AA3FB4CE3}"/>
              </a:ext>
            </a:extLst>
          </p:cNvPr>
          <p:cNvSpPr>
            <a:spLocks noGrp="1"/>
          </p:cNvSpPr>
          <p:nvPr>
            <p:ph type="body" idx="18" hasCustomPrompt="1"/>
          </p:nvPr>
        </p:nvSpPr>
        <p:spPr>
          <a:xfrm>
            <a:off x="6627121" y="2738223"/>
            <a:ext cx="4183651" cy="454353"/>
          </a:xfrm>
        </p:spPr>
        <p:txBody>
          <a:bodyPr>
            <a:noAutofit/>
          </a:bodyPr>
          <a:lstStyle>
            <a:lvl1pPr marL="0" indent="0">
              <a:buNone/>
              <a:defRPr sz="3000" b="0">
                <a:solidFill>
                  <a:schemeClr val="bg1"/>
                </a:solidFill>
                <a:latin typeface="+mj-lt"/>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dirty="0"/>
              <a:t>Section 2 title</a:t>
            </a:r>
          </a:p>
        </p:txBody>
      </p:sp>
      <p:sp>
        <p:nvSpPr>
          <p:cNvPr id="11" name="Text Placeholder 26">
            <a:extLst>
              <a:ext uri="{FF2B5EF4-FFF2-40B4-BE49-F238E27FC236}">
                <a16:creationId xmlns:a16="http://schemas.microsoft.com/office/drawing/2014/main" id="{1AEED068-3EA0-4BF4-875C-02473E9EB0CC}"/>
              </a:ext>
            </a:extLst>
          </p:cNvPr>
          <p:cNvSpPr>
            <a:spLocks noGrp="1"/>
          </p:cNvSpPr>
          <p:nvPr>
            <p:ph type="body" sz="quarter" idx="20"/>
          </p:nvPr>
        </p:nvSpPr>
        <p:spPr>
          <a:xfrm>
            <a:off x="1159657" y="3428513"/>
            <a:ext cx="4365625" cy="2333625"/>
          </a:xfrm>
        </p:spPr>
        <p:txBody>
          <a:bodyPr>
            <a:normAutofit/>
          </a:bodyPr>
          <a:lstStyle>
            <a:lvl1pPr marL="179992" indent="-179992">
              <a:spcBef>
                <a:spcPts val="600"/>
              </a:spcBef>
              <a:buClr>
                <a:schemeClr val="bg2"/>
              </a:buClr>
              <a:defRPr sz="1600">
                <a:solidFill>
                  <a:schemeClr val="bg1"/>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smtClean="0"/>
              <a:t>Edit Master text styles</a:t>
            </a:r>
          </a:p>
        </p:txBody>
      </p:sp>
      <p:sp>
        <p:nvSpPr>
          <p:cNvPr id="12" name="Text Placeholder 26">
            <a:extLst>
              <a:ext uri="{FF2B5EF4-FFF2-40B4-BE49-F238E27FC236}">
                <a16:creationId xmlns:a16="http://schemas.microsoft.com/office/drawing/2014/main" id="{3590B9DA-A2DF-4AE1-9A98-C7B84F48C3A9}"/>
              </a:ext>
            </a:extLst>
          </p:cNvPr>
          <p:cNvSpPr>
            <a:spLocks noGrp="1"/>
          </p:cNvSpPr>
          <p:nvPr>
            <p:ph type="body" sz="quarter" idx="21"/>
          </p:nvPr>
        </p:nvSpPr>
        <p:spPr>
          <a:xfrm>
            <a:off x="6627129" y="3428513"/>
            <a:ext cx="4365625" cy="2333625"/>
          </a:xfrm>
        </p:spPr>
        <p:txBody>
          <a:bodyPr>
            <a:normAutofit/>
          </a:bodyPr>
          <a:lstStyle>
            <a:lvl1pPr marL="179992" indent="-179992">
              <a:spcBef>
                <a:spcPts val="600"/>
              </a:spcBef>
              <a:buClr>
                <a:schemeClr val="bg2"/>
              </a:buClr>
              <a:defRPr sz="1600">
                <a:solidFill>
                  <a:schemeClr val="bg1"/>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smtClean="0"/>
              <a:t>Edit Master text styles</a:t>
            </a:r>
          </a:p>
        </p:txBody>
      </p:sp>
      <p:sp>
        <p:nvSpPr>
          <p:cNvPr id="14" name="Title 1">
            <a:extLst>
              <a:ext uri="{FF2B5EF4-FFF2-40B4-BE49-F238E27FC236}">
                <a16:creationId xmlns:a16="http://schemas.microsoft.com/office/drawing/2014/main" id="{4510C334-F1CE-4CEF-ADC6-D1BADB9947D6}"/>
              </a:ext>
            </a:extLst>
          </p:cNvPr>
          <p:cNvSpPr>
            <a:spLocks noGrp="1"/>
          </p:cNvSpPr>
          <p:nvPr>
            <p:ph type="title" hasCustomPrompt="1"/>
          </p:nvPr>
        </p:nvSpPr>
        <p:spPr>
          <a:xfrm>
            <a:off x="838200" y="234783"/>
            <a:ext cx="10515600" cy="1325563"/>
          </a:xfrm>
        </p:spPr>
        <p:txBody>
          <a:bodyPr lIns="0" rIns="0"/>
          <a:lstStyle>
            <a:lvl1pPr algn="ctr">
              <a:defRPr>
                <a:solidFill>
                  <a:schemeClr val="bg1"/>
                </a:solidFill>
              </a:defRPr>
            </a:lvl1pPr>
          </a:lstStyle>
          <a:p>
            <a:r>
              <a:rPr lang="en-US" dirty="0"/>
              <a:t>COMPARISON</a:t>
            </a:r>
            <a:endParaRPr lang="ru-RU" dirty="0"/>
          </a:p>
        </p:txBody>
      </p:sp>
      <p:sp>
        <p:nvSpPr>
          <p:cNvPr id="18" name="Rectangle 17">
            <a:extLst>
              <a:ext uri="{FF2B5EF4-FFF2-40B4-BE49-F238E27FC236}">
                <a16:creationId xmlns:a16="http://schemas.microsoft.com/office/drawing/2014/main" id="{2D3F74C5-9ADD-4AE3-BCA5-88726CC2A1A3}"/>
              </a:ext>
            </a:extLst>
          </p:cNvPr>
          <p:cNvSpPr/>
          <p:nvPr/>
        </p:nvSpPr>
        <p:spPr>
          <a:xfrm>
            <a:off x="4111752" y="1667974"/>
            <a:ext cx="3968496" cy="36576"/>
          </a:xfrm>
          <a:prstGeom prst="rect">
            <a:avLst/>
          </a:prstGeom>
          <a:solidFill>
            <a:srgbClr val="F6CA0A"/>
          </a:solidFill>
          <a:ln w="12700" cap="flat">
            <a:noFill/>
            <a:prstDash val="solid"/>
            <a:miter/>
          </a:ln>
        </p:spPr>
        <p:txBody>
          <a:bodyPr rtlCol="0" anchor="ctr"/>
          <a:lstStyle/>
          <a:p>
            <a:pPr algn="l"/>
            <a:endParaRPr lang="ru-RU" sz="1800" dirty="0"/>
          </a:p>
        </p:txBody>
      </p:sp>
    </p:spTree>
    <p:extLst>
      <p:ext uri="{BB962C8B-B14F-4D97-AF65-F5344CB8AC3E}">
        <p14:creationId xmlns:p14="http://schemas.microsoft.com/office/powerpoint/2010/main" val="3779397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hart Layout">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cstate="print">
            <a:extLst>
              <a:ext uri="{28A0092B-C50C-407E-A947-70E740481C1C}">
                <a14:useLocalDpi xmlns:a14="http://schemas.microsoft.com/office/drawing/2010/main" val="0"/>
              </a:ext>
            </a:extLst>
          </a:blip>
          <a:srcRect b="25110"/>
          <a:stretch/>
        </p:blipFill>
        <p:spPr>
          <a:xfrm>
            <a:off x="227584" y="127525"/>
            <a:ext cx="11740896" cy="6594551"/>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1711" y="127525"/>
            <a:ext cx="936769" cy="1005840"/>
          </a:xfrm>
          <a:prstGeom prst="rect">
            <a:avLst/>
          </a:prstGeom>
        </p:spPr>
      </p:pic>
      <p:sp>
        <p:nvSpPr>
          <p:cNvPr id="19" name="Rectangle 18">
            <a:extLst>
              <a:ext uri="{FF2B5EF4-FFF2-40B4-BE49-F238E27FC236}">
                <a16:creationId xmlns:a16="http://schemas.microsoft.com/office/drawing/2014/main" id="{164ACA68-1C2C-4C4D-9CB4-1C8BF3E03F57}"/>
              </a:ext>
            </a:extLst>
          </p:cNvPr>
          <p:cNvSpPr/>
          <p:nvPr/>
        </p:nvSpPr>
        <p:spPr>
          <a:xfrm>
            <a:off x="231648" y="129252"/>
            <a:ext cx="11736832" cy="6592824"/>
          </a:xfrm>
          <a:prstGeom prst="rect">
            <a:avLst/>
          </a:prstGeom>
          <a:solidFill>
            <a:srgbClr val="3D512F">
              <a:alpha val="49000"/>
            </a:srgbClr>
          </a:solidFill>
          <a:ln w="12700" cap="flat">
            <a:noFill/>
            <a:prstDash val="solid"/>
            <a:miter/>
          </a:ln>
        </p:spPr>
        <p:txBody>
          <a:bodyPr rtlCol="0" anchor="ctr"/>
          <a:lstStyle/>
          <a:p>
            <a:pPr algn="l"/>
            <a:endParaRPr lang="ru-RU" sz="1800" dirty="0"/>
          </a:p>
        </p:txBody>
      </p:sp>
      <p:sp>
        <p:nvSpPr>
          <p:cNvPr id="4" name="Date Placeholder 3">
            <a:extLst>
              <a:ext uri="{FF2B5EF4-FFF2-40B4-BE49-F238E27FC236}">
                <a16:creationId xmlns:a16="http://schemas.microsoft.com/office/drawing/2014/main" id="{D8A140A0-8435-451E-9A8E-9C33B97E1B11}"/>
              </a:ext>
            </a:extLst>
          </p:cNvPr>
          <p:cNvSpPr>
            <a:spLocks noGrp="1"/>
          </p:cNvSpPr>
          <p:nvPr>
            <p:ph type="dt" sz="half" idx="11"/>
          </p:nvPr>
        </p:nvSpPr>
        <p:spPr>
          <a:xfrm>
            <a:off x="8610600" y="6114046"/>
            <a:ext cx="2743200" cy="369572"/>
          </a:xfrm>
        </p:spPr>
        <p:txBody>
          <a:bodyPr/>
          <a:lstStyle>
            <a:lvl1pPr>
              <a:defRPr>
                <a:solidFill>
                  <a:srgbClr val="F6CA0A"/>
                </a:solidFill>
              </a:defRPr>
            </a:lvl1pPr>
          </a:lstStyle>
          <a:p>
            <a:fld id="{56A79EB8-0B43-4E69-B234-A7058A91D04A}" type="datetimeFigureOut">
              <a:rPr lang="en-US" smtClean="0"/>
              <a:t>4/20/2022</a:t>
            </a:fld>
            <a:endParaRPr lang="en-US"/>
          </a:p>
        </p:txBody>
      </p:sp>
      <p:sp>
        <p:nvSpPr>
          <p:cNvPr id="5" name="Footer Placeholder 4">
            <a:extLst>
              <a:ext uri="{FF2B5EF4-FFF2-40B4-BE49-F238E27FC236}">
                <a16:creationId xmlns:a16="http://schemas.microsoft.com/office/drawing/2014/main" id="{93BDD90A-F598-4982-8244-00A2189F77BD}"/>
              </a:ext>
            </a:extLst>
          </p:cNvPr>
          <p:cNvSpPr>
            <a:spLocks noGrp="1"/>
          </p:cNvSpPr>
          <p:nvPr>
            <p:ph type="ftr" sz="quarter" idx="12"/>
          </p:nvPr>
        </p:nvSpPr>
        <p:spPr/>
        <p:txBody>
          <a:bodyPr/>
          <a:lstStyle>
            <a:lvl1pPr>
              <a:defRPr>
                <a:solidFill>
                  <a:srgbClr val="F6CA0A"/>
                </a:solidFill>
              </a:defRPr>
            </a:lvl1pPr>
          </a:lstStyle>
          <a:p>
            <a:endParaRPr lang="en-US"/>
          </a:p>
        </p:txBody>
      </p:sp>
      <p:sp>
        <p:nvSpPr>
          <p:cNvPr id="9" name="Text Placeholder 26">
            <a:extLst>
              <a:ext uri="{FF2B5EF4-FFF2-40B4-BE49-F238E27FC236}">
                <a16:creationId xmlns:a16="http://schemas.microsoft.com/office/drawing/2014/main" id="{B534F865-65DF-4129-9CE5-414E24937576}"/>
              </a:ext>
            </a:extLst>
          </p:cNvPr>
          <p:cNvSpPr>
            <a:spLocks noGrp="1"/>
          </p:cNvSpPr>
          <p:nvPr>
            <p:ph type="body" sz="quarter" idx="16" hasCustomPrompt="1"/>
          </p:nvPr>
        </p:nvSpPr>
        <p:spPr>
          <a:xfrm>
            <a:off x="841248" y="3359239"/>
            <a:ext cx="4357688" cy="2252574"/>
          </a:xfrm>
        </p:spPr>
        <p:txBody>
          <a:bodyPr lIns="0" rIns="0">
            <a:noAutofit/>
          </a:bodyPr>
          <a:lstStyle>
            <a:lvl1pPr marL="0" indent="0" algn="l">
              <a:buNone/>
              <a:defRPr sz="2300" b="0" i="0">
                <a:solidFill>
                  <a:srgbClr val="F6CA0A"/>
                </a:solidFill>
              </a:defRPr>
            </a:lvl1pPr>
            <a:lvl2pPr marL="457178" indent="0">
              <a:buNone/>
              <a:defRPr sz="1800" b="1" i="1"/>
            </a:lvl2pPr>
            <a:lvl3pPr marL="914354" indent="0">
              <a:buNone/>
              <a:defRPr sz="1800" b="1" i="1"/>
            </a:lvl3pPr>
            <a:lvl4pPr marL="1371532" indent="0">
              <a:buNone/>
              <a:defRPr sz="1800" b="1" i="1"/>
            </a:lvl4pPr>
            <a:lvl5pPr marL="1828709" indent="0">
              <a:buNone/>
              <a:defRPr sz="1800" b="1" i="1"/>
            </a:lvl5pPr>
          </a:lstStyle>
          <a:p>
            <a:pPr lvl="0"/>
            <a:r>
              <a:rPr lang="en-US" dirty="0"/>
              <a:t>Edit master text styles</a:t>
            </a:r>
          </a:p>
        </p:txBody>
      </p:sp>
      <p:sp>
        <p:nvSpPr>
          <p:cNvPr id="14" name="Title 1">
            <a:extLst>
              <a:ext uri="{FF2B5EF4-FFF2-40B4-BE49-F238E27FC236}">
                <a16:creationId xmlns:a16="http://schemas.microsoft.com/office/drawing/2014/main" id="{4510C334-F1CE-4CEF-ADC6-D1BADB9947D6}"/>
              </a:ext>
            </a:extLst>
          </p:cNvPr>
          <p:cNvSpPr>
            <a:spLocks noGrp="1"/>
          </p:cNvSpPr>
          <p:nvPr>
            <p:ph type="title" hasCustomPrompt="1"/>
          </p:nvPr>
        </p:nvSpPr>
        <p:spPr>
          <a:xfrm>
            <a:off x="841248" y="2081636"/>
            <a:ext cx="4357688" cy="1325563"/>
          </a:xfrm>
        </p:spPr>
        <p:txBody>
          <a:bodyPr lIns="0" rIns="0"/>
          <a:lstStyle>
            <a:lvl1pPr algn="l">
              <a:defRPr>
                <a:solidFill>
                  <a:schemeClr val="bg1"/>
                </a:solidFill>
              </a:defRPr>
            </a:lvl1pPr>
          </a:lstStyle>
          <a:p>
            <a:r>
              <a:rPr lang="en-US" dirty="0"/>
              <a:t>CHART SLIDE</a:t>
            </a:r>
            <a:endParaRPr lang="ru-RU" dirty="0"/>
          </a:p>
        </p:txBody>
      </p:sp>
      <p:sp>
        <p:nvSpPr>
          <p:cNvPr id="18" name="Rectangle 17">
            <a:extLst>
              <a:ext uri="{FF2B5EF4-FFF2-40B4-BE49-F238E27FC236}">
                <a16:creationId xmlns:a16="http://schemas.microsoft.com/office/drawing/2014/main" id="{2D3F74C5-9ADD-4AE3-BCA5-88726CC2A1A3}"/>
              </a:ext>
            </a:extLst>
          </p:cNvPr>
          <p:cNvSpPr/>
          <p:nvPr/>
        </p:nvSpPr>
        <p:spPr>
          <a:xfrm>
            <a:off x="911877" y="3191969"/>
            <a:ext cx="3968496" cy="36576"/>
          </a:xfrm>
          <a:prstGeom prst="rect">
            <a:avLst/>
          </a:prstGeom>
          <a:solidFill>
            <a:srgbClr val="F6CA0A"/>
          </a:solidFill>
          <a:ln w="12700" cap="flat">
            <a:noFill/>
            <a:prstDash val="solid"/>
            <a:miter/>
          </a:ln>
        </p:spPr>
        <p:txBody>
          <a:bodyPr rtlCol="0" anchor="ctr"/>
          <a:lstStyle/>
          <a:p>
            <a:pPr algn="l"/>
            <a:endParaRPr lang="ru-RU" sz="1800" dirty="0">
              <a:solidFill>
                <a:schemeClr val="accent5">
                  <a:lumMod val="75000"/>
                </a:schemeClr>
              </a:solidFill>
            </a:endParaRPr>
          </a:p>
        </p:txBody>
      </p:sp>
      <p:sp>
        <p:nvSpPr>
          <p:cNvPr id="16" name="Chart Placeholder 18">
            <a:extLst>
              <a:ext uri="{FF2B5EF4-FFF2-40B4-BE49-F238E27FC236}">
                <a16:creationId xmlns:a16="http://schemas.microsoft.com/office/drawing/2014/main" id="{BE9C98A7-B145-402E-BADA-CE785E3BA996}"/>
              </a:ext>
            </a:extLst>
          </p:cNvPr>
          <p:cNvSpPr>
            <a:spLocks noGrp="1"/>
          </p:cNvSpPr>
          <p:nvPr>
            <p:ph type="chart" sz="quarter" idx="32"/>
          </p:nvPr>
        </p:nvSpPr>
        <p:spPr>
          <a:xfrm>
            <a:off x="6981379" y="1246191"/>
            <a:ext cx="4284663" cy="4365625"/>
          </a:xfrm>
        </p:spPr>
        <p:txBody>
          <a:bodyPr anchor="ctr" anchorCtr="0">
            <a:normAutofit/>
          </a:bodyPr>
          <a:lstStyle>
            <a:lvl1pPr marL="0" indent="0" algn="ctr">
              <a:buNone/>
              <a:defRPr sz="1600">
                <a:solidFill>
                  <a:schemeClr val="tx1">
                    <a:lumMod val="50000"/>
                    <a:lumOff val="50000"/>
                  </a:schemeClr>
                </a:solidFill>
              </a:defRPr>
            </a:lvl1pPr>
          </a:lstStyle>
          <a:p>
            <a:r>
              <a:rPr lang="en-US" smtClean="0"/>
              <a:t>Click icon to add chart</a:t>
            </a:r>
            <a:endParaRPr lang="ru-RU" dirty="0"/>
          </a:p>
        </p:txBody>
      </p:sp>
    </p:spTree>
    <p:extLst>
      <p:ext uri="{BB962C8B-B14F-4D97-AF65-F5344CB8AC3E}">
        <p14:creationId xmlns:p14="http://schemas.microsoft.com/office/powerpoint/2010/main" val="36129833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able Layout">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cstate="print">
            <a:extLst>
              <a:ext uri="{28A0092B-C50C-407E-A947-70E740481C1C}">
                <a14:useLocalDpi xmlns:a14="http://schemas.microsoft.com/office/drawing/2010/main" val="0"/>
              </a:ext>
            </a:extLst>
          </a:blip>
          <a:srcRect b="25110"/>
          <a:stretch/>
        </p:blipFill>
        <p:spPr>
          <a:xfrm>
            <a:off x="227584" y="127525"/>
            <a:ext cx="11740896" cy="6594551"/>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1711" y="127525"/>
            <a:ext cx="936769" cy="1005840"/>
          </a:xfrm>
          <a:prstGeom prst="rect">
            <a:avLst/>
          </a:prstGeom>
        </p:spPr>
      </p:pic>
      <p:sp>
        <p:nvSpPr>
          <p:cNvPr id="19" name="Rectangle 18">
            <a:extLst>
              <a:ext uri="{FF2B5EF4-FFF2-40B4-BE49-F238E27FC236}">
                <a16:creationId xmlns:a16="http://schemas.microsoft.com/office/drawing/2014/main" id="{164ACA68-1C2C-4C4D-9CB4-1C8BF3E03F57}"/>
              </a:ext>
            </a:extLst>
          </p:cNvPr>
          <p:cNvSpPr/>
          <p:nvPr/>
        </p:nvSpPr>
        <p:spPr>
          <a:xfrm>
            <a:off x="231648" y="129252"/>
            <a:ext cx="11736832" cy="6592824"/>
          </a:xfrm>
          <a:prstGeom prst="rect">
            <a:avLst/>
          </a:prstGeom>
          <a:solidFill>
            <a:srgbClr val="3D512F">
              <a:alpha val="49000"/>
            </a:srgbClr>
          </a:solidFill>
          <a:ln w="12700" cap="flat">
            <a:noFill/>
            <a:prstDash val="solid"/>
            <a:miter/>
          </a:ln>
        </p:spPr>
        <p:txBody>
          <a:bodyPr rtlCol="0" anchor="ctr"/>
          <a:lstStyle/>
          <a:p>
            <a:pPr algn="l"/>
            <a:endParaRPr lang="ru-RU" sz="1800" dirty="0"/>
          </a:p>
        </p:txBody>
      </p:sp>
      <p:sp>
        <p:nvSpPr>
          <p:cNvPr id="4" name="Date Placeholder 3">
            <a:extLst>
              <a:ext uri="{FF2B5EF4-FFF2-40B4-BE49-F238E27FC236}">
                <a16:creationId xmlns:a16="http://schemas.microsoft.com/office/drawing/2014/main" id="{D8A140A0-8435-451E-9A8E-9C33B97E1B11}"/>
              </a:ext>
            </a:extLst>
          </p:cNvPr>
          <p:cNvSpPr>
            <a:spLocks noGrp="1"/>
          </p:cNvSpPr>
          <p:nvPr>
            <p:ph type="dt" sz="half" idx="11"/>
          </p:nvPr>
        </p:nvSpPr>
        <p:spPr/>
        <p:txBody>
          <a:bodyPr/>
          <a:lstStyle>
            <a:lvl1pPr>
              <a:defRPr>
                <a:solidFill>
                  <a:srgbClr val="F6CA0A"/>
                </a:solidFill>
              </a:defRPr>
            </a:lvl1pPr>
          </a:lstStyle>
          <a:p>
            <a:fld id="{56A79EB8-0B43-4E69-B234-A7058A91D04A}" type="datetimeFigureOut">
              <a:rPr lang="en-US" smtClean="0"/>
              <a:t>4/20/2022</a:t>
            </a:fld>
            <a:endParaRPr lang="en-US"/>
          </a:p>
        </p:txBody>
      </p:sp>
      <p:sp>
        <p:nvSpPr>
          <p:cNvPr id="5" name="Footer Placeholder 4">
            <a:extLst>
              <a:ext uri="{FF2B5EF4-FFF2-40B4-BE49-F238E27FC236}">
                <a16:creationId xmlns:a16="http://schemas.microsoft.com/office/drawing/2014/main" id="{93BDD90A-F598-4982-8244-00A2189F77BD}"/>
              </a:ext>
            </a:extLst>
          </p:cNvPr>
          <p:cNvSpPr>
            <a:spLocks noGrp="1"/>
          </p:cNvSpPr>
          <p:nvPr>
            <p:ph type="ftr" sz="quarter" idx="12"/>
          </p:nvPr>
        </p:nvSpPr>
        <p:spPr/>
        <p:txBody>
          <a:bodyPr/>
          <a:lstStyle>
            <a:lvl1pPr>
              <a:defRPr>
                <a:solidFill>
                  <a:srgbClr val="F6CA0A"/>
                </a:solidFill>
              </a:defRPr>
            </a:lvl1pPr>
          </a:lstStyle>
          <a:p>
            <a:endParaRPr lang="en-US"/>
          </a:p>
        </p:txBody>
      </p:sp>
      <p:sp>
        <p:nvSpPr>
          <p:cNvPr id="9" name="Text Placeholder 26">
            <a:extLst>
              <a:ext uri="{FF2B5EF4-FFF2-40B4-BE49-F238E27FC236}">
                <a16:creationId xmlns:a16="http://schemas.microsoft.com/office/drawing/2014/main" id="{B534F865-65DF-4129-9CE5-414E24937576}"/>
              </a:ext>
            </a:extLst>
          </p:cNvPr>
          <p:cNvSpPr>
            <a:spLocks noGrp="1"/>
          </p:cNvSpPr>
          <p:nvPr>
            <p:ph type="body" sz="quarter" idx="16" hasCustomPrompt="1"/>
          </p:nvPr>
        </p:nvSpPr>
        <p:spPr>
          <a:xfrm>
            <a:off x="8683563" y="3359239"/>
            <a:ext cx="2596896" cy="2252574"/>
          </a:xfrm>
        </p:spPr>
        <p:txBody>
          <a:bodyPr lIns="0" rIns="0">
            <a:noAutofit/>
          </a:bodyPr>
          <a:lstStyle>
            <a:lvl1pPr marL="0" indent="0" algn="l">
              <a:buNone/>
              <a:defRPr sz="2300" b="0" i="0">
                <a:solidFill>
                  <a:srgbClr val="F6CA0A"/>
                </a:solidFill>
              </a:defRPr>
            </a:lvl1pPr>
            <a:lvl2pPr marL="457178" indent="0">
              <a:buNone/>
              <a:defRPr sz="1800" b="1" i="1"/>
            </a:lvl2pPr>
            <a:lvl3pPr marL="914354" indent="0">
              <a:buNone/>
              <a:defRPr sz="1800" b="1" i="1"/>
            </a:lvl3pPr>
            <a:lvl4pPr marL="1371532" indent="0">
              <a:buNone/>
              <a:defRPr sz="1800" b="1" i="1"/>
            </a:lvl4pPr>
            <a:lvl5pPr marL="1828709" indent="0">
              <a:buNone/>
              <a:defRPr sz="1800" b="1" i="1"/>
            </a:lvl5pPr>
          </a:lstStyle>
          <a:p>
            <a:pPr lvl="0"/>
            <a:r>
              <a:rPr lang="en-US" dirty="0"/>
              <a:t>Edit master text styles</a:t>
            </a:r>
          </a:p>
        </p:txBody>
      </p:sp>
      <p:sp>
        <p:nvSpPr>
          <p:cNvPr id="14" name="Title 1">
            <a:extLst>
              <a:ext uri="{FF2B5EF4-FFF2-40B4-BE49-F238E27FC236}">
                <a16:creationId xmlns:a16="http://schemas.microsoft.com/office/drawing/2014/main" id="{4510C334-F1CE-4CEF-ADC6-D1BADB9947D6}"/>
              </a:ext>
            </a:extLst>
          </p:cNvPr>
          <p:cNvSpPr>
            <a:spLocks noGrp="1"/>
          </p:cNvSpPr>
          <p:nvPr>
            <p:ph type="title" hasCustomPrompt="1"/>
          </p:nvPr>
        </p:nvSpPr>
        <p:spPr>
          <a:xfrm>
            <a:off x="8683565" y="1757786"/>
            <a:ext cx="2669859" cy="1325563"/>
          </a:xfrm>
        </p:spPr>
        <p:txBody>
          <a:bodyPr lIns="0" rIns="0"/>
          <a:lstStyle>
            <a:lvl1pPr algn="l">
              <a:defRPr>
                <a:solidFill>
                  <a:schemeClr val="bg1"/>
                </a:solidFill>
              </a:defRPr>
            </a:lvl1pPr>
          </a:lstStyle>
          <a:p>
            <a:r>
              <a:rPr lang="en-US" dirty="0"/>
              <a:t>TABLE SLIDE</a:t>
            </a:r>
            <a:endParaRPr lang="ru-RU" dirty="0"/>
          </a:p>
        </p:txBody>
      </p:sp>
      <p:sp>
        <p:nvSpPr>
          <p:cNvPr id="18" name="Rectangle 17">
            <a:extLst>
              <a:ext uri="{FF2B5EF4-FFF2-40B4-BE49-F238E27FC236}">
                <a16:creationId xmlns:a16="http://schemas.microsoft.com/office/drawing/2014/main" id="{2D3F74C5-9ADD-4AE3-BCA5-88726CC2A1A3}"/>
              </a:ext>
            </a:extLst>
          </p:cNvPr>
          <p:cNvSpPr/>
          <p:nvPr/>
        </p:nvSpPr>
        <p:spPr>
          <a:xfrm>
            <a:off x="8683563" y="3191969"/>
            <a:ext cx="1545336" cy="36576"/>
          </a:xfrm>
          <a:prstGeom prst="rect">
            <a:avLst/>
          </a:prstGeom>
          <a:solidFill>
            <a:srgbClr val="F6CA0A"/>
          </a:solidFill>
          <a:ln w="12700" cap="flat">
            <a:noFill/>
            <a:prstDash val="solid"/>
            <a:miter/>
          </a:ln>
        </p:spPr>
        <p:txBody>
          <a:bodyPr rtlCol="0" anchor="ctr"/>
          <a:lstStyle/>
          <a:p>
            <a:pPr algn="l"/>
            <a:endParaRPr lang="ru-RU" sz="1800" dirty="0">
              <a:solidFill>
                <a:srgbClr val="F6CA0A"/>
              </a:solidFill>
            </a:endParaRPr>
          </a:p>
        </p:txBody>
      </p:sp>
      <p:sp>
        <p:nvSpPr>
          <p:cNvPr id="13" name="Table Placeholder 17">
            <a:extLst>
              <a:ext uri="{FF2B5EF4-FFF2-40B4-BE49-F238E27FC236}">
                <a16:creationId xmlns:a16="http://schemas.microsoft.com/office/drawing/2014/main" id="{62814DE5-26B2-4A8E-BA8D-A2E4C5547EB9}"/>
              </a:ext>
            </a:extLst>
          </p:cNvPr>
          <p:cNvSpPr>
            <a:spLocks noGrp="1"/>
          </p:cNvSpPr>
          <p:nvPr>
            <p:ph type="tbl" sz="quarter" idx="17"/>
          </p:nvPr>
        </p:nvSpPr>
        <p:spPr>
          <a:xfrm>
            <a:off x="911225" y="1505436"/>
            <a:ext cx="6561139" cy="3847135"/>
          </a:xfrm>
        </p:spPr>
        <p:txBody>
          <a:bodyPr anchor="ctr" anchorCtr="0">
            <a:normAutofit/>
          </a:bodyPr>
          <a:lstStyle>
            <a:lvl1pPr marL="0" indent="0" algn="ctr">
              <a:buNone/>
              <a:defRPr sz="1600">
                <a:solidFill>
                  <a:schemeClr val="tx1">
                    <a:lumMod val="50000"/>
                    <a:lumOff val="50000"/>
                  </a:schemeClr>
                </a:solidFill>
              </a:defRPr>
            </a:lvl1pPr>
          </a:lstStyle>
          <a:p>
            <a:r>
              <a:rPr lang="en-US" smtClean="0"/>
              <a:t>Click icon to add table</a:t>
            </a:r>
            <a:endParaRPr lang="ru-RU" dirty="0"/>
          </a:p>
        </p:txBody>
      </p:sp>
    </p:spTree>
    <p:extLst>
      <p:ext uri="{BB962C8B-B14F-4D97-AF65-F5344CB8AC3E}">
        <p14:creationId xmlns:p14="http://schemas.microsoft.com/office/powerpoint/2010/main" val="26452788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Image and Title Slide">
    <p:bg>
      <p:bgPr>
        <a:solidFill>
          <a:schemeClr val="bg1"/>
        </a:solid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7584" y="144379"/>
            <a:ext cx="11736832" cy="6601968"/>
          </a:xfrm>
          <a:prstGeom prst="rect">
            <a:avLst/>
          </a:prstGeom>
        </p:spPr>
      </p:pic>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27650" y="144379"/>
            <a:ext cx="936769" cy="1005840"/>
          </a:xfrm>
          <a:prstGeom prst="rect">
            <a:avLst/>
          </a:prstGeom>
        </p:spPr>
      </p:pic>
      <p:sp>
        <p:nvSpPr>
          <p:cNvPr id="13" name="Rectangle 12">
            <a:extLst>
              <a:ext uri="{FF2B5EF4-FFF2-40B4-BE49-F238E27FC236}">
                <a16:creationId xmlns:a16="http://schemas.microsoft.com/office/drawing/2014/main" id="{D846C517-01CF-4924-81A5-DAD4CE0BFA6C}"/>
              </a:ext>
            </a:extLst>
          </p:cNvPr>
          <p:cNvSpPr/>
          <p:nvPr/>
        </p:nvSpPr>
        <p:spPr>
          <a:xfrm>
            <a:off x="223520" y="144379"/>
            <a:ext cx="11740896" cy="2683042"/>
          </a:xfrm>
          <a:prstGeom prst="rect">
            <a:avLst/>
          </a:prstGeom>
          <a:solidFill>
            <a:srgbClr val="606D3F">
              <a:alpha val="30000"/>
            </a:srgbClr>
          </a:solidFill>
          <a:ln w="12700" cap="flat">
            <a:noFill/>
            <a:prstDash val="solid"/>
            <a:miter/>
          </a:ln>
        </p:spPr>
        <p:txBody>
          <a:bodyPr rtlCol="0" anchor="ctr"/>
          <a:lstStyle/>
          <a:p>
            <a:pPr algn="l"/>
            <a:endParaRPr lang="ru-RU" sz="1800"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lvl1pPr>
              <a:defRPr>
                <a:solidFill>
                  <a:srgbClr val="F6CA0A"/>
                </a:solidFill>
              </a:defRPr>
            </a:lvl1pPr>
          </a:lstStyle>
          <a:p>
            <a:fld id="{56A79EB8-0B43-4E69-B234-A7058A91D04A}" type="datetimeFigureOut">
              <a:rPr lang="en-US" smtClean="0"/>
              <a:t>4/20/2022</a:t>
            </a:fld>
            <a:endParaRPr lang="en-US"/>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lvl1pPr>
              <a:defRPr>
                <a:solidFill>
                  <a:srgbClr val="F6CA0A"/>
                </a:solidFill>
              </a:defRPr>
            </a:lvl1pPr>
          </a:lstStyle>
          <a:p>
            <a:endParaRPr lang="en-US"/>
          </a:p>
        </p:txBody>
      </p:sp>
      <p:sp>
        <p:nvSpPr>
          <p:cNvPr id="14" name="Text Placeholder 26">
            <a:extLst>
              <a:ext uri="{FF2B5EF4-FFF2-40B4-BE49-F238E27FC236}">
                <a16:creationId xmlns:a16="http://schemas.microsoft.com/office/drawing/2014/main" id="{B33A3032-1037-4342-827F-CF1349978260}"/>
              </a:ext>
            </a:extLst>
          </p:cNvPr>
          <p:cNvSpPr>
            <a:spLocks noGrp="1"/>
          </p:cNvSpPr>
          <p:nvPr>
            <p:ph type="body" sz="quarter" idx="16" hasCustomPrompt="1"/>
          </p:nvPr>
        </p:nvSpPr>
        <p:spPr>
          <a:xfrm>
            <a:off x="838208" y="1835256"/>
            <a:ext cx="10515599" cy="629105"/>
          </a:xfrm>
        </p:spPr>
        <p:txBody>
          <a:bodyPr lIns="0" rIns="0">
            <a:noAutofit/>
          </a:bodyPr>
          <a:lstStyle>
            <a:lvl1pPr marL="0" indent="0" algn="ctr">
              <a:buNone/>
              <a:defRPr sz="2300" b="0" i="0">
                <a:solidFill>
                  <a:srgbClr val="F6CA0A"/>
                </a:solidFill>
              </a:defRPr>
            </a:lvl1pPr>
            <a:lvl2pPr marL="457178" indent="0">
              <a:buNone/>
              <a:defRPr sz="1800" b="1" i="1"/>
            </a:lvl2pPr>
            <a:lvl3pPr marL="914354" indent="0">
              <a:buNone/>
              <a:defRPr sz="1800" b="1" i="1"/>
            </a:lvl3pPr>
            <a:lvl4pPr marL="1371532" indent="0">
              <a:buNone/>
              <a:defRPr sz="1800" b="1" i="1"/>
            </a:lvl4pPr>
            <a:lvl5pPr marL="1828709" indent="0">
              <a:buNone/>
              <a:defRPr sz="1800" b="1" i="1"/>
            </a:lvl5pPr>
          </a:lstStyle>
          <a:p>
            <a:pPr lvl="0"/>
            <a:r>
              <a:rPr lang="en-US" dirty="0"/>
              <a:t>Edit master text styles</a:t>
            </a:r>
          </a:p>
        </p:txBody>
      </p:sp>
      <p:sp>
        <p:nvSpPr>
          <p:cNvPr id="15" name="Title 1">
            <a:extLst>
              <a:ext uri="{FF2B5EF4-FFF2-40B4-BE49-F238E27FC236}">
                <a16:creationId xmlns:a16="http://schemas.microsoft.com/office/drawing/2014/main" id="{FD6F6A17-AFDC-40C7-9D63-50FA052A1614}"/>
              </a:ext>
            </a:extLst>
          </p:cNvPr>
          <p:cNvSpPr>
            <a:spLocks noGrp="1"/>
          </p:cNvSpPr>
          <p:nvPr>
            <p:ph type="title" hasCustomPrompt="1"/>
          </p:nvPr>
        </p:nvSpPr>
        <p:spPr>
          <a:xfrm>
            <a:off x="838200" y="557641"/>
            <a:ext cx="10515600" cy="1325563"/>
          </a:xfrm>
        </p:spPr>
        <p:txBody>
          <a:bodyPr lIns="0" rIns="0"/>
          <a:lstStyle>
            <a:lvl1pPr algn="ctr">
              <a:defRPr>
                <a:solidFill>
                  <a:schemeClr val="bg1"/>
                </a:solidFill>
              </a:defRPr>
            </a:lvl1pPr>
          </a:lstStyle>
          <a:p>
            <a:r>
              <a:rPr lang="en-US" dirty="0"/>
              <a:t>BIG IMAGE SLIDE</a:t>
            </a:r>
            <a:endParaRPr lang="ru-RU" dirty="0"/>
          </a:p>
        </p:txBody>
      </p:sp>
      <p:sp>
        <p:nvSpPr>
          <p:cNvPr id="16" name="Rectangle 15">
            <a:extLst>
              <a:ext uri="{FF2B5EF4-FFF2-40B4-BE49-F238E27FC236}">
                <a16:creationId xmlns:a16="http://schemas.microsoft.com/office/drawing/2014/main" id="{6668B9DC-C6AF-45D4-BBA3-A5EF781EAB7F}"/>
              </a:ext>
            </a:extLst>
          </p:cNvPr>
          <p:cNvSpPr/>
          <p:nvPr/>
        </p:nvSpPr>
        <p:spPr>
          <a:xfrm>
            <a:off x="3759708" y="1667974"/>
            <a:ext cx="4672584" cy="36576"/>
          </a:xfrm>
          <a:prstGeom prst="rect">
            <a:avLst/>
          </a:prstGeom>
          <a:solidFill>
            <a:srgbClr val="F6CA0A"/>
          </a:solidFill>
          <a:ln w="12700" cap="flat">
            <a:noFill/>
            <a:prstDash val="solid"/>
            <a:miter/>
          </a:ln>
        </p:spPr>
        <p:txBody>
          <a:bodyPr rtlCol="0" anchor="ctr"/>
          <a:lstStyle/>
          <a:p>
            <a:pPr algn="l"/>
            <a:endParaRPr lang="ru-RU" sz="1800" dirty="0"/>
          </a:p>
        </p:txBody>
      </p:sp>
    </p:spTree>
    <p:extLst>
      <p:ext uri="{BB962C8B-B14F-4D97-AF65-F5344CB8AC3E}">
        <p14:creationId xmlns:p14="http://schemas.microsoft.com/office/powerpoint/2010/main" val="35977105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DB6A3A-74E6-4FE2-8AD2-CEB070447182}"/>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ru-RU" dirty="0"/>
          </a:p>
        </p:txBody>
      </p:sp>
      <p:sp>
        <p:nvSpPr>
          <p:cNvPr id="3" name="Text Placeholder 2">
            <a:extLst>
              <a:ext uri="{FF2B5EF4-FFF2-40B4-BE49-F238E27FC236}">
                <a16:creationId xmlns:a16="http://schemas.microsoft.com/office/drawing/2014/main" id="{2C0128AA-FDF4-4DD5-A009-3C58D24570F2}"/>
              </a:ext>
            </a:extLst>
          </p:cNvPr>
          <p:cNvSpPr>
            <a:spLocks noGrp="1"/>
          </p:cNvSpPr>
          <p:nvPr>
            <p:ph type="body" idx="1"/>
          </p:nvPr>
        </p:nvSpPr>
        <p:spPr>
          <a:xfrm>
            <a:off x="838200" y="1825625"/>
            <a:ext cx="10515600" cy="4048274"/>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dirty="0"/>
          </a:p>
        </p:txBody>
      </p:sp>
      <p:sp>
        <p:nvSpPr>
          <p:cNvPr id="4" name="Date Placeholder 3">
            <a:extLst>
              <a:ext uri="{FF2B5EF4-FFF2-40B4-BE49-F238E27FC236}">
                <a16:creationId xmlns:a16="http://schemas.microsoft.com/office/drawing/2014/main" id="{BB1C2DC0-7E13-4A66-9F9B-371BA9C6E4F1}"/>
              </a:ext>
            </a:extLst>
          </p:cNvPr>
          <p:cNvSpPr>
            <a:spLocks noGrp="1"/>
          </p:cNvSpPr>
          <p:nvPr>
            <p:ph type="dt" sz="half" idx="2"/>
          </p:nvPr>
        </p:nvSpPr>
        <p:spPr>
          <a:xfrm>
            <a:off x="8610600" y="6118496"/>
            <a:ext cx="2743200" cy="365125"/>
          </a:xfrm>
          <a:prstGeom prst="rect">
            <a:avLst/>
          </a:prstGeom>
        </p:spPr>
        <p:txBody>
          <a:bodyPr vert="horz" lIns="91440" tIns="45720" rIns="91440" bIns="45720" rtlCol="0" anchor="ctr"/>
          <a:lstStyle>
            <a:lvl1pPr algn="r">
              <a:defRPr sz="1600">
                <a:solidFill>
                  <a:srgbClr val="F6CA0A"/>
                </a:solidFill>
              </a:defRPr>
            </a:lvl1pPr>
          </a:lstStyle>
          <a:p>
            <a:fld id="{56A79EB8-0B43-4E69-B234-A7058A91D04A}" type="datetimeFigureOut">
              <a:rPr lang="en-US" smtClean="0"/>
              <a:t>4/20/2022</a:t>
            </a:fld>
            <a:endParaRPr lang="en-US"/>
          </a:p>
        </p:txBody>
      </p:sp>
      <p:sp>
        <p:nvSpPr>
          <p:cNvPr id="11" name="Footer Placeholder 4">
            <a:extLst>
              <a:ext uri="{FF2B5EF4-FFF2-40B4-BE49-F238E27FC236}">
                <a16:creationId xmlns:a16="http://schemas.microsoft.com/office/drawing/2014/main" id="{1F296578-6D40-435B-861E-0904DDC10B7C}"/>
              </a:ext>
            </a:extLst>
          </p:cNvPr>
          <p:cNvSpPr>
            <a:spLocks noGrp="1"/>
          </p:cNvSpPr>
          <p:nvPr>
            <p:ph type="ftr" sz="quarter" idx="3"/>
          </p:nvPr>
        </p:nvSpPr>
        <p:spPr>
          <a:xfrm>
            <a:off x="838201" y="6118496"/>
            <a:ext cx="3398763" cy="365125"/>
          </a:xfrm>
          <a:prstGeom prst="rect">
            <a:avLst/>
          </a:prstGeom>
        </p:spPr>
        <p:txBody>
          <a:bodyPr vert="horz" lIns="91440" tIns="45720" rIns="91440" bIns="45720" rtlCol="0" anchor="ctr"/>
          <a:lstStyle>
            <a:lvl1pPr algn="l">
              <a:defRPr sz="1600">
                <a:solidFill>
                  <a:srgbClr val="F6CA0A"/>
                </a:solidFill>
              </a:defRPr>
            </a:lvl1pPr>
          </a:lstStyle>
          <a:p>
            <a:endParaRPr lang="en-US"/>
          </a:p>
        </p:txBody>
      </p:sp>
    </p:spTree>
    <p:extLst>
      <p:ext uri="{BB962C8B-B14F-4D97-AF65-F5344CB8AC3E}">
        <p14:creationId xmlns:p14="http://schemas.microsoft.com/office/powerpoint/2010/main" val="19970237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Lst>
  <p:txStyles>
    <p:titleStyle>
      <a:lvl1pPr algn="l" defTabSz="914354" rtl="0" eaLnBrk="1" latinLnBrk="0" hangingPunct="1">
        <a:lnSpc>
          <a:spcPct val="90000"/>
        </a:lnSpc>
        <a:spcBef>
          <a:spcPct val="0"/>
        </a:spcBef>
        <a:buNone/>
        <a:defRPr sz="5000" b="0" kern="1200">
          <a:solidFill>
            <a:srgbClr val="FFFFFF"/>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rgbClr val="FFFFFF"/>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rgbClr val="FFFFFF"/>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rgbClr val="FFFFFF"/>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rgbClr val="FFFFFF"/>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rgbClr val="FFFFFF"/>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572">
          <p15:clr>
            <a:srgbClr val="F26B43"/>
          </p15:clr>
        </p15:guide>
        <p15:guide id="2" pos="575">
          <p15:clr>
            <a:srgbClr val="F26B43"/>
          </p15:clr>
        </p15:guide>
        <p15:guide id="3" pos="7107">
          <p15:clr>
            <a:srgbClr val="F26B43"/>
          </p15:clr>
        </p15:guide>
        <p15:guide id="4" orient="horz" pos="3748">
          <p15:clr>
            <a:srgbClr val="F26B43"/>
          </p15:clr>
        </p15:guide>
        <p15:guide id="5" pos="4407">
          <p15:clr>
            <a:srgbClr val="F26B43"/>
          </p15:clr>
        </p15:guide>
        <p15:guide id="6" pos="3273">
          <p15:clr>
            <a:srgbClr val="F26B43"/>
          </p15:clr>
        </p15:guide>
        <p15:guide id="7" pos="3840">
          <p15:clr>
            <a:srgbClr val="F26B43"/>
          </p15:clr>
        </p15:guide>
        <p15:guide id="8" orient="horz" pos="2160">
          <p15:clr>
            <a:srgbClr val="F26B43"/>
          </p15:clr>
        </p15:guide>
        <p15:guide id="9" pos="303">
          <p15:clr>
            <a:srgbClr val="F26B43"/>
          </p15:clr>
        </p15:guide>
        <p15:guide id="10" pos="7379">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64.jpeg"/></Relationships>
</file>

<file path=ppt/slides/_rels/slide1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66.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8.jpg"/><Relationship Id="rId4" Type="http://schemas.openxmlformats.org/officeDocument/2006/relationships/image" Target="../media/image67.png"/></Relationships>
</file>

<file path=ppt/slides/_rels/slide1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3.xml"/><Relationship Id="rId4" Type="http://schemas.openxmlformats.org/officeDocument/2006/relationships/image" Target="../media/image7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8" Type="http://schemas.openxmlformats.org/officeDocument/2006/relationships/image" Target="../media/image77.jpg"/><Relationship Id="rId13" Type="http://schemas.openxmlformats.org/officeDocument/2006/relationships/image" Target="../media/image82.jpg"/><Relationship Id="rId18" Type="http://schemas.openxmlformats.org/officeDocument/2006/relationships/image" Target="../media/image87.jpg"/><Relationship Id="rId3" Type="http://schemas.openxmlformats.org/officeDocument/2006/relationships/image" Target="../media/image72.jpg"/><Relationship Id="rId7" Type="http://schemas.openxmlformats.org/officeDocument/2006/relationships/image" Target="../media/image76.jpeg"/><Relationship Id="rId12" Type="http://schemas.openxmlformats.org/officeDocument/2006/relationships/image" Target="../media/image81.jpg"/><Relationship Id="rId17" Type="http://schemas.openxmlformats.org/officeDocument/2006/relationships/image" Target="../media/image86.jpg"/><Relationship Id="rId2" Type="http://schemas.openxmlformats.org/officeDocument/2006/relationships/notesSlide" Target="../notesSlides/notesSlide4.xml"/><Relationship Id="rId16" Type="http://schemas.openxmlformats.org/officeDocument/2006/relationships/image" Target="../media/image85.jpg"/><Relationship Id="rId1" Type="http://schemas.openxmlformats.org/officeDocument/2006/relationships/slideLayout" Target="../slideLayouts/slideLayout20.xml"/><Relationship Id="rId6" Type="http://schemas.openxmlformats.org/officeDocument/2006/relationships/image" Target="../media/image75.jpg"/><Relationship Id="rId11" Type="http://schemas.openxmlformats.org/officeDocument/2006/relationships/image" Target="../media/image80.jpeg"/><Relationship Id="rId5" Type="http://schemas.openxmlformats.org/officeDocument/2006/relationships/image" Target="../media/image74.jpg"/><Relationship Id="rId15" Type="http://schemas.openxmlformats.org/officeDocument/2006/relationships/image" Target="../media/image84.jpg"/><Relationship Id="rId10" Type="http://schemas.openxmlformats.org/officeDocument/2006/relationships/image" Target="../media/image79.jpg"/><Relationship Id="rId19" Type="http://schemas.openxmlformats.org/officeDocument/2006/relationships/image" Target="../media/image88.jpeg"/><Relationship Id="rId4" Type="http://schemas.openxmlformats.org/officeDocument/2006/relationships/image" Target="../media/image73.jpeg"/><Relationship Id="rId9" Type="http://schemas.openxmlformats.org/officeDocument/2006/relationships/image" Target="../media/image78.jpg"/><Relationship Id="rId14" Type="http://schemas.openxmlformats.org/officeDocument/2006/relationships/image" Target="../media/image83.jpeg"/></Relationships>
</file>

<file path=ppt/slides/_rels/slide1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96.jpg"/><Relationship Id="rId5" Type="http://schemas.openxmlformats.org/officeDocument/2006/relationships/image" Target="../media/image95.jpeg"/><Relationship Id="rId4" Type="http://schemas.openxmlformats.org/officeDocument/2006/relationships/image" Target="../media/image94.png"/></Relationships>
</file>

<file path=ppt/slides/_rels/slide2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3.xml"/><Relationship Id="rId4" Type="http://schemas.openxmlformats.org/officeDocument/2006/relationships/image" Target="../media/image57.jpeg"/></Relationships>
</file>

<file path=ppt/slides/_rels/slide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6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Monitoring Wildlife (But Mostly Birds)</a:t>
            </a:r>
            <a:endParaRPr lang="en-US" dirty="0"/>
          </a:p>
        </p:txBody>
      </p:sp>
      <p:sp>
        <p:nvSpPr>
          <p:cNvPr id="3" name="Subtitle 2"/>
          <p:cNvSpPr>
            <a:spLocks noGrp="1"/>
          </p:cNvSpPr>
          <p:nvPr>
            <p:ph type="subTitle" idx="1"/>
          </p:nvPr>
        </p:nvSpPr>
        <p:spPr/>
        <p:txBody>
          <a:bodyPr/>
          <a:lstStyle/>
          <a:p>
            <a:r>
              <a:rPr lang="en-US" dirty="0" smtClean="0"/>
              <a:t>Anna Matthews, OPJV Science Coordinator</a:t>
            </a:r>
          </a:p>
          <a:p>
            <a:r>
              <a:rPr lang="en-US" dirty="0" smtClean="0"/>
              <a:t>amatthews@abcbirds.org</a:t>
            </a:r>
            <a:endParaRPr lang="en-US" dirty="0"/>
          </a:p>
        </p:txBody>
      </p:sp>
    </p:spTree>
    <p:extLst>
      <p:ext uri="{BB962C8B-B14F-4D97-AF65-F5344CB8AC3E}">
        <p14:creationId xmlns:p14="http://schemas.microsoft.com/office/powerpoint/2010/main" val="8016561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descr="Three possibilities for positioning point counts or beginnings of transects. a. along existing roads or paths; b. entirely random or c. stratified random (after Bibby et al., 1998)."/>
          <p:cNvPicPr/>
          <p:nvPr/>
        </p:nvPicPr>
        <p:blipFill>
          <a:blip r:embed="rId3">
            <a:extLst>
              <a:ext uri="{28A0092B-C50C-407E-A947-70E740481C1C}">
                <a14:useLocalDpi xmlns:a14="http://schemas.microsoft.com/office/drawing/2010/main" val="0"/>
              </a:ext>
            </a:extLst>
          </a:blip>
          <a:srcRect/>
          <a:stretch>
            <a:fillRect/>
          </a:stretch>
        </p:blipFill>
        <p:spPr bwMode="auto">
          <a:xfrm>
            <a:off x="1676066" y="209508"/>
            <a:ext cx="7950868" cy="2825701"/>
          </a:xfrm>
          <a:prstGeom prst="rect">
            <a:avLst/>
          </a:prstGeom>
          <a:noFill/>
          <a:ln>
            <a:noFill/>
          </a:ln>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99408" y="3035209"/>
            <a:ext cx="4904183" cy="3789596"/>
          </a:xfrm>
          <a:prstGeom prst="rect">
            <a:avLst/>
          </a:prstGeom>
        </p:spPr>
      </p:pic>
    </p:spTree>
    <p:extLst>
      <p:ext uri="{BB962C8B-B14F-4D97-AF65-F5344CB8AC3E}">
        <p14:creationId xmlns:p14="http://schemas.microsoft.com/office/powerpoint/2010/main" val="7320595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lnSpcReduction="10000"/>
          </a:bodyPr>
          <a:lstStyle/>
          <a:p>
            <a:pPr lvl="0"/>
            <a:r>
              <a:rPr lang="en-US" dirty="0">
                <a:solidFill>
                  <a:schemeClr val="tx1"/>
                </a:solidFill>
              </a:rPr>
              <a:t>Walk a line and count record individuals seen and </a:t>
            </a:r>
            <a:r>
              <a:rPr lang="en-US" dirty="0" smtClean="0">
                <a:solidFill>
                  <a:schemeClr val="tx1"/>
                </a:solidFill>
              </a:rPr>
              <a:t>heard</a:t>
            </a:r>
            <a:endParaRPr lang="en-US" dirty="0">
              <a:solidFill>
                <a:schemeClr val="tx1"/>
              </a:solidFill>
            </a:endParaRPr>
          </a:p>
          <a:p>
            <a:pPr lvl="1"/>
            <a:r>
              <a:rPr lang="en-US" dirty="0">
                <a:solidFill>
                  <a:schemeClr val="tx1"/>
                </a:solidFill>
              </a:rPr>
              <a:t>Estimate the perpendicular distance to each bird detected </a:t>
            </a:r>
            <a:endParaRPr lang="en-US" dirty="0" smtClean="0">
              <a:solidFill>
                <a:schemeClr val="tx1"/>
              </a:solidFill>
            </a:endParaRPr>
          </a:p>
          <a:p>
            <a:pPr lvl="1"/>
            <a:endParaRPr lang="en-US" dirty="0">
              <a:solidFill>
                <a:schemeClr val="tx1"/>
              </a:solidFill>
            </a:endParaRPr>
          </a:p>
          <a:p>
            <a:pPr lvl="0"/>
            <a:r>
              <a:rPr lang="en-US" dirty="0" smtClean="0">
                <a:solidFill>
                  <a:schemeClr val="tx1"/>
                </a:solidFill>
              </a:rPr>
              <a:t>Potentially </a:t>
            </a:r>
            <a:r>
              <a:rPr lang="en-US" dirty="0">
                <a:solidFill>
                  <a:schemeClr val="tx1"/>
                </a:solidFill>
              </a:rPr>
              <a:t>detect more species/individuals due to covering more area and by flushing individuals that otherwise would have gone un-detected.</a:t>
            </a:r>
            <a:r>
              <a:rPr lang="en-US" b="1" dirty="0">
                <a:solidFill>
                  <a:schemeClr val="tx1"/>
                </a:solidFill>
              </a:rPr>
              <a:t> </a:t>
            </a:r>
            <a:endParaRPr lang="en-US" b="1" dirty="0" smtClean="0">
              <a:solidFill>
                <a:schemeClr val="tx1"/>
              </a:solidFill>
            </a:endParaRPr>
          </a:p>
          <a:p>
            <a:pPr marL="0" lvl="0" indent="0">
              <a:buNone/>
            </a:pPr>
            <a:endParaRPr lang="en-US" dirty="0">
              <a:solidFill>
                <a:schemeClr val="tx1"/>
              </a:solidFill>
            </a:endParaRPr>
          </a:p>
          <a:p>
            <a:pPr lvl="0"/>
            <a:r>
              <a:rPr lang="en-US" dirty="0">
                <a:solidFill>
                  <a:schemeClr val="tx1"/>
                </a:solidFill>
              </a:rPr>
              <a:t>Don’t get as many replicates </a:t>
            </a:r>
          </a:p>
          <a:p>
            <a:pPr lvl="0"/>
            <a:r>
              <a:rPr lang="en-US" dirty="0">
                <a:solidFill>
                  <a:schemeClr val="tx1"/>
                </a:solidFill>
              </a:rPr>
              <a:t>Can’t tie directly to habitat like you can with point </a:t>
            </a:r>
            <a:r>
              <a:rPr lang="en-US" dirty="0" smtClean="0">
                <a:solidFill>
                  <a:schemeClr val="tx1"/>
                </a:solidFill>
              </a:rPr>
              <a:t>counts</a:t>
            </a:r>
            <a:endParaRPr lang="en-US" dirty="0">
              <a:solidFill>
                <a:schemeClr val="tx1"/>
              </a:solidFill>
            </a:endParaRPr>
          </a:p>
        </p:txBody>
      </p:sp>
      <p:sp>
        <p:nvSpPr>
          <p:cNvPr id="3" name="Title 2"/>
          <p:cNvSpPr>
            <a:spLocks noGrp="1"/>
          </p:cNvSpPr>
          <p:nvPr>
            <p:ph type="title"/>
          </p:nvPr>
        </p:nvSpPr>
        <p:spPr/>
        <p:txBody>
          <a:bodyPr/>
          <a:lstStyle/>
          <a:p>
            <a:r>
              <a:rPr lang="en-US" dirty="0" smtClean="0">
                <a:solidFill>
                  <a:schemeClr val="tx1"/>
                </a:solidFill>
              </a:rPr>
              <a:t>Line Transects</a:t>
            </a:r>
            <a:endParaRPr lang="en-US" dirty="0">
              <a:solidFill>
                <a:schemeClr val="tx1"/>
              </a:solidFill>
            </a:endParaRPr>
          </a:p>
        </p:txBody>
      </p:sp>
      <p:pic>
        <p:nvPicPr>
          <p:cNvPr id="4" name="Picture 3" descr="| Schematic representation of the elements of a line transect survey. Illustration of a sampling design (top left) in which parallel lines are placed equidistant from each other (other designs such as zig-zag lines could also be appropriate). The starting point for the first line is random so that the design satisfies the requirements for an equal coverage probability design (see text). The shaded areas around the lines represent the strip searched by observers as they progress in the direction of travel indicated by the arrows at the end of each line. The dots represent animals (or groups of animals); red dots are those within the searched strip. In a strip transect survey, all the animals represented by red dots are assumed to be detected. In a line transect survey, animals further from the transect line are less likely to be detected so not all of the animals represented by red dots may actually be sighted. Note that animals are not distributed randomly across the survey area -density is higher toward the top than the bottom. This design follows good practice in placing lines perpendicular to the density gradient (if known) to minimize inter-line variability in the number of animals detected and thus maximize precision in abundance estimation. To the right is an illustration of data collection on one of the transect lines. The width of the strip searched on each side of the line is defined as w. When an animal (or group of animals) is detected from the ship, observers measure the distance r and the angle θ, from which perpendicular distance from the transect line, d, can be calculated as r x sinθ. Perpendicular distance is measured directly from the aircraft when it comes abeam of the animal. On completion of a survey, the perpendicular distances measured to all the detected animals or groups can be plotted as a frequency histogram. Note that the frequency of animals detected declines as perpendicular distance increases away from the transect line (zero perpendicular distance). The red curved line represents the detection function fitted to the perpendicular distance data, with detection probability = 1 at perpendicular distance = 0, as assumed in line transect analysis (see text). The effective strip half-width, esw (average detection probability x w, see text), is the perpendicular distance at which the number of animals detected at greater distances (represented in pink) equals the number of animals present but not detected at lesser distances (represented in blue)."/>
          <p:cNvPicPr/>
          <p:nvPr/>
        </p:nvPicPr>
        <p:blipFill>
          <a:blip r:embed="rId3">
            <a:extLst>
              <a:ext uri="{28A0092B-C50C-407E-A947-70E740481C1C}">
                <a14:useLocalDpi xmlns:a14="http://schemas.microsoft.com/office/drawing/2010/main" val="0"/>
              </a:ext>
            </a:extLst>
          </a:blip>
          <a:srcRect/>
          <a:stretch>
            <a:fillRect/>
          </a:stretch>
        </p:blipFill>
        <p:spPr bwMode="auto">
          <a:xfrm>
            <a:off x="6799262" y="117909"/>
            <a:ext cx="5177155" cy="3657600"/>
          </a:xfrm>
          <a:prstGeom prst="rect">
            <a:avLst/>
          </a:prstGeom>
          <a:noFill/>
          <a:ln>
            <a:noFill/>
          </a:ln>
        </p:spPr>
      </p:pic>
      <p:pic>
        <p:nvPicPr>
          <p:cNvPr id="5" name="Picture 4" descr="https://tpwd.texas.gov/huntwild/wild/birding/project_prairie_birds/images/lrg_sample_field.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99262" y="3775509"/>
            <a:ext cx="2833830" cy="3023113"/>
          </a:xfrm>
          <a:prstGeom prst="rect">
            <a:avLst/>
          </a:prstGeom>
          <a:noFill/>
          <a:ln>
            <a:noFill/>
          </a:ln>
        </p:spPr>
      </p:pic>
      <p:sp>
        <p:nvSpPr>
          <p:cNvPr id="6" name="TextBox 5"/>
          <p:cNvSpPr txBox="1"/>
          <p:nvPr/>
        </p:nvSpPr>
        <p:spPr>
          <a:xfrm>
            <a:off x="9896546" y="4825400"/>
            <a:ext cx="1990654" cy="1107996"/>
          </a:xfrm>
          <a:prstGeom prst="rect">
            <a:avLst/>
          </a:prstGeom>
          <a:noFill/>
        </p:spPr>
        <p:txBody>
          <a:bodyPr wrap="square" rtlCol="0">
            <a:spAutoFit/>
          </a:bodyPr>
          <a:lstStyle/>
          <a:p>
            <a:pPr algn="ctr"/>
            <a:r>
              <a:rPr lang="en-US" sz="2200" b="1" dirty="0" smtClean="0"/>
              <a:t>Check out TPWD’s Project Prairie Bird!</a:t>
            </a:r>
            <a:endParaRPr lang="en-US" sz="2200" b="1" dirty="0"/>
          </a:p>
        </p:txBody>
      </p:sp>
    </p:spTree>
    <p:extLst>
      <p:ext uri="{BB962C8B-B14F-4D97-AF65-F5344CB8AC3E}">
        <p14:creationId xmlns:p14="http://schemas.microsoft.com/office/powerpoint/2010/main" val="19976707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Winter Is Coming!... Eventually</a:t>
            </a:r>
            <a:endParaRPr lang="en-US" dirty="0"/>
          </a:p>
        </p:txBody>
      </p:sp>
    </p:spTree>
    <p:extLst>
      <p:ext uri="{BB962C8B-B14F-4D97-AF65-F5344CB8AC3E}">
        <p14:creationId xmlns:p14="http://schemas.microsoft.com/office/powerpoint/2010/main" val="6658587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logshr-abundance-map-weekly-2021-e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654800" y="3052954"/>
            <a:ext cx="5285740" cy="3523827"/>
          </a:xfrm>
          <a:prstGeom prst="rect">
            <a:avLst/>
          </a:prstGeom>
        </p:spPr>
      </p:pic>
      <p:sp>
        <p:nvSpPr>
          <p:cNvPr id="4" name="Text Placeholder 3"/>
          <p:cNvSpPr>
            <a:spLocks noGrp="1"/>
          </p:cNvSpPr>
          <p:nvPr>
            <p:ph type="body" sz="quarter" idx="10"/>
          </p:nvPr>
        </p:nvSpPr>
        <p:spPr>
          <a:xfrm>
            <a:off x="393700" y="1600200"/>
            <a:ext cx="6261100" cy="5156200"/>
          </a:xfrm>
        </p:spPr>
        <p:txBody>
          <a:bodyPr>
            <a:normAutofit lnSpcReduction="10000"/>
          </a:bodyPr>
          <a:lstStyle/>
          <a:p>
            <a:r>
              <a:rPr lang="en-US" dirty="0" smtClean="0">
                <a:solidFill>
                  <a:schemeClr val="tx1"/>
                </a:solidFill>
              </a:rPr>
              <a:t>Super important in coastal grasslands!!</a:t>
            </a:r>
          </a:p>
          <a:p>
            <a:pPr lvl="0"/>
            <a:r>
              <a:rPr lang="en-US" dirty="0" smtClean="0">
                <a:solidFill>
                  <a:schemeClr val="tx1"/>
                </a:solidFill>
              </a:rPr>
              <a:t>Big knowledge gap</a:t>
            </a:r>
          </a:p>
          <a:p>
            <a:pPr lvl="0"/>
            <a:endParaRPr lang="en-US" dirty="0">
              <a:solidFill>
                <a:schemeClr val="tx1"/>
              </a:solidFill>
            </a:endParaRPr>
          </a:p>
          <a:p>
            <a:pPr lvl="0"/>
            <a:r>
              <a:rPr lang="en-US" dirty="0">
                <a:solidFill>
                  <a:schemeClr val="tx1"/>
                </a:solidFill>
              </a:rPr>
              <a:t>Winter ID is much more difficult. Don’t sing – rely on chips and visual </a:t>
            </a:r>
            <a:r>
              <a:rPr lang="en-US" dirty="0" smtClean="0">
                <a:solidFill>
                  <a:schemeClr val="tx1"/>
                </a:solidFill>
              </a:rPr>
              <a:t>ID</a:t>
            </a:r>
          </a:p>
          <a:p>
            <a:pPr lvl="0"/>
            <a:endParaRPr lang="en-US" dirty="0">
              <a:solidFill>
                <a:schemeClr val="tx1"/>
              </a:solidFill>
            </a:endParaRPr>
          </a:p>
          <a:p>
            <a:pPr lvl="0"/>
            <a:r>
              <a:rPr lang="en-US" dirty="0">
                <a:solidFill>
                  <a:schemeClr val="tx1"/>
                </a:solidFill>
              </a:rPr>
              <a:t>Can use many of same methods as done in spring (except point counts for anything but a few species</a:t>
            </a:r>
            <a:r>
              <a:rPr lang="en-US" dirty="0" smtClean="0">
                <a:solidFill>
                  <a:schemeClr val="tx1"/>
                </a:solidFill>
              </a:rPr>
              <a:t>)</a:t>
            </a:r>
          </a:p>
          <a:p>
            <a:pPr lvl="1"/>
            <a:r>
              <a:rPr lang="en-US" dirty="0" smtClean="0">
                <a:solidFill>
                  <a:schemeClr val="tx1"/>
                </a:solidFill>
              </a:rPr>
              <a:t>Timed-area search and transects will flush birds for visual ID</a:t>
            </a:r>
            <a:endParaRPr lang="en-US" dirty="0">
              <a:solidFill>
                <a:schemeClr val="tx1"/>
              </a:solidFill>
            </a:endParaRPr>
          </a:p>
          <a:p>
            <a:endParaRPr lang="en-US" dirty="0"/>
          </a:p>
        </p:txBody>
      </p:sp>
      <p:sp>
        <p:nvSpPr>
          <p:cNvPr id="3" name="Title 2"/>
          <p:cNvSpPr>
            <a:spLocks noGrp="1"/>
          </p:cNvSpPr>
          <p:nvPr>
            <p:ph type="title"/>
          </p:nvPr>
        </p:nvSpPr>
        <p:spPr/>
        <p:txBody>
          <a:bodyPr/>
          <a:lstStyle/>
          <a:p>
            <a:r>
              <a:rPr lang="en-US" dirty="0" smtClean="0">
                <a:solidFill>
                  <a:schemeClr val="tx1"/>
                </a:solidFill>
              </a:rPr>
              <a:t>Winter Birds</a:t>
            </a:r>
            <a:endParaRPr lang="en-US" dirty="0">
              <a:solidFill>
                <a:schemeClr val="tx1"/>
              </a:solidFill>
            </a:endParaRPr>
          </a:p>
        </p:txBody>
      </p:sp>
      <p:pic>
        <p:nvPicPr>
          <p:cNvPr id="6" name="Google Shape;161;p1"/>
          <p:cNvPicPr preferRelativeResize="0"/>
          <p:nvPr/>
        </p:nvPicPr>
        <p:blipFill rotWithShape="1">
          <a:blip r:embed="rId5">
            <a:alphaModFix/>
          </a:blip>
          <a:srcRect/>
          <a:stretch/>
        </p:blipFill>
        <p:spPr>
          <a:xfrm>
            <a:off x="8286812" y="421393"/>
            <a:ext cx="2021716" cy="2197100"/>
          </a:xfrm>
          <a:prstGeom prst="rect">
            <a:avLst/>
          </a:prstGeom>
          <a:noFill/>
          <a:ln>
            <a:noFill/>
          </a:ln>
        </p:spPr>
      </p:pic>
      <p:sp>
        <p:nvSpPr>
          <p:cNvPr id="7" name="TextBox 6"/>
          <p:cNvSpPr txBox="1"/>
          <p:nvPr/>
        </p:nvSpPr>
        <p:spPr>
          <a:xfrm>
            <a:off x="8202023" y="2618493"/>
            <a:ext cx="3778546" cy="369332"/>
          </a:xfrm>
          <a:prstGeom prst="rect">
            <a:avLst/>
          </a:prstGeom>
          <a:noFill/>
        </p:spPr>
        <p:txBody>
          <a:bodyPr wrap="square" rtlCol="0">
            <a:spAutoFit/>
          </a:bodyPr>
          <a:lstStyle/>
          <a:p>
            <a:r>
              <a:rPr lang="en-US" dirty="0" smtClean="0">
                <a:solidFill>
                  <a:schemeClr val="bg1"/>
                </a:solidFill>
              </a:rPr>
              <a:t>Photo by Craig Hensley</a:t>
            </a:r>
            <a:endParaRPr lang="en-US" dirty="0">
              <a:solidFill>
                <a:schemeClr val="bg1"/>
              </a:solidFill>
            </a:endParaRPr>
          </a:p>
        </p:txBody>
      </p:sp>
    </p:spTree>
    <p:extLst>
      <p:ext uri="{BB962C8B-B14F-4D97-AF65-F5344CB8AC3E}">
        <p14:creationId xmlns:p14="http://schemas.microsoft.com/office/powerpoint/2010/main" val="30302329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93700" y="1600200"/>
            <a:ext cx="7962024" cy="4978400"/>
          </a:xfrm>
        </p:spPr>
        <p:txBody>
          <a:bodyPr/>
          <a:lstStyle/>
          <a:p>
            <a:r>
              <a:rPr lang="en-US" dirty="0" smtClean="0">
                <a:solidFill>
                  <a:schemeClr val="tx1"/>
                </a:solidFill>
              </a:rPr>
              <a:t>You don’t have to know them all!</a:t>
            </a:r>
          </a:p>
          <a:p>
            <a:endParaRPr lang="en-US" dirty="0">
              <a:solidFill>
                <a:schemeClr val="tx1"/>
              </a:solidFill>
            </a:endParaRPr>
          </a:p>
          <a:p>
            <a:r>
              <a:rPr lang="en-US" dirty="0" smtClean="0">
                <a:solidFill>
                  <a:schemeClr val="tx1"/>
                </a:solidFill>
              </a:rPr>
              <a:t>Programs may have specific birds they target</a:t>
            </a:r>
          </a:p>
          <a:p>
            <a:r>
              <a:rPr lang="en-US" dirty="0" smtClean="0">
                <a:solidFill>
                  <a:schemeClr val="tx1"/>
                </a:solidFill>
              </a:rPr>
              <a:t>Birds can be associated with different habitat components</a:t>
            </a:r>
          </a:p>
          <a:p>
            <a:pPr lvl="1"/>
            <a:r>
              <a:rPr lang="en-US" dirty="0" smtClean="0">
                <a:solidFill>
                  <a:schemeClr val="tx1"/>
                </a:solidFill>
              </a:rPr>
              <a:t>Eastern Meadowlark, Northern Bobwhite, Painted Bunting</a:t>
            </a:r>
          </a:p>
          <a:p>
            <a:endParaRPr lang="en-US" dirty="0">
              <a:solidFill>
                <a:schemeClr val="tx1"/>
              </a:solidFill>
            </a:endParaRPr>
          </a:p>
          <a:p>
            <a:r>
              <a:rPr lang="en-US" dirty="0" smtClean="0">
                <a:solidFill>
                  <a:schemeClr val="tx1"/>
                </a:solidFill>
              </a:rPr>
              <a:t>Partner organizations may have lists you can use as well</a:t>
            </a:r>
            <a:endParaRPr lang="en-US" dirty="0">
              <a:solidFill>
                <a:schemeClr val="tx1"/>
              </a:solidFill>
            </a:endParaRPr>
          </a:p>
        </p:txBody>
      </p:sp>
      <p:sp>
        <p:nvSpPr>
          <p:cNvPr id="3" name="Title 2"/>
          <p:cNvSpPr>
            <a:spLocks noGrp="1"/>
          </p:cNvSpPr>
          <p:nvPr>
            <p:ph type="title"/>
          </p:nvPr>
        </p:nvSpPr>
        <p:spPr/>
        <p:txBody>
          <a:bodyPr/>
          <a:lstStyle/>
          <a:p>
            <a:r>
              <a:rPr lang="en-US" dirty="0" smtClean="0">
                <a:solidFill>
                  <a:schemeClr val="tx1"/>
                </a:solidFill>
              </a:rPr>
              <a:t>Focal Species</a:t>
            </a:r>
            <a:endParaRPr lang="en-US" dirty="0">
              <a:solidFill>
                <a:schemeClr val="tx1"/>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35695" y="157656"/>
            <a:ext cx="3136427" cy="235232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35694" y="2509976"/>
            <a:ext cx="3136427" cy="2123477"/>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b="8578"/>
          <a:stretch/>
        </p:blipFill>
        <p:spPr>
          <a:xfrm>
            <a:off x="8835693" y="4576736"/>
            <a:ext cx="3136428" cy="2149884"/>
          </a:xfrm>
          <a:prstGeom prst="rect">
            <a:avLst/>
          </a:prstGeom>
        </p:spPr>
      </p:pic>
    </p:spTree>
    <p:extLst>
      <p:ext uri="{BB962C8B-B14F-4D97-AF65-F5344CB8AC3E}">
        <p14:creationId xmlns:p14="http://schemas.microsoft.com/office/powerpoint/2010/main" val="30400386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41249" y="853440"/>
            <a:ext cx="5285915" cy="1098454"/>
          </a:xfrm>
        </p:spPr>
        <p:txBody>
          <a:bodyPr>
            <a:normAutofit fontScale="90000"/>
          </a:bodyPr>
          <a:lstStyle/>
          <a:p>
            <a:r>
              <a:rPr lang="en-US" dirty="0" smtClean="0"/>
              <a:t>Monitoring Treatments</a:t>
            </a:r>
            <a:endParaRPr lang="en-US" dirty="0"/>
          </a:p>
        </p:txBody>
      </p:sp>
      <p:sp>
        <p:nvSpPr>
          <p:cNvPr id="4" name="Text Placeholder 3"/>
          <p:cNvSpPr>
            <a:spLocks noGrp="1"/>
          </p:cNvSpPr>
          <p:nvPr>
            <p:ph type="body" sz="quarter" idx="15"/>
          </p:nvPr>
        </p:nvSpPr>
        <p:spPr>
          <a:xfrm>
            <a:off x="838201" y="2184401"/>
            <a:ext cx="5288963" cy="3504518"/>
          </a:xfrm>
        </p:spPr>
        <p:txBody>
          <a:bodyPr>
            <a:noAutofit/>
          </a:bodyPr>
          <a:lstStyle/>
          <a:p>
            <a:r>
              <a:rPr lang="en-US" sz="2200" dirty="0"/>
              <a:t>Ideal</a:t>
            </a:r>
          </a:p>
          <a:p>
            <a:pPr lvl="1"/>
            <a:r>
              <a:rPr lang="en-US" sz="2200" dirty="0">
                <a:solidFill>
                  <a:schemeClr val="bg1"/>
                </a:solidFill>
              </a:rPr>
              <a:t>Spring/Winter before treatment</a:t>
            </a:r>
          </a:p>
          <a:p>
            <a:pPr lvl="1"/>
            <a:r>
              <a:rPr lang="en-US" sz="2200" dirty="0">
                <a:solidFill>
                  <a:schemeClr val="bg1"/>
                </a:solidFill>
              </a:rPr>
              <a:t>Spring/Winter after treatment</a:t>
            </a:r>
          </a:p>
          <a:p>
            <a:pPr lvl="1"/>
            <a:r>
              <a:rPr lang="en-US" sz="2200" dirty="0">
                <a:solidFill>
                  <a:schemeClr val="bg1"/>
                </a:solidFill>
              </a:rPr>
              <a:t>Every 3-5 years after that</a:t>
            </a:r>
          </a:p>
          <a:p>
            <a:endParaRPr lang="en-US" sz="2200" dirty="0"/>
          </a:p>
          <a:p>
            <a:r>
              <a:rPr lang="en-US" sz="2200" dirty="0"/>
              <a:t>Before treatment – very difficult to do</a:t>
            </a:r>
          </a:p>
          <a:p>
            <a:pPr lvl="1"/>
            <a:r>
              <a:rPr lang="en-US" sz="2200" dirty="0">
                <a:solidFill>
                  <a:schemeClr val="bg1"/>
                </a:solidFill>
              </a:rPr>
              <a:t>Alternatives</a:t>
            </a:r>
          </a:p>
          <a:p>
            <a:pPr lvl="2"/>
            <a:r>
              <a:rPr lang="en-US" sz="2200" dirty="0">
                <a:solidFill>
                  <a:schemeClr val="bg1"/>
                </a:solidFill>
              </a:rPr>
              <a:t>Nearby pasture that could serve as control</a:t>
            </a:r>
          </a:p>
          <a:p>
            <a:pPr lvl="2"/>
            <a:r>
              <a:rPr lang="en-US" sz="2200" dirty="0">
                <a:solidFill>
                  <a:schemeClr val="bg1"/>
                </a:solidFill>
              </a:rPr>
              <a:t>“Good example” grassland in the area that could serve as point of comparison</a:t>
            </a:r>
          </a:p>
          <a:p>
            <a:endParaRPr lang="en-US" sz="2200" dirty="0"/>
          </a:p>
          <a:p>
            <a:endParaRPr lang="en-US" sz="2200" dirty="0"/>
          </a:p>
          <a:p>
            <a:endParaRPr lang="en-US" sz="2200" dirty="0"/>
          </a:p>
        </p:txBody>
      </p:sp>
    </p:spTree>
    <p:extLst>
      <p:ext uri="{BB962C8B-B14F-4D97-AF65-F5344CB8AC3E}">
        <p14:creationId xmlns:p14="http://schemas.microsoft.com/office/powerpoint/2010/main" val="5479759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What is the OPJV Doing?</a:t>
            </a:r>
            <a:endParaRPr lang="en-US" dirty="0"/>
          </a:p>
        </p:txBody>
      </p:sp>
    </p:spTree>
    <p:extLst>
      <p:ext uri="{BB962C8B-B14F-4D97-AF65-F5344CB8AC3E}">
        <p14:creationId xmlns:p14="http://schemas.microsoft.com/office/powerpoint/2010/main" val="38034764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8502" y="1180332"/>
            <a:ext cx="1659331" cy="1244499"/>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27019" y="538"/>
            <a:ext cx="2427986" cy="1284809"/>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1435" y="4555060"/>
            <a:ext cx="4319997" cy="228600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74027" y="480"/>
            <a:ext cx="4320000" cy="2286000"/>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25492" y="480"/>
            <a:ext cx="3048000" cy="2286000"/>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57236" y="2286839"/>
            <a:ext cx="3048000" cy="2286000"/>
          </a:xfrm>
          <a:prstGeom prst="rect">
            <a:avLst/>
          </a:prstGeom>
        </p:spPr>
      </p:pic>
      <p:pic>
        <p:nvPicPr>
          <p:cNvPr id="4" name="Pictur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81601" y="4561114"/>
            <a:ext cx="3047999" cy="2286000"/>
          </a:xfrm>
          <a:prstGeom prst="rect">
            <a:avLst/>
          </a:prstGeom>
        </p:spPr>
      </p:pic>
      <p:pic>
        <p:nvPicPr>
          <p:cNvPr id="8" name="Picture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57027" y="4560634"/>
            <a:ext cx="3048000" cy="2286000"/>
          </a:xfrm>
          <a:prstGeom prst="rect">
            <a:avLst/>
          </a:prstGeom>
        </p:spPr>
      </p:pic>
      <p:pic>
        <p:nvPicPr>
          <p:cNvPr id="16" name="Picture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18807" y="2283213"/>
            <a:ext cx="2856858" cy="2286000"/>
          </a:xfrm>
          <a:prstGeom prst="rect">
            <a:avLst/>
          </a:prstGeom>
        </p:spPr>
      </p:pic>
      <p:pic>
        <p:nvPicPr>
          <p:cNvPr id="14" name="Picture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015303" y="2282187"/>
            <a:ext cx="3048000" cy="2286000"/>
          </a:xfrm>
          <a:prstGeom prst="rect">
            <a:avLst/>
          </a:prstGeom>
        </p:spPr>
      </p:pic>
      <p:pic>
        <p:nvPicPr>
          <p:cNvPr id="6" name="Picture 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27693" y="480"/>
            <a:ext cx="2854712" cy="2286000"/>
          </a:xfrm>
          <a:prstGeom prst="rect">
            <a:avLst/>
          </a:prstGeom>
        </p:spPr>
      </p:pic>
      <p:pic>
        <p:nvPicPr>
          <p:cNvPr id="7" name="Picture 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035520" y="4558592"/>
            <a:ext cx="3441843" cy="2286000"/>
          </a:xfrm>
          <a:prstGeom prst="rect">
            <a:avLst/>
          </a:prstGeom>
        </p:spPr>
      </p:pic>
      <p:pic>
        <p:nvPicPr>
          <p:cNvPr id="5" name="Picture 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729945" y="4568485"/>
            <a:ext cx="2854713" cy="2286000"/>
          </a:xfrm>
          <a:prstGeom prst="rect">
            <a:avLst/>
          </a:prstGeom>
        </p:spPr>
      </p:pic>
      <p:pic>
        <p:nvPicPr>
          <p:cNvPr id="10" name="Picture 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101227" y="2290565"/>
            <a:ext cx="3048000" cy="2286000"/>
          </a:xfrm>
          <a:prstGeom prst="rect">
            <a:avLst/>
          </a:prstGeom>
        </p:spPr>
      </p:pic>
      <p:pic>
        <p:nvPicPr>
          <p:cNvPr id="11" name="Picture 10"/>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685667" y="0"/>
            <a:ext cx="3464278" cy="2286000"/>
          </a:xfrm>
          <a:prstGeom prst="rect">
            <a:avLst/>
          </a:prstGeom>
        </p:spPr>
      </p:pic>
      <p:pic>
        <p:nvPicPr>
          <p:cNvPr id="13" name="Picture 1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231083" y="2286000"/>
            <a:ext cx="3048000" cy="2286000"/>
          </a:xfrm>
          <a:prstGeom prst="rect">
            <a:avLst/>
          </a:prstGeom>
        </p:spPr>
      </p:pic>
      <p:pic>
        <p:nvPicPr>
          <p:cNvPr id="18" name="Picture 1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731657" y="4574522"/>
            <a:ext cx="3047999" cy="2286000"/>
          </a:xfrm>
          <a:prstGeom prst="rect">
            <a:avLst/>
          </a:prstGeom>
        </p:spPr>
      </p:pic>
    </p:spTree>
    <p:extLst>
      <p:ext uri="{BB962C8B-B14F-4D97-AF65-F5344CB8AC3E}">
        <p14:creationId xmlns:p14="http://schemas.microsoft.com/office/powerpoint/2010/main" val="322633093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p:txBody>
          <a:bodyPr/>
          <a:lstStyle/>
          <a:p>
            <a:r>
              <a:rPr lang="en-US" dirty="0" smtClean="0">
                <a:solidFill>
                  <a:schemeClr val="tx1"/>
                </a:solidFill>
              </a:rPr>
              <a:t>Grassland Restoration Incentive Program</a:t>
            </a:r>
          </a:p>
          <a:p>
            <a:pPr lvl="1"/>
            <a:r>
              <a:rPr lang="en-US" dirty="0" smtClean="0">
                <a:solidFill>
                  <a:schemeClr val="tx1"/>
                </a:solidFill>
              </a:rPr>
              <a:t>Survey counties where we implement program</a:t>
            </a:r>
          </a:p>
          <a:p>
            <a:pPr lvl="1"/>
            <a:r>
              <a:rPr lang="en-US" dirty="0" smtClean="0">
                <a:solidFill>
                  <a:schemeClr val="tx1"/>
                </a:solidFill>
              </a:rPr>
              <a:t>Breeding Bird Survey-style point counts</a:t>
            </a:r>
          </a:p>
          <a:p>
            <a:pPr lvl="1"/>
            <a:r>
              <a:rPr lang="en-US" dirty="0" smtClean="0">
                <a:solidFill>
                  <a:schemeClr val="tx1"/>
                </a:solidFill>
              </a:rPr>
              <a:t>2013-2021</a:t>
            </a:r>
          </a:p>
          <a:p>
            <a:pPr lvl="1"/>
            <a:r>
              <a:rPr lang="en-US" dirty="0" smtClean="0">
                <a:solidFill>
                  <a:schemeClr val="tx1"/>
                </a:solidFill>
              </a:rPr>
              <a:t>Track changes over time at a county level</a:t>
            </a:r>
            <a:endParaRPr lang="en-US" dirty="0">
              <a:solidFill>
                <a:schemeClr val="tx1"/>
              </a:solidFill>
            </a:endParaRPr>
          </a:p>
        </p:txBody>
      </p:sp>
      <p:sp>
        <p:nvSpPr>
          <p:cNvPr id="5" name="Title 4"/>
          <p:cNvSpPr>
            <a:spLocks noGrp="1"/>
          </p:cNvSpPr>
          <p:nvPr>
            <p:ph type="title"/>
          </p:nvPr>
        </p:nvSpPr>
        <p:spPr/>
        <p:txBody>
          <a:bodyPr/>
          <a:lstStyle/>
          <a:p>
            <a:r>
              <a:rPr lang="en-US" dirty="0" smtClean="0">
                <a:solidFill>
                  <a:schemeClr val="tx1"/>
                </a:solidFill>
              </a:rPr>
              <a:t>Landscape-level Monitoring</a:t>
            </a:r>
            <a:endParaRPr lang="en-US" dirty="0">
              <a:solidFill>
                <a:schemeClr val="tx1"/>
              </a:solidFill>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1754" y="1535071"/>
            <a:ext cx="4791445" cy="4791445"/>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9246" y="4590621"/>
            <a:ext cx="2656963" cy="2053108"/>
          </a:xfrm>
          <a:prstGeom prst="rect">
            <a:avLst/>
          </a:prstGeom>
        </p:spPr>
      </p:pic>
    </p:spTree>
    <p:extLst>
      <p:ext uri="{BB962C8B-B14F-4D97-AF65-F5344CB8AC3E}">
        <p14:creationId xmlns:p14="http://schemas.microsoft.com/office/powerpoint/2010/main" val="389267322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a:p>
        </p:txBody>
      </p:sp>
      <p:sp>
        <p:nvSpPr>
          <p:cNvPr id="3" name="Title 2"/>
          <p:cNvSpPr>
            <a:spLocks noGrp="1"/>
          </p:cNvSpPr>
          <p:nvPr>
            <p:ph type="title"/>
          </p:nvPr>
        </p:nvSpPr>
        <p:spPr/>
        <p:txBody>
          <a:bodyPr/>
          <a:lstStyle/>
          <a:p>
            <a:endParaRPr lang="en-US"/>
          </a:p>
        </p:txBody>
      </p:sp>
      <p:sp>
        <p:nvSpPr>
          <p:cNvPr id="5" name="Title 2"/>
          <p:cNvSpPr txBox="1">
            <a:spLocks/>
          </p:cNvSpPr>
          <p:nvPr/>
        </p:nvSpPr>
        <p:spPr>
          <a:xfrm>
            <a:off x="8725988" y="209508"/>
            <a:ext cx="2183311" cy="1325563"/>
          </a:xfrm>
          <a:prstGeom prst="rect">
            <a:avLst/>
          </a:prstGeom>
        </p:spPr>
        <p:txBody>
          <a:bodyPr vert="horz" lIns="91440" tIns="45720" rIns="91440" bIns="45720" rtlCol="0" anchor="ctr">
            <a:normAutofit/>
          </a:bodyPr>
          <a:lstStyle>
            <a:lvl1pPr algn="l" defTabSz="914354" rtl="0" eaLnBrk="1" latinLnBrk="0" hangingPunct="1">
              <a:lnSpc>
                <a:spcPct val="90000"/>
              </a:lnSpc>
              <a:spcBef>
                <a:spcPct val="0"/>
              </a:spcBef>
              <a:buNone/>
              <a:defRPr sz="5000" b="0" kern="1200">
                <a:solidFill>
                  <a:srgbClr val="FFFFFF"/>
                </a:solidFill>
                <a:latin typeface="+mj-lt"/>
                <a:ea typeface="+mj-ea"/>
                <a:cs typeface="+mj-cs"/>
              </a:defRPr>
            </a:lvl1pPr>
          </a:lstStyle>
          <a:p>
            <a:r>
              <a:rPr lang="en-US" smtClean="0">
                <a:solidFill>
                  <a:schemeClr val="tx1"/>
                </a:solidFill>
              </a:rPr>
              <a:t>TX</a:t>
            </a:r>
            <a:endParaRPr lang="en-US" dirty="0">
              <a:solidFill>
                <a:schemeClr val="tx1"/>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7715" y="1223040"/>
            <a:ext cx="4354286" cy="563496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837714" cy="6858000"/>
          </a:xfrm>
          <a:prstGeom prst="rect">
            <a:avLst/>
          </a:prstGeom>
        </p:spPr>
      </p:pic>
    </p:spTree>
    <p:extLst>
      <p:ext uri="{BB962C8B-B14F-4D97-AF65-F5344CB8AC3E}">
        <p14:creationId xmlns:p14="http://schemas.microsoft.com/office/powerpoint/2010/main" val="38667299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Monitoring</a:t>
            </a:r>
            <a:endParaRPr lang="en-US" dirty="0"/>
          </a:p>
        </p:txBody>
      </p:sp>
      <p:sp>
        <p:nvSpPr>
          <p:cNvPr id="5" name="Text Placeholder 4"/>
          <p:cNvSpPr>
            <a:spLocks noGrp="1"/>
          </p:cNvSpPr>
          <p:nvPr>
            <p:ph type="body" sz="quarter" idx="13"/>
          </p:nvPr>
        </p:nvSpPr>
        <p:spPr/>
        <p:txBody>
          <a:bodyPr/>
          <a:lstStyle/>
          <a:p>
            <a:r>
              <a:rPr lang="en-US" dirty="0" smtClean="0"/>
              <a:t>It’s Important!</a:t>
            </a:r>
            <a:endParaRPr lang="en-US" dirty="0"/>
          </a:p>
        </p:txBody>
      </p:sp>
      <p:sp>
        <p:nvSpPr>
          <p:cNvPr id="6" name="Text Placeholder 5"/>
          <p:cNvSpPr>
            <a:spLocks noGrp="1"/>
          </p:cNvSpPr>
          <p:nvPr>
            <p:ph type="body" sz="quarter" idx="15"/>
          </p:nvPr>
        </p:nvSpPr>
        <p:spPr>
          <a:xfrm>
            <a:off x="838201" y="3100281"/>
            <a:ext cx="5288963" cy="3502650"/>
          </a:xfrm>
        </p:spPr>
        <p:txBody>
          <a:bodyPr>
            <a:normAutofit/>
          </a:bodyPr>
          <a:lstStyle/>
          <a:p>
            <a:r>
              <a:rPr lang="en-US" sz="2200" dirty="0" smtClean="0"/>
              <a:t>Evaluate success of programs</a:t>
            </a:r>
          </a:p>
          <a:p>
            <a:endParaRPr lang="en-US" sz="2200" dirty="0" smtClean="0"/>
          </a:p>
          <a:p>
            <a:r>
              <a:rPr lang="en-US" sz="2200" dirty="0" smtClean="0"/>
              <a:t>Identify treatments that are ineffective</a:t>
            </a:r>
          </a:p>
          <a:p>
            <a:endParaRPr lang="en-US" sz="2200" dirty="0" smtClean="0"/>
          </a:p>
          <a:p>
            <a:r>
              <a:rPr lang="en-US" sz="2200" dirty="0" smtClean="0"/>
              <a:t>Provide evidence to funders of what their money is doing</a:t>
            </a:r>
          </a:p>
          <a:p>
            <a:endParaRPr lang="en-US" sz="2200" dirty="0" smtClean="0"/>
          </a:p>
          <a:p>
            <a:r>
              <a:rPr lang="en-US" sz="2200" dirty="0" smtClean="0"/>
              <a:t>More agencies, orgs, funders are asking for evidence of success</a:t>
            </a:r>
            <a:endParaRPr lang="en-US" sz="2200" dirty="0"/>
          </a:p>
        </p:txBody>
      </p:sp>
    </p:spTree>
    <p:extLst>
      <p:ext uri="{BB962C8B-B14F-4D97-AF65-F5344CB8AC3E}">
        <p14:creationId xmlns:p14="http://schemas.microsoft.com/office/powerpoint/2010/main" val="345252032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Abundance/Distribution Modeling</a:t>
            </a:r>
            <a:endParaRPr lang="en-US" dirty="0"/>
          </a:p>
        </p:txBody>
      </p:sp>
      <p:pic>
        <p:nvPicPr>
          <p:cNvPr id="2" name="Content Placeholder 1"/>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70049" y="1690692"/>
            <a:ext cx="3859295" cy="2998040"/>
          </a:xfrm>
        </p:spPr>
      </p:pic>
      <p:pic>
        <p:nvPicPr>
          <p:cNvPr id="5" name="Picture 4"/>
          <p:cNvPicPr>
            <a:picLocks noChangeAspect="1"/>
          </p:cNvPicPr>
          <p:nvPr/>
        </p:nvPicPr>
        <p:blipFill rotWithShape="1">
          <a:blip r:embed="rId4"/>
          <a:srcRect l="23379" t="12405" r="31553" b="9544"/>
          <a:stretch/>
        </p:blipFill>
        <p:spPr>
          <a:xfrm>
            <a:off x="0" y="4688732"/>
            <a:ext cx="2335789" cy="2275443"/>
          </a:xfrm>
          <a:prstGeom prst="rect">
            <a:avLst/>
          </a:prstGeom>
          <a:ln>
            <a:solidFill>
              <a:schemeClr val="tx1"/>
            </a:solidFill>
          </a:ln>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8251" y="1609725"/>
            <a:ext cx="6743700" cy="5248275"/>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45700" y="1"/>
            <a:ext cx="2146299" cy="1609724"/>
          </a:xfrm>
          <a:prstGeom prst="rect">
            <a:avLst/>
          </a:prstGeom>
        </p:spPr>
      </p:pic>
    </p:spTree>
    <p:extLst>
      <p:ext uri="{BB962C8B-B14F-4D97-AF65-F5344CB8AC3E}">
        <p14:creationId xmlns:p14="http://schemas.microsoft.com/office/powerpoint/2010/main" val="405118290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93700" y="1600200"/>
            <a:ext cx="5163820" cy="4978400"/>
          </a:xfrm>
        </p:spPr>
        <p:txBody>
          <a:bodyPr/>
          <a:lstStyle/>
          <a:p>
            <a:r>
              <a:rPr lang="en-US" dirty="0" smtClean="0">
                <a:solidFill>
                  <a:schemeClr val="tx1"/>
                </a:solidFill>
              </a:rPr>
              <a:t>Developing a monitoring program for the site-level – directly monitor GRIP projects</a:t>
            </a:r>
          </a:p>
          <a:p>
            <a:pPr lvl="1"/>
            <a:r>
              <a:rPr lang="en-US" dirty="0" smtClean="0">
                <a:solidFill>
                  <a:schemeClr val="tx1"/>
                </a:solidFill>
              </a:rPr>
              <a:t>Vegetation Monitoring</a:t>
            </a:r>
          </a:p>
          <a:p>
            <a:pPr lvl="1"/>
            <a:r>
              <a:rPr lang="en-US" dirty="0" smtClean="0">
                <a:solidFill>
                  <a:schemeClr val="tx1"/>
                </a:solidFill>
              </a:rPr>
              <a:t>Bird Monitoring</a:t>
            </a:r>
          </a:p>
          <a:p>
            <a:pPr lvl="2"/>
            <a:r>
              <a:rPr lang="en-US" dirty="0" smtClean="0">
                <a:solidFill>
                  <a:schemeClr val="tx1"/>
                </a:solidFill>
              </a:rPr>
              <a:t>Gridded point counts on larger properties, random points on smaller properties</a:t>
            </a:r>
          </a:p>
          <a:p>
            <a:pPr lvl="2"/>
            <a:r>
              <a:rPr lang="en-US" dirty="0" smtClean="0">
                <a:solidFill>
                  <a:schemeClr val="tx1"/>
                </a:solidFill>
              </a:rPr>
              <a:t>Borrowed Bird Conservancy of the Rockies protocol – don’t re-invent the wheel!</a:t>
            </a:r>
            <a:endParaRPr lang="en-US" dirty="0">
              <a:solidFill>
                <a:schemeClr val="tx1"/>
              </a:solidFill>
            </a:endParaRPr>
          </a:p>
        </p:txBody>
      </p:sp>
      <p:sp>
        <p:nvSpPr>
          <p:cNvPr id="3" name="Title 2"/>
          <p:cNvSpPr>
            <a:spLocks noGrp="1"/>
          </p:cNvSpPr>
          <p:nvPr>
            <p:ph type="title"/>
          </p:nvPr>
        </p:nvSpPr>
        <p:spPr>
          <a:xfrm>
            <a:off x="393700" y="209508"/>
            <a:ext cx="5257800" cy="1325563"/>
          </a:xfrm>
        </p:spPr>
        <p:txBody>
          <a:bodyPr>
            <a:normAutofit fontScale="90000"/>
          </a:bodyPr>
          <a:lstStyle/>
          <a:p>
            <a:r>
              <a:rPr lang="en-US" dirty="0" smtClean="0">
                <a:solidFill>
                  <a:schemeClr val="tx1"/>
                </a:solidFill>
              </a:rPr>
              <a:t>Site-Level Monitoring</a:t>
            </a:r>
            <a:endParaRPr lang="en-US" dirty="0">
              <a:solidFill>
                <a:schemeClr val="tx1"/>
              </a:solidFill>
            </a:endParaRPr>
          </a:p>
        </p:txBody>
      </p:sp>
      <p:pic>
        <p:nvPicPr>
          <p:cNvPr id="4" name="Picture 3"/>
          <p:cNvPicPr>
            <a:picLocks noChangeAspect="1"/>
          </p:cNvPicPr>
          <p:nvPr/>
        </p:nvPicPr>
        <p:blipFill rotWithShape="1">
          <a:blip r:embed="rId2"/>
          <a:srcRect l="22624" t="24232" r="23759" b="12033"/>
          <a:stretch/>
        </p:blipFill>
        <p:spPr>
          <a:xfrm>
            <a:off x="5651500" y="116016"/>
            <a:ext cx="6342434" cy="4240874"/>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19647" y="4428010"/>
            <a:ext cx="3406140" cy="2270760"/>
          </a:xfrm>
          <a:prstGeom prst="rect">
            <a:avLst/>
          </a:prstGeom>
        </p:spPr>
      </p:pic>
      <p:sp>
        <p:nvSpPr>
          <p:cNvPr id="6" name="TextBox 5"/>
          <p:cNvSpPr txBox="1"/>
          <p:nvPr/>
        </p:nvSpPr>
        <p:spPr>
          <a:xfrm>
            <a:off x="4707687" y="6393934"/>
            <a:ext cx="3068320" cy="369332"/>
          </a:xfrm>
          <a:prstGeom prst="rect">
            <a:avLst/>
          </a:prstGeom>
          <a:noFill/>
        </p:spPr>
        <p:txBody>
          <a:bodyPr wrap="square" rtlCol="0">
            <a:spAutoFit/>
          </a:bodyPr>
          <a:lstStyle/>
          <a:p>
            <a:r>
              <a:rPr lang="en-US" dirty="0" smtClean="0"/>
              <a:t>Photo by Sarah Durham</a:t>
            </a:r>
            <a:endParaRPr lang="en-US" dirty="0"/>
          </a:p>
        </p:txBody>
      </p:sp>
    </p:spTree>
    <p:extLst>
      <p:ext uri="{BB962C8B-B14F-4D97-AF65-F5344CB8AC3E}">
        <p14:creationId xmlns:p14="http://schemas.microsoft.com/office/powerpoint/2010/main" val="1385527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idx="1"/>
          </p:nvPr>
        </p:nvSpPr>
        <p:spPr/>
        <p:txBody>
          <a:bodyPr/>
          <a:lstStyle/>
          <a:p>
            <a:r>
              <a:rPr lang="en-US" dirty="0" smtClean="0"/>
              <a:t>Pollinators</a:t>
            </a:r>
          </a:p>
          <a:p>
            <a:r>
              <a:rPr lang="en-US" dirty="0" err="1" smtClean="0"/>
              <a:t>Herps</a:t>
            </a:r>
            <a:r>
              <a:rPr lang="en-US" dirty="0" smtClean="0"/>
              <a:t>/Amphibians</a:t>
            </a:r>
            <a:endParaRPr lang="en-US" dirty="0"/>
          </a:p>
          <a:p>
            <a:pPr lvl="1"/>
            <a:r>
              <a:rPr lang="en-US" dirty="0" smtClean="0"/>
              <a:t>Houston Toads!</a:t>
            </a:r>
          </a:p>
          <a:p>
            <a:r>
              <a:rPr lang="en-US" dirty="0" smtClean="0"/>
              <a:t>Bats</a:t>
            </a:r>
          </a:p>
          <a:p>
            <a:r>
              <a:rPr lang="en-US" dirty="0" smtClean="0"/>
              <a:t>White-tail</a:t>
            </a:r>
          </a:p>
          <a:p>
            <a:r>
              <a:rPr lang="en-US" dirty="0" smtClean="0"/>
              <a:t>Many More</a:t>
            </a:r>
          </a:p>
          <a:p>
            <a:endParaRPr lang="en-US" dirty="0"/>
          </a:p>
          <a:p>
            <a:r>
              <a:rPr lang="en-US" dirty="0" smtClean="0"/>
              <a:t>Don’t forget about ARUs and camera traps!</a:t>
            </a:r>
            <a:endParaRPr lang="en-US" dirty="0"/>
          </a:p>
        </p:txBody>
      </p:sp>
      <p:sp>
        <p:nvSpPr>
          <p:cNvPr id="3" name="Title 2"/>
          <p:cNvSpPr>
            <a:spLocks noGrp="1"/>
          </p:cNvSpPr>
          <p:nvPr>
            <p:ph type="title"/>
          </p:nvPr>
        </p:nvSpPr>
        <p:spPr/>
        <p:txBody>
          <a:bodyPr/>
          <a:lstStyle/>
          <a:p>
            <a:r>
              <a:rPr lang="en-US" dirty="0" smtClean="0"/>
              <a:t>Other Monitoring</a:t>
            </a:r>
            <a:endParaRPr lang="en-US" dirty="0"/>
          </a:p>
        </p:txBody>
      </p:sp>
    </p:spTree>
    <p:extLst>
      <p:ext uri="{BB962C8B-B14F-4D97-AF65-F5344CB8AC3E}">
        <p14:creationId xmlns:p14="http://schemas.microsoft.com/office/powerpoint/2010/main" val="53774755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Human Dimensions</a:t>
            </a:r>
          </a:p>
          <a:p>
            <a:pPr lvl="1"/>
            <a:r>
              <a:rPr lang="en-US" dirty="0" smtClean="0"/>
              <a:t>How do people fit into your habitat management story?</a:t>
            </a:r>
          </a:p>
          <a:p>
            <a:endParaRPr lang="en-US" dirty="0"/>
          </a:p>
          <a:p>
            <a:r>
              <a:rPr lang="en-US" dirty="0" smtClean="0"/>
              <a:t>What birds do your landowners/visitors care about? What charismatic/game species might get them engaged?</a:t>
            </a:r>
          </a:p>
          <a:p>
            <a:r>
              <a:rPr lang="en-US" dirty="0" smtClean="0"/>
              <a:t>Opportunities to use monitoring for engagement?</a:t>
            </a:r>
          </a:p>
          <a:p>
            <a:r>
              <a:rPr lang="en-US" dirty="0" smtClean="0"/>
              <a:t>What are their thoughts about your work?</a:t>
            </a:r>
          </a:p>
          <a:p>
            <a:pPr lvl="1"/>
            <a:r>
              <a:rPr lang="en-US" dirty="0" smtClean="0"/>
              <a:t>If you change how you work based on results, does that increase engagement?</a:t>
            </a:r>
          </a:p>
          <a:p>
            <a:endParaRPr lang="en-US" dirty="0"/>
          </a:p>
        </p:txBody>
      </p:sp>
      <p:sp>
        <p:nvSpPr>
          <p:cNvPr id="3" name="Title 2"/>
          <p:cNvSpPr>
            <a:spLocks noGrp="1"/>
          </p:cNvSpPr>
          <p:nvPr>
            <p:ph type="title"/>
          </p:nvPr>
        </p:nvSpPr>
        <p:spPr/>
        <p:txBody>
          <a:bodyPr/>
          <a:lstStyle/>
          <a:p>
            <a:r>
              <a:rPr lang="en-US" dirty="0" smtClean="0"/>
              <a:t>And People Too!</a:t>
            </a:r>
            <a:endParaRPr lang="en-US" dirty="0"/>
          </a:p>
        </p:txBody>
      </p:sp>
    </p:spTree>
    <p:extLst>
      <p:ext uri="{BB962C8B-B14F-4D97-AF65-F5344CB8AC3E}">
        <p14:creationId xmlns:p14="http://schemas.microsoft.com/office/powerpoint/2010/main" val="8337780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Thank you!</a:t>
            </a:r>
            <a:endParaRPr lang="en-US" dirty="0"/>
          </a:p>
        </p:txBody>
      </p:sp>
      <p:sp>
        <p:nvSpPr>
          <p:cNvPr id="10" name="Content Placeholder 9"/>
          <p:cNvSpPr>
            <a:spLocks noGrp="1"/>
          </p:cNvSpPr>
          <p:nvPr>
            <p:ph sz="half" idx="1"/>
          </p:nvPr>
        </p:nvSpPr>
        <p:spPr/>
        <p:txBody>
          <a:bodyPr/>
          <a:lstStyle/>
          <a:p>
            <a:pPr marL="0" indent="0">
              <a:buNone/>
            </a:pPr>
            <a:r>
              <a:rPr lang="en-US" dirty="0" smtClean="0"/>
              <a:t>Anna Matthews</a:t>
            </a:r>
          </a:p>
          <a:p>
            <a:pPr marL="0" indent="0">
              <a:buNone/>
            </a:pPr>
            <a:r>
              <a:rPr lang="en-US" dirty="0" smtClean="0"/>
              <a:t>amatthews@abcbirds.org</a:t>
            </a:r>
          </a:p>
          <a:p>
            <a:endParaRPr lang="en-US" dirty="0"/>
          </a:p>
        </p:txBody>
      </p:sp>
    </p:spTree>
    <p:extLst>
      <p:ext uri="{BB962C8B-B14F-4D97-AF65-F5344CB8AC3E}">
        <p14:creationId xmlns:p14="http://schemas.microsoft.com/office/powerpoint/2010/main" val="17247766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Thousands of Way to Monitor Wildlife</a:t>
            </a:r>
            <a:endParaRPr lang="en-US" dirty="0"/>
          </a:p>
        </p:txBody>
      </p:sp>
    </p:spTree>
    <p:extLst>
      <p:ext uri="{BB962C8B-B14F-4D97-AF65-F5344CB8AC3E}">
        <p14:creationId xmlns:p14="http://schemas.microsoft.com/office/powerpoint/2010/main" val="21650847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86475" y="77002"/>
            <a:ext cx="5074920" cy="338328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5242" y="77001"/>
            <a:ext cx="5074921" cy="3383281"/>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70644" y="3126705"/>
            <a:ext cx="5465351" cy="3615792"/>
          </a:xfrm>
          <a:prstGeom prst="rect">
            <a:avLst/>
          </a:prstGeom>
        </p:spPr>
      </p:pic>
      <p:sp>
        <p:nvSpPr>
          <p:cNvPr id="8" name="TextBox 7"/>
          <p:cNvSpPr txBox="1"/>
          <p:nvPr/>
        </p:nvSpPr>
        <p:spPr>
          <a:xfrm>
            <a:off x="186487" y="3408122"/>
            <a:ext cx="3068320" cy="369332"/>
          </a:xfrm>
          <a:prstGeom prst="rect">
            <a:avLst/>
          </a:prstGeom>
          <a:noFill/>
        </p:spPr>
        <p:txBody>
          <a:bodyPr wrap="square" rtlCol="0">
            <a:spAutoFit/>
          </a:bodyPr>
          <a:lstStyle/>
          <a:p>
            <a:r>
              <a:rPr lang="en-US" dirty="0" smtClean="0"/>
              <a:t>Photo by Sarah Durham</a:t>
            </a:r>
            <a:endParaRPr lang="en-US" dirty="0"/>
          </a:p>
        </p:txBody>
      </p:sp>
      <p:sp>
        <p:nvSpPr>
          <p:cNvPr id="9" name="TextBox 8"/>
          <p:cNvSpPr txBox="1"/>
          <p:nvPr/>
        </p:nvSpPr>
        <p:spPr>
          <a:xfrm>
            <a:off x="8864535" y="3408122"/>
            <a:ext cx="3068320" cy="369332"/>
          </a:xfrm>
          <a:prstGeom prst="rect">
            <a:avLst/>
          </a:prstGeom>
          <a:noFill/>
        </p:spPr>
        <p:txBody>
          <a:bodyPr wrap="square" rtlCol="0">
            <a:spAutoFit/>
          </a:bodyPr>
          <a:lstStyle/>
          <a:p>
            <a:r>
              <a:rPr lang="en-US" dirty="0" smtClean="0"/>
              <a:t>Photo by Sarah Durham</a:t>
            </a:r>
            <a:endParaRPr lang="en-US" dirty="0"/>
          </a:p>
        </p:txBody>
      </p:sp>
    </p:spTree>
    <p:extLst>
      <p:ext uri="{BB962C8B-B14F-4D97-AF65-F5344CB8AC3E}">
        <p14:creationId xmlns:p14="http://schemas.microsoft.com/office/powerpoint/2010/main" val="12553904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93700" y="2190750"/>
            <a:ext cx="8324420" cy="4387850"/>
          </a:xfrm>
        </p:spPr>
        <p:txBody>
          <a:bodyPr>
            <a:normAutofit lnSpcReduction="10000"/>
          </a:bodyPr>
          <a:lstStyle/>
          <a:p>
            <a:pPr lvl="0"/>
            <a:r>
              <a:rPr lang="en-US" dirty="0">
                <a:solidFill>
                  <a:schemeClr val="tx1"/>
                </a:solidFill>
              </a:rPr>
              <a:t>“Canaries in the coal </a:t>
            </a:r>
            <a:r>
              <a:rPr lang="en-US" dirty="0" smtClean="0">
                <a:solidFill>
                  <a:schemeClr val="tx1"/>
                </a:solidFill>
              </a:rPr>
              <a:t>mine</a:t>
            </a:r>
            <a:r>
              <a:rPr lang="en-US" dirty="0">
                <a:solidFill>
                  <a:schemeClr val="tx1"/>
                </a:solidFill>
              </a:rPr>
              <a:t>” - great indicator species of habitat that we can easily </a:t>
            </a:r>
            <a:r>
              <a:rPr lang="en-US" dirty="0" smtClean="0">
                <a:solidFill>
                  <a:schemeClr val="tx1"/>
                </a:solidFill>
              </a:rPr>
              <a:t>monitor</a:t>
            </a:r>
          </a:p>
          <a:p>
            <a:pPr lvl="0"/>
            <a:endParaRPr lang="en-US" dirty="0">
              <a:solidFill>
                <a:schemeClr val="tx1"/>
              </a:solidFill>
            </a:endParaRPr>
          </a:p>
          <a:p>
            <a:pPr lvl="0"/>
            <a:r>
              <a:rPr lang="en-US" dirty="0">
                <a:solidFill>
                  <a:schemeClr val="tx1"/>
                </a:solidFill>
              </a:rPr>
              <a:t>Loud and proud in spring – easy to hear and </a:t>
            </a:r>
            <a:r>
              <a:rPr lang="en-US" dirty="0" smtClean="0">
                <a:solidFill>
                  <a:schemeClr val="tx1"/>
                </a:solidFill>
              </a:rPr>
              <a:t>see</a:t>
            </a:r>
          </a:p>
          <a:p>
            <a:pPr lvl="1"/>
            <a:r>
              <a:rPr lang="en-US" dirty="0" smtClean="0">
                <a:solidFill>
                  <a:schemeClr val="tx1"/>
                </a:solidFill>
              </a:rPr>
              <a:t>Relatively </a:t>
            </a:r>
            <a:r>
              <a:rPr lang="en-US" dirty="0">
                <a:solidFill>
                  <a:schemeClr val="tx1"/>
                </a:solidFill>
              </a:rPr>
              <a:t>easy to learn to ID </a:t>
            </a:r>
            <a:endParaRPr lang="en-US" dirty="0" smtClean="0">
              <a:solidFill>
                <a:schemeClr val="tx1"/>
              </a:solidFill>
            </a:endParaRPr>
          </a:p>
          <a:p>
            <a:pPr marL="457177" lvl="1" indent="0">
              <a:buNone/>
            </a:pPr>
            <a:endParaRPr lang="en-US" dirty="0">
              <a:solidFill>
                <a:schemeClr val="tx1"/>
              </a:solidFill>
            </a:endParaRPr>
          </a:p>
          <a:p>
            <a:pPr lvl="0"/>
            <a:r>
              <a:rPr lang="en-US" dirty="0">
                <a:solidFill>
                  <a:schemeClr val="tx1"/>
                </a:solidFill>
              </a:rPr>
              <a:t>Can be associated with specific habitat </a:t>
            </a:r>
            <a:r>
              <a:rPr lang="en-US" dirty="0" smtClean="0">
                <a:solidFill>
                  <a:schemeClr val="tx1"/>
                </a:solidFill>
              </a:rPr>
              <a:t>features</a:t>
            </a:r>
          </a:p>
          <a:p>
            <a:pPr marL="0" lvl="0" indent="0">
              <a:buNone/>
            </a:pPr>
            <a:endParaRPr lang="en-US" dirty="0">
              <a:solidFill>
                <a:schemeClr val="tx1"/>
              </a:solidFill>
            </a:endParaRPr>
          </a:p>
          <a:p>
            <a:pPr lvl="0"/>
            <a:r>
              <a:rPr lang="en-US" dirty="0">
                <a:solidFill>
                  <a:schemeClr val="tx1"/>
                </a:solidFill>
              </a:rPr>
              <a:t>Monitoring methods are also </a:t>
            </a:r>
            <a:r>
              <a:rPr lang="en-US" dirty="0" smtClean="0">
                <a:solidFill>
                  <a:schemeClr val="tx1"/>
                </a:solidFill>
              </a:rPr>
              <a:t>mostly non-invasive</a:t>
            </a:r>
          </a:p>
          <a:p>
            <a:pPr lvl="1"/>
            <a:r>
              <a:rPr lang="en-US" dirty="0" smtClean="0">
                <a:solidFill>
                  <a:schemeClr val="tx1"/>
                </a:solidFill>
              </a:rPr>
              <a:t>We won’t discuss nest monitoring or banding</a:t>
            </a:r>
            <a:endParaRPr lang="en-US" dirty="0">
              <a:solidFill>
                <a:schemeClr val="tx1"/>
              </a:solidFill>
            </a:endParaRPr>
          </a:p>
          <a:p>
            <a:endParaRPr lang="en-US" dirty="0">
              <a:solidFill>
                <a:schemeClr val="tx1"/>
              </a:solidFill>
            </a:endParaRPr>
          </a:p>
        </p:txBody>
      </p:sp>
      <p:sp>
        <p:nvSpPr>
          <p:cNvPr id="3" name="Title 2"/>
          <p:cNvSpPr>
            <a:spLocks noGrp="1"/>
          </p:cNvSpPr>
          <p:nvPr>
            <p:ph type="title"/>
          </p:nvPr>
        </p:nvSpPr>
        <p:spPr/>
        <p:txBody>
          <a:bodyPr/>
          <a:lstStyle/>
          <a:p>
            <a:r>
              <a:rPr lang="en-US" dirty="0" smtClean="0">
                <a:solidFill>
                  <a:schemeClr val="tx1"/>
                </a:solidFill>
              </a:rPr>
              <a:t>Why Birds?</a:t>
            </a:r>
            <a:endParaRPr lang="en-US" dirty="0">
              <a:solidFill>
                <a:schemeClr val="tx1"/>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94600" y="4153702"/>
            <a:ext cx="3473880" cy="257475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8350" y="0"/>
            <a:ext cx="6343650" cy="2190750"/>
          </a:xfrm>
          <a:prstGeom prst="rect">
            <a:avLst/>
          </a:prstGeom>
        </p:spPr>
      </p:pic>
    </p:spTree>
    <p:extLst>
      <p:ext uri="{BB962C8B-B14F-4D97-AF65-F5344CB8AC3E}">
        <p14:creationId xmlns:p14="http://schemas.microsoft.com/office/powerpoint/2010/main" val="10648314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93700" y="1600200"/>
            <a:ext cx="10515600" cy="4978400"/>
          </a:xfrm>
        </p:spPr>
        <p:txBody>
          <a:bodyPr>
            <a:normAutofit lnSpcReduction="10000"/>
          </a:bodyPr>
          <a:lstStyle/>
          <a:p>
            <a:pPr lvl="0"/>
            <a:r>
              <a:rPr lang="en-US" dirty="0" smtClean="0">
                <a:solidFill>
                  <a:schemeClr val="tx1"/>
                </a:solidFill>
              </a:rPr>
              <a:t>Simple and Complex Options</a:t>
            </a:r>
          </a:p>
          <a:p>
            <a:pPr lvl="1"/>
            <a:r>
              <a:rPr lang="en-US" dirty="0" smtClean="0">
                <a:solidFill>
                  <a:schemeClr val="tx1"/>
                </a:solidFill>
              </a:rPr>
              <a:t>Usually </a:t>
            </a:r>
            <a:r>
              <a:rPr lang="en-US" dirty="0">
                <a:solidFill>
                  <a:schemeClr val="tx1"/>
                </a:solidFill>
              </a:rPr>
              <a:t>can find something out there to tweak to suit your needs. Sometimes simpler is better</a:t>
            </a:r>
            <a:r>
              <a:rPr lang="en-US" dirty="0" smtClean="0">
                <a:solidFill>
                  <a:schemeClr val="tx1"/>
                </a:solidFill>
              </a:rPr>
              <a:t>!</a:t>
            </a:r>
          </a:p>
          <a:p>
            <a:pPr lvl="1"/>
            <a:endParaRPr lang="en-US" dirty="0">
              <a:solidFill>
                <a:schemeClr val="tx1"/>
              </a:solidFill>
            </a:endParaRPr>
          </a:p>
          <a:p>
            <a:pPr lvl="0"/>
            <a:r>
              <a:rPr lang="en-US" dirty="0">
                <a:solidFill>
                  <a:schemeClr val="tx1"/>
                </a:solidFill>
              </a:rPr>
              <a:t>Rule of </a:t>
            </a:r>
            <a:r>
              <a:rPr lang="en-US" dirty="0" smtClean="0">
                <a:solidFill>
                  <a:schemeClr val="tx1"/>
                </a:solidFill>
              </a:rPr>
              <a:t>thumb – </a:t>
            </a:r>
            <a:r>
              <a:rPr lang="en-US" dirty="0">
                <a:solidFill>
                  <a:schemeClr val="tx1"/>
                </a:solidFill>
              </a:rPr>
              <a:t>S</a:t>
            </a:r>
            <a:r>
              <a:rPr lang="en-US" dirty="0" smtClean="0">
                <a:solidFill>
                  <a:schemeClr val="tx1"/>
                </a:solidFill>
              </a:rPr>
              <a:t>urvey </a:t>
            </a:r>
            <a:r>
              <a:rPr lang="en-US" dirty="0">
                <a:solidFill>
                  <a:schemeClr val="tx1"/>
                </a:solidFill>
              </a:rPr>
              <a:t>in the morning between 30 minutes before sunrise to approximately 10-11 </a:t>
            </a:r>
            <a:r>
              <a:rPr lang="en-US" dirty="0" smtClean="0">
                <a:solidFill>
                  <a:schemeClr val="tx1"/>
                </a:solidFill>
              </a:rPr>
              <a:t>AM</a:t>
            </a:r>
          </a:p>
          <a:p>
            <a:pPr lvl="1"/>
            <a:r>
              <a:rPr lang="en-US" dirty="0" smtClean="0">
                <a:solidFill>
                  <a:schemeClr val="tx1"/>
                </a:solidFill>
              </a:rPr>
              <a:t>Can </a:t>
            </a:r>
            <a:r>
              <a:rPr lang="en-US" dirty="0">
                <a:solidFill>
                  <a:schemeClr val="tx1"/>
                </a:solidFill>
              </a:rPr>
              <a:t>flex in the winter a bit </a:t>
            </a:r>
            <a:r>
              <a:rPr lang="en-US" dirty="0" smtClean="0">
                <a:solidFill>
                  <a:schemeClr val="tx1"/>
                </a:solidFill>
              </a:rPr>
              <a:t>more</a:t>
            </a:r>
          </a:p>
          <a:p>
            <a:endParaRPr lang="en-US" dirty="0">
              <a:solidFill>
                <a:schemeClr val="tx1"/>
              </a:solidFill>
            </a:endParaRPr>
          </a:p>
          <a:p>
            <a:r>
              <a:rPr lang="en-US" dirty="0" smtClean="0">
                <a:solidFill>
                  <a:schemeClr val="tx1"/>
                </a:solidFill>
              </a:rPr>
              <a:t>Almost </a:t>
            </a:r>
            <a:r>
              <a:rPr lang="en-US" dirty="0">
                <a:solidFill>
                  <a:schemeClr val="tx1"/>
                </a:solidFill>
              </a:rPr>
              <a:t>always, count each bird only once – the first time you detect it</a:t>
            </a:r>
            <a:r>
              <a:rPr lang="en-US" dirty="0" smtClean="0">
                <a:solidFill>
                  <a:schemeClr val="tx1"/>
                </a:solidFill>
              </a:rPr>
              <a:t>.</a:t>
            </a:r>
          </a:p>
          <a:p>
            <a:endParaRPr lang="en-US" dirty="0">
              <a:solidFill>
                <a:schemeClr val="tx1"/>
              </a:solidFill>
            </a:endParaRPr>
          </a:p>
          <a:p>
            <a:pPr lvl="0"/>
            <a:r>
              <a:rPr lang="en-US" dirty="0">
                <a:solidFill>
                  <a:schemeClr val="tx1"/>
                </a:solidFill>
              </a:rPr>
              <a:t>3 major kinds – Timed-area search, Point Count, and Line Transect</a:t>
            </a:r>
          </a:p>
          <a:p>
            <a:endParaRPr lang="en-US" dirty="0">
              <a:solidFill>
                <a:schemeClr val="tx1"/>
              </a:solidFill>
            </a:endParaRPr>
          </a:p>
        </p:txBody>
      </p:sp>
      <p:sp>
        <p:nvSpPr>
          <p:cNvPr id="3" name="Title 2"/>
          <p:cNvSpPr>
            <a:spLocks noGrp="1"/>
          </p:cNvSpPr>
          <p:nvPr>
            <p:ph type="title"/>
          </p:nvPr>
        </p:nvSpPr>
        <p:spPr/>
        <p:txBody>
          <a:bodyPr/>
          <a:lstStyle/>
          <a:p>
            <a:r>
              <a:rPr lang="en-US" dirty="0" smtClean="0">
                <a:solidFill>
                  <a:schemeClr val="tx1"/>
                </a:solidFill>
              </a:rPr>
              <a:t>How Do We Monitor?</a:t>
            </a:r>
            <a:endParaRPr lang="en-US" dirty="0">
              <a:solidFill>
                <a:schemeClr val="tx1"/>
              </a:solidFill>
            </a:endParaRPr>
          </a:p>
        </p:txBody>
      </p:sp>
    </p:spTree>
    <p:extLst>
      <p:ext uri="{BB962C8B-B14F-4D97-AF65-F5344CB8AC3E}">
        <p14:creationId xmlns:p14="http://schemas.microsoft.com/office/powerpoint/2010/main" val="20091391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93700" y="1600200"/>
            <a:ext cx="6007100" cy="4978400"/>
          </a:xfrm>
        </p:spPr>
        <p:txBody>
          <a:bodyPr>
            <a:normAutofit fontScale="92500" lnSpcReduction="10000"/>
          </a:bodyPr>
          <a:lstStyle/>
          <a:p>
            <a:pPr lvl="0"/>
            <a:r>
              <a:rPr lang="en-US" dirty="0">
                <a:solidFill>
                  <a:schemeClr val="tx1"/>
                </a:solidFill>
              </a:rPr>
              <a:t>Search a pre-defined </a:t>
            </a:r>
            <a:r>
              <a:rPr lang="en-US" dirty="0" smtClean="0">
                <a:solidFill>
                  <a:schemeClr val="tx1"/>
                </a:solidFill>
              </a:rPr>
              <a:t>area </a:t>
            </a:r>
            <a:r>
              <a:rPr lang="en-US" dirty="0">
                <a:solidFill>
                  <a:schemeClr val="tx1"/>
                </a:solidFill>
              </a:rPr>
              <a:t>for a set length of time and tally the number of individuals of each species you detect </a:t>
            </a:r>
            <a:endParaRPr lang="en-US" dirty="0" smtClean="0">
              <a:solidFill>
                <a:schemeClr val="tx1"/>
              </a:solidFill>
            </a:endParaRPr>
          </a:p>
          <a:p>
            <a:pPr lvl="1"/>
            <a:r>
              <a:rPr lang="en-US" dirty="0" smtClean="0">
                <a:solidFill>
                  <a:schemeClr val="tx1"/>
                </a:solidFill>
              </a:rPr>
              <a:t>EASY, minimal equipment/training</a:t>
            </a:r>
          </a:p>
          <a:p>
            <a:pPr lvl="1"/>
            <a:r>
              <a:rPr lang="en-US" dirty="0" smtClean="0">
                <a:solidFill>
                  <a:schemeClr val="tx1"/>
                </a:solidFill>
              </a:rPr>
              <a:t>Works on small sites (&lt;250 acres)</a:t>
            </a:r>
          </a:p>
          <a:p>
            <a:pPr marL="457177" lvl="1" indent="0">
              <a:buNone/>
            </a:pPr>
            <a:endParaRPr lang="en-US" dirty="0" smtClean="0">
              <a:solidFill>
                <a:schemeClr val="tx1"/>
              </a:solidFill>
            </a:endParaRPr>
          </a:p>
          <a:p>
            <a:r>
              <a:rPr lang="en-US" dirty="0" smtClean="0">
                <a:solidFill>
                  <a:schemeClr val="tx1"/>
                </a:solidFill>
              </a:rPr>
              <a:t>Presence/Absence or Rough Abundance (e.g. Rare, Common, …)</a:t>
            </a:r>
          </a:p>
          <a:p>
            <a:pPr marL="0" indent="0">
              <a:buNone/>
            </a:pPr>
            <a:endParaRPr lang="en-US" dirty="0" smtClean="0">
              <a:solidFill>
                <a:schemeClr val="tx1"/>
              </a:solidFill>
            </a:endParaRPr>
          </a:p>
          <a:p>
            <a:r>
              <a:rPr lang="en-US" dirty="0" smtClean="0">
                <a:solidFill>
                  <a:schemeClr val="tx1"/>
                </a:solidFill>
              </a:rPr>
              <a:t>Works really well for community science/volunteers</a:t>
            </a:r>
          </a:p>
          <a:p>
            <a:pPr lvl="1"/>
            <a:r>
              <a:rPr lang="en-US" dirty="0" smtClean="0">
                <a:solidFill>
                  <a:schemeClr val="tx1"/>
                </a:solidFill>
              </a:rPr>
              <a:t>VERY well suited for data collection with </a:t>
            </a:r>
            <a:r>
              <a:rPr lang="en-US" dirty="0" err="1" smtClean="0">
                <a:solidFill>
                  <a:schemeClr val="tx1"/>
                </a:solidFill>
              </a:rPr>
              <a:t>eBird</a:t>
            </a:r>
            <a:endParaRPr lang="en-US" dirty="0" smtClean="0">
              <a:solidFill>
                <a:schemeClr val="tx1"/>
              </a:solidFill>
            </a:endParaRPr>
          </a:p>
          <a:p>
            <a:endParaRPr lang="en-US" dirty="0"/>
          </a:p>
          <a:p>
            <a:endParaRPr lang="en-US" dirty="0"/>
          </a:p>
        </p:txBody>
      </p:sp>
      <p:sp>
        <p:nvSpPr>
          <p:cNvPr id="3" name="Title 2"/>
          <p:cNvSpPr>
            <a:spLocks noGrp="1"/>
          </p:cNvSpPr>
          <p:nvPr>
            <p:ph type="title"/>
          </p:nvPr>
        </p:nvSpPr>
        <p:spPr/>
        <p:txBody>
          <a:bodyPr/>
          <a:lstStyle/>
          <a:p>
            <a:r>
              <a:rPr lang="en-US" dirty="0" smtClean="0">
                <a:solidFill>
                  <a:schemeClr val="tx1"/>
                </a:solidFill>
              </a:rPr>
              <a:t>Timed-Area Search</a:t>
            </a:r>
            <a:endParaRPr lang="en-US" dirty="0">
              <a:solidFill>
                <a:schemeClr val="tx1"/>
              </a:solidFill>
            </a:endParaRPr>
          </a:p>
        </p:txBody>
      </p:sp>
      <p:pic>
        <p:nvPicPr>
          <p:cNvPr id="4" name="Picture 3" descr="https://is-ebird-wordpress-prod-s3.s3.amazonaws.com/wp-content/uploads/sites/55/2020/10/Frame-15-2.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25927" y="1982738"/>
            <a:ext cx="5434397" cy="3176403"/>
          </a:xfrm>
          <a:prstGeom prst="rect">
            <a:avLst/>
          </a:prstGeom>
          <a:noFill/>
          <a:ln>
            <a:noFill/>
          </a:ln>
        </p:spPr>
      </p:pic>
    </p:spTree>
    <p:extLst>
      <p:ext uri="{BB962C8B-B14F-4D97-AF65-F5344CB8AC3E}">
        <p14:creationId xmlns:p14="http://schemas.microsoft.com/office/powerpoint/2010/main" val="42204762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Larger Sites and/or More Funding??</a:t>
            </a:r>
            <a:endParaRPr lang="en-US" dirty="0"/>
          </a:p>
        </p:txBody>
      </p:sp>
    </p:spTree>
    <p:extLst>
      <p:ext uri="{BB962C8B-B14F-4D97-AF65-F5344CB8AC3E}">
        <p14:creationId xmlns:p14="http://schemas.microsoft.com/office/powerpoint/2010/main" val="27479829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93700" y="1600200"/>
            <a:ext cx="6969626" cy="4978400"/>
          </a:xfrm>
        </p:spPr>
        <p:txBody>
          <a:bodyPr>
            <a:normAutofit fontScale="85000" lnSpcReduction="20000"/>
          </a:bodyPr>
          <a:lstStyle/>
          <a:p>
            <a:pPr lvl="0"/>
            <a:r>
              <a:rPr lang="en-US" dirty="0">
                <a:solidFill>
                  <a:schemeClr val="tx1"/>
                </a:solidFill>
              </a:rPr>
              <a:t>Stand in place for set time and count individuals heard and seen. </a:t>
            </a:r>
          </a:p>
          <a:p>
            <a:pPr lvl="0"/>
            <a:endParaRPr lang="en-US" dirty="0" smtClean="0">
              <a:solidFill>
                <a:schemeClr val="tx1"/>
              </a:solidFill>
            </a:endParaRPr>
          </a:p>
          <a:p>
            <a:pPr lvl="0"/>
            <a:r>
              <a:rPr lang="en-US" dirty="0" smtClean="0">
                <a:solidFill>
                  <a:schemeClr val="tx1"/>
                </a:solidFill>
              </a:rPr>
              <a:t>Can obtain a rough index of abundance and change over time</a:t>
            </a:r>
          </a:p>
          <a:p>
            <a:pPr lvl="0"/>
            <a:r>
              <a:rPr lang="en-US" dirty="0" smtClean="0">
                <a:solidFill>
                  <a:schemeClr val="tx1"/>
                </a:solidFill>
              </a:rPr>
              <a:t>If you collect distance estimates for each bird – estimate detection probability and obtain corrected abundance estimates</a:t>
            </a:r>
          </a:p>
          <a:p>
            <a:pPr lvl="1"/>
            <a:r>
              <a:rPr lang="en-US" dirty="0" smtClean="0">
                <a:solidFill>
                  <a:schemeClr val="tx1"/>
                </a:solidFill>
              </a:rPr>
              <a:t>Well suited for estimating abundance at a particular site</a:t>
            </a:r>
            <a:endParaRPr lang="en-US" dirty="0">
              <a:solidFill>
                <a:schemeClr val="tx1"/>
              </a:solidFill>
            </a:endParaRPr>
          </a:p>
          <a:p>
            <a:pPr lvl="0"/>
            <a:r>
              <a:rPr lang="en-US" dirty="0" smtClean="0">
                <a:solidFill>
                  <a:schemeClr val="tx1"/>
                </a:solidFill>
              </a:rPr>
              <a:t>Allows </a:t>
            </a:r>
            <a:r>
              <a:rPr lang="en-US" dirty="0">
                <a:solidFill>
                  <a:schemeClr val="tx1"/>
                </a:solidFill>
              </a:rPr>
              <a:t>you to link birds to specific habitat composition in the area of the point count circle</a:t>
            </a:r>
          </a:p>
          <a:p>
            <a:pPr lvl="0"/>
            <a:r>
              <a:rPr lang="en-US" dirty="0" smtClean="0">
                <a:solidFill>
                  <a:schemeClr val="tx1"/>
                </a:solidFill>
              </a:rPr>
              <a:t>VERY COMMON</a:t>
            </a:r>
          </a:p>
          <a:p>
            <a:pPr lvl="0"/>
            <a:endParaRPr lang="en-US" dirty="0">
              <a:solidFill>
                <a:schemeClr val="tx1"/>
              </a:solidFill>
            </a:endParaRPr>
          </a:p>
          <a:p>
            <a:pPr lvl="0"/>
            <a:r>
              <a:rPr lang="en-US" dirty="0">
                <a:solidFill>
                  <a:schemeClr val="tx1"/>
                </a:solidFill>
              </a:rPr>
              <a:t>Requires more equipment </a:t>
            </a:r>
            <a:r>
              <a:rPr lang="en-US" dirty="0" smtClean="0">
                <a:solidFill>
                  <a:schemeClr val="tx1"/>
                </a:solidFill>
              </a:rPr>
              <a:t>and </a:t>
            </a:r>
            <a:r>
              <a:rPr lang="en-US" dirty="0">
                <a:solidFill>
                  <a:schemeClr val="tx1"/>
                </a:solidFill>
              </a:rPr>
              <a:t>more training.</a:t>
            </a:r>
          </a:p>
          <a:p>
            <a:pPr lvl="0"/>
            <a:r>
              <a:rPr lang="en-US" dirty="0">
                <a:solidFill>
                  <a:schemeClr val="tx1"/>
                </a:solidFill>
              </a:rPr>
              <a:t>Designing points can be difficult sometimes</a:t>
            </a:r>
          </a:p>
          <a:p>
            <a:endParaRPr lang="en-US" dirty="0"/>
          </a:p>
        </p:txBody>
      </p:sp>
      <p:sp>
        <p:nvSpPr>
          <p:cNvPr id="3" name="Title 2"/>
          <p:cNvSpPr>
            <a:spLocks noGrp="1"/>
          </p:cNvSpPr>
          <p:nvPr>
            <p:ph type="title"/>
          </p:nvPr>
        </p:nvSpPr>
        <p:spPr/>
        <p:txBody>
          <a:bodyPr/>
          <a:lstStyle/>
          <a:p>
            <a:r>
              <a:rPr lang="en-US" dirty="0" smtClean="0">
                <a:solidFill>
                  <a:schemeClr val="tx1"/>
                </a:solidFill>
              </a:rPr>
              <a:t>Point Counts</a:t>
            </a:r>
            <a:endParaRPr lang="en-US" dirty="0">
              <a:solidFill>
                <a:schemeClr val="tx1"/>
              </a:solidFill>
            </a:endParaRPr>
          </a:p>
        </p:txBody>
      </p:sp>
      <p:pic>
        <p:nvPicPr>
          <p:cNvPr id="5" name="Picture 4" descr="Figure of data sheet."/>
          <p:cNvPicPr/>
          <p:nvPr/>
        </p:nvPicPr>
        <p:blipFill>
          <a:blip r:embed="rId3">
            <a:extLst>
              <a:ext uri="{28A0092B-C50C-407E-A947-70E740481C1C}">
                <a14:useLocalDpi xmlns:a14="http://schemas.microsoft.com/office/drawing/2010/main" val="0"/>
              </a:ext>
            </a:extLst>
          </a:blip>
          <a:srcRect/>
          <a:stretch>
            <a:fillRect/>
          </a:stretch>
        </p:blipFill>
        <p:spPr bwMode="auto">
          <a:xfrm>
            <a:off x="7995988" y="123809"/>
            <a:ext cx="4006716" cy="3850088"/>
          </a:xfrm>
          <a:prstGeom prst="rect">
            <a:avLst/>
          </a:prstGeom>
          <a:noFill/>
          <a:ln>
            <a:noFill/>
          </a:ln>
        </p:spPr>
      </p:pic>
      <p:pic>
        <p:nvPicPr>
          <p:cNvPr id="6" name="Picture 5" descr="https://blogs.massaudubon.org/distractiondisplays/wp-content/uploads/sites/29/2018/07/Screen-Shot-2018-07-06-at-3.34.53-PM.png.jpg"/>
          <p:cNvPicPr/>
          <p:nvPr/>
        </p:nvPicPr>
        <p:blipFill>
          <a:blip r:embed="rId4">
            <a:extLst>
              <a:ext uri="{28A0092B-C50C-407E-A947-70E740481C1C}">
                <a14:useLocalDpi xmlns:a14="http://schemas.microsoft.com/office/drawing/2010/main" val="0"/>
              </a:ext>
            </a:extLst>
          </a:blip>
          <a:srcRect/>
          <a:stretch>
            <a:fillRect/>
          </a:stretch>
        </p:blipFill>
        <p:spPr bwMode="auto">
          <a:xfrm>
            <a:off x="8284249" y="4021096"/>
            <a:ext cx="3545205" cy="2729865"/>
          </a:xfrm>
          <a:prstGeom prst="rect">
            <a:avLst/>
          </a:prstGeom>
          <a:noFill/>
          <a:ln>
            <a:noFill/>
          </a:ln>
        </p:spPr>
      </p:pic>
    </p:spTree>
    <p:extLst>
      <p:ext uri="{BB962C8B-B14F-4D97-AF65-F5344CB8AC3E}">
        <p14:creationId xmlns:p14="http://schemas.microsoft.com/office/powerpoint/2010/main" val="2420200778"/>
      </p:ext>
    </p:extLst>
  </p:cSld>
  <p:clrMapOvr>
    <a:masterClrMapping/>
  </p:clrMapOvr>
  <p:timing>
    <p:tnLst>
      <p:par>
        <p:cTn id="1" dur="indefinite" restart="never" nodeType="tmRoot"/>
      </p:par>
    </p:tnLst>
  </p:timing>
</p:sld>
</file>

<file path=ppt/theme/theme1.xml><?xml version="1.0" encoding="utf-8"?>
<a:theme xmlns:a="http://schemas.openxmlformats.org/drawingml/2006/main" name="OPJV PPT Template">
  <a:themeElements>
    <a:clrScheme name="OPJV">
      <a:dk1>
        <a:srgbClr val="000000"/>
      </a:dk1>
      <a:lt1>
        <a:sysClr val="window" lastClr="FFFFFF"/>
      </a:lt1>
      <a:dk2>
        <a:srgbClr val="5E5E5E"/>
      </a:dk2>
      <a:lt2>
        <a:srgbClr val="DDDDDD"/>
      </a:lt2>
      <a:accent1>
        <a:srgbClr val="7C891D"/>
      </a:accent1>
      <a:accent2>
        <a:srgbClr val="A6B727"/>
      </a:accent2>
      <a:accent3>
        <a:srgbClr val="B86D00"/>
      </a:accent3>
      <a:accent4>
        <a:srgbClr val="838383"/>
      </a:accent4>
      <a:accent5>
        <a:srgbClr val="F0CA0A"/>
      </a:accent5>
      <a:accent6>
        <a:srgbClr val="786504"/>
      </a:accent6>
      <a:hlink>
        <a:srgbClr val="FFFFFF"/>
      </a:hlink>
      <a:folHlink>
        <a:srgbClr val="FFFFFF"/>
      </a:folHlink>
    </a:clrScheme>
    <a:fontScheme name="Custom 21">
      <a:majorFont>
        <a:latin typeface="Gill Sans MT"/>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w="12700" cap="flat">
          <a:noFill/>
          <a:prstDash val="solid"/>
          <a:miter/>
        </a:ln>
      </a:spPr>
      <a:bodyPr rtlCol="0" anchor="ctr"/>
      <a:lstStyle>
        <a:defPPr algn="l">
          <a:defRPr dirty="0"/>
        </a:defPPr>
      </a:lstStyle>
    </a:spDef>
  </a:objectDefaults>
  <a:extraClrSchemeLst/>
  <a:extLst>
    <a:ext uri="{05A4C25C-085E-4340-85A3-A5531E510DB2}">
      <thm15:themeFamily xmlns:thm15="http://schemas.microsoft.com/office/thememl/2012/main" name="OPJV PPT Template" id="{FFA67B70-8AD3-42AB-BEF2-B1976C54D00A}" vid="{97FB9162-38A5-4778-B9F4-277934932C2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OPJV PPT Template</Template>
  <TotalTime>88</TotalTime>
  <Words>857</Words>
  <Application>Microsoft Office PowerPoint</Application>
  <PresentationFormat>Widescreen</PresentationFormat>
  <Paragraphs>143</Paragraphs>
  <Slides>24</Slides>
  <Notes>5</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Bahnschrift Light SemiCondensed</vt:lpstr>
      <vt:lpstr>Calibri</vt:lpstr>
      <vt:lpstr>Franklin Gothic Book</vt:lpstr>
      <vt:lpstr>Gill Sans MT</vt:lpstr>
      <vt:lpstr>OPJV PPT Template</vt:lpstr>
      <vt:lpstr>Monitoring Wildlife (But Mostly Birds)</vt:lpstr>
      <vt:lpstr>Monitoring</vt:lpstr>
      <vt:lpstr>Thousands of Way to Monitor Wildlife</vt:lpstr>
      <vt:lpstr>PowerPoint Presentation</vt:lpstr>
      <vt:lpstr>Why Birds?</vt:lpstr>
      <vt:lpstr>How Do We Monitor?</vt:lpstr>
      <vt:lpstr>Timed-Area Search</vt:lpstr>
      <vt:lpstr>Larger Sites and/or More Funding??</vt:lpstr>
      <vt:lpstr>Point Counts</vt:lpstr>
      <vt:lpstr>PowerPoint Presentation</vt:lpstr>
      <vt:lpstr>Line Transects</vt:lpstr>
      <vt:lpstr>Winter Is Coming!... Eventually</vt:lpstr>
      <vt:lpstr>Winter Birds</vt:lpstr>
      <vt:lpstr>Focal Species</vt:lpstr>
      <vt:lpstr>Monitoring Treatments</vt:lpstr>
      <vt:lpstr>What is the OPJV Doing?</vt:lpstr>
      <vt:lpstr>PowerPoint Presentation</vt:lpstr>
      <vt:lpstr>Landscape-level Monitoring</vt:lpstr>
      <vt:lpstr>PowerPoint Presentation</vt:lpstr>
      <vt:lpstr>Abundance/Distribution Modeling</vt:lpstr>
      <vt:lpstr>Site-Level Monitoring</vt:lpstr>
      <vt:lpstr>Other Monitoring</vt:lpstr>
      <vt:lpstr>And People Too!</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Monitoring Wildlife (But Mostly Birds)</dc:title>
  <dc:creator>Anna Matthews</dc:creator>
  <cp:lastModifiedBy>Anna Matthews</cp:lastModifiedBy>
  <cp:revision>7</cp:revision>
  <dcterms:created xsi:type="dcterms:W3CDTF">2022-04-21T01:32:29Z</dcterms:created>
  <dcterms:modified xsi:type="dcterms:W3CDTF">2022-04-21T03:00:49Z</dcterms:modified>
</cp:coreProperties>
</file>