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8"/>
  </p:notesMasterIdLst>
  <p:sldIdLst>
    <p:sldId id="256" r:id="rId3"/>
    <p:sldId id="265" r:id="rId4"/>
    <p:sldId id="257" r:id="rId5"/>
    <p:sldId id="259" r:id="rId6"/>
    <p:sldId id="269" r:id="rId7"/>
    <p:sldId id="268" r:id="rId8"/>
    <p:sldId id="270" r:id="rId9"/>
    <p:sldId id="279" r:id="rId10"/>
    <p:sldId id="273" r:id="rId11"/>
    <p:sldId id="274" r:id="rId12"/>
    <p:sldId id="271" r:id="rId13"/>
    <p:sldId id="276" r:id="rId14"/>
    <p:sldId id="281" r:id="rId15"/>
    <p:sldId id="272" r:id="rId16"/>
    <p:sldId id="277"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D71AC9-12F4-49B6-AA4E-7A42E5ACDDE0}" v="4" dt="2022-04-21T12:03:29.62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4" autoAdjust="0"/>
    <p:restoredTop sz="71982" autoAdjust="0"/>
  </p:normalViewPr>
  <p:slideViewPr>
    <p:cSldViewPr snapToGrid="0">
      <p:cViewPr varScale="1">
        <p:scale>
          <a:sx n="52" d="100"/>
          <a:sy n="52" d="100"/>
        </p:scale>
        <p:origin x="1458" y="6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microsoft.com/office/2015/10/relationships/revisionInfo" Target="revisionInfo.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DE7F83-7B8C-42DD-A9BB-E84C726185AB}" type="datetimeFigureOut">
              <a:rPr lang="en-US" smtClean="0"/>
              <a:t>4/21/2022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647413-6752-4E45-83E4-F7F469390A4A}" type="slidenum">
              <a:rPr lang="en-US" smtClean="0"/>
              <a:t>‹#›</a:t>
            </a:fld>
            <a:endParaRPr lang="en-US"/>
          </a:p>
        </p:txBody>
      </p:sp>
    </p:spTree>
    <p:extLst>
      <p:ext uri="{BB962C8B-B14F-4D97-AF65-F5344CB8AC3E}">
        <p14:creationId xmlns:p14="http://schemas.microsoft.com/office/powerpoint/2010/main" val="3991730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yourself, background, and why this topic of importance</a:t>
            </a:r>
          </a:p>
          <a:p>
            <a:r>
              <a:rPr lang="en-US" dirty="0"/>
              <a:t>Considerable money spent on installing practices every year, not as much money spent on maintaining work</a:t>
            </a:r>
          </a:p>
          <a:p>
            <a:r>
              <a:rPr lang="en-US" dirty="0"/>
              <a:t>All conservation efforts need conviction and willingness to constantly be working on something</a:t>
            </a:r>
          </a:p>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a:t>
            </a:fld>
            <a:endParaRPr lang="en-US"/>
          </a:p>
        </p:txBody>
      </p:sp>
    </p:spTree>
    <p:extLst>
      <p:ext uri="{BB962C8B-B14F-4D97-AF65-F5344CB8AC3E}">
        <p14:creationId xmlns:p14="http://schemas.microsoft.com/office/powerpoint/2010/main" val="24537088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Often consistent overgrazing is an issue, hitting a restored field or pasture too hard one year is OK, consistently is not a good strategy for maintaining grassland health and diversity. </a:t>
            </a:r>
          </a:p>
          <a:p>
            <a:endParaRPr lang="en-US" dirty="0"/>
          </a:p>
          <a:p>
            <a:r>
              <a:rPr lang="en-US" dirty="0"/>
              <a:t>Overlooking encroaching woody cover is easy to do unless there are some established reference points to see the change coming</a:t>
            </a:r>
          </a:p>
          <a:p>
            <a:endParaRPr lang="en-US" dirty="0"/>
          </a:p>
          <a:p>
            <a:r>
              <a:rPr lang="en-US" dirty="0"/>
              <a:t>There are tons of new chemicals, methods, ideas floating around at all times. Landowners that stay focused on their management plan but incorporate new ideas on a small scale to see if they will work first tend to be the most successful. Don’t let yourself be distracted by too many options and do nothing in the end. Pick an avenue and stick with it for a little while. I also run into fear of doing anything because there is a chance of spreading invasive species. At the end of the day if there is that much of an invasive species present, do what you can but manage as much as possible for diversity. We will likely never kill all of a particular invasive species, learn to manage it. </a:t>
            </a:r>
          </a:p>
          <a:p>
            <a:endParaRPr lang="en-US" dirty="0"/>
          </a:p>
          <a:p>
            <a:r>
              <a:rPr lang="en-US" dirty="0"/>
              <a:t>What is your capability to do certain management activities? What are the limiting factors and how can you best address them? Are these capacity issues something that may be fixed quickly or will it take more time/experience? </a:t>
            </a:r>
          </a:p>
        </p:txBody>
      </p:sp>
      <p:sp>
        <p:nvSpPr>
          <p:cNvPr id="4" name="Slide Number Placeholder 3"/>
          <p:cNvSpPr>
            <a:spLocks noGrp="1"/>
          </p:cNvSpPr>
          <p:nvPr>
            <p:ph type="sldNum" sz="quarter" idx="5"/>
          </p:nvPr>
        </p:nvSpPr>
        <p:spPr/>
        <p:txBody>
          <a:bodyPr/>
          <a:lstStyle/>
          <a:p>
            <a:fld id="{11647413-6752-4E45-83E4-F7F469390A4A}" type="slidenum">
              <a:rPr lang="en-US" smtClean="0"/>
              <a:t>12</a:t>
            </a:fld>
            <a:endParaRPr lang="en-US"/>
          </a:p>
        </p:txBody>
      </p:sp>
    </p:spTree>
    <p:extLst>
      <p:ext uri="{BB962C8B-B14F-4D97-AF65-F5344CB8AC3E}">
        <p14:creationId xmlns:p14="http://schemas.microsoft.com/office/powerpoint/2010/main" val="2537027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do you look for in a GRIP proposal? What is the project wanting to address and is that ecologically sound? I.E. resprouting shrub species being mulched or attempting to kill resprouting large brush with fire. Is this going to move the needle in the right direction for grassland habitat and habitat management for grassland birds and other wildlife? Is there a plan or willingness in place to manage the property appropriately? Is an adequate stocking rate in place? How much of the property is currently grassland and can this make a difference? How close is this to other projects? </a:t>
            </a:r>
          </a:p>
        </p:txBody>
      </p:sp>
      <p:sp>
        <p:nvSpPr>
          <p:cNvPr id="4" name="Slide Number Placeholder 3"/>
          <p:cNvSpPr>
            <a:spLocks noGrp="1"/>
          </p:cNvSpPr>
          <p:nvPr>
            <p:ph type="sldNum" sz="quarter" idx="5"/>
          </p:nvPr>
        </p:nvSpPr>
        <p:spPr/>
        <p:txBody>
          <a:bodyPr/>
          <a:lstStyle/>
          <a:p>
            <a:fld id="{11647413-6752-4E45-83E4-F7F469390A4A}" type="slidenum">
              <a:rPr lang="en-US" smtClean="0"/>
              <a:t>13</a:t>
            </a:fld>
            <a:endParaRPr lang="en-US"/>
          </a:p>
        </p:txBody>
      </p:sp>
    </p:spTree>
    <p:extLst>
      <p:ext uri="{BB962C8B-B14F-4D97-AF65-F5344CB8AC3E}">
        <p14:creationId xmlns:p14="http://schemas.microsoft.com/office/powerpoint/2010/main" val="20475543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could easily be manipulated to show different practices for the same year on a particular pasture. What would this plan look like 5 years from now? Keeping in mind that management practices need to change seasons and likely intensities (grazing). </a:t>
            </a:r>
          </a:p>
        </p:txBody>
      </p:sp>
      <p:sp>
        <p:nvSpPr>
          <p:cNvPr id="4" name="Slide Number Placeholder 3"/>
          <p:cNvSpPr>
            <a:spLocks noGrp="1"/>
          </p:cNvSpPr>
          <p:nvPr>
            <p:ph type="sldNum" sz="quarter" idx="5"/>
          </p:nvPr>
        </p:nvSpPr>
        <p:spPr/>
        <p:txBody>
          <a:bodyPr/>
          <a:lstStyle/>
          <a:p>
            <a:fld id="{11647413-6752-4E45-83E4-F7F469390A4A}" type="slidenum">
              <a:rPr lang="en-US" smtClean="0"/>
              <a:t>14</a:t>
            </a:fld>
            <a:endParaRPr lang="en-US"/>
          </a:p>
        </p:txBody>
      </p:sp>
    </p:spTree>
    <p:extLst>
      <p:ext uri="{BB962C8B-B14F-4D97-AF65-F5344CB8AC3E}">
        <p14:creationId xmlns:p14="http://schemas.microsoft.com/office/powerpoint/2010/main" val="2328236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Besides the monetary investment of purchasing a property working on restoration is an investment, in time, money, sweat, blood and tears. As with any investment most people want to focus on growing and improving their investments, making them better over time. Land management is no different. Initial investments are made but then consistent attention must be paid to that investment to allow it to grow and develop into the end goal. In this case we’re talking about excellent coastal prairie habitat. </a:t>
            </a:r>
          </a:p>
        </p:txBody>
      </p:sp>
      <p:sp>
        <p:nvSpPr>
          <p:cNvPr id="4" name="Slide Number Placeholder 3"/>
          <p:cNvSpPr>
            <a:spLocks noGrp="1"/>
          </p:cNvSpPr>
          <p:nvPr>
            <p:ph type="sldNum" sz="quarter" idx="5"/>
          </p:nvPr>
        </p:nvSpPr>
        <p:spPr/>
        <p:txBody>
          <a:bodyPr/>
          <a:lstStyle/>
          <a:p>
            <a:fld id="{11647413-6752-4E45-83E4-F7F469390A4A}" type="slidenum">
              <a:rPr lang="en-US" smtClean="0"/>
              <a:t>2</a:t>
            </a:fld>
            <a:endParaRPr lang="en-US"/>
          </a:p>
        </p:txBody>
      </p:sp>
    </p:spTree>
    <p:extLst>
      <p:ext uri="{BB962C8B-B14F-4D97-AF65-F5344CB8AC3E}">
        <p14:creationId xmlns:p14="http://schemas.microsoft.com/office/powerpoint/2010/main" val="39473348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Particularly for grassland systems most of the ecosystem processes will be the same, fire, grazing, and rest are the most important aspects of grassland management. We will considerably about those today. Based on individual objectives for a property different management activities can take place but starting with what a property could be is the best way to avoid heartache in forcing a square peg into a round hole for desired habitat conditions.  </a:t>
            </a:r>
          </a:p>
        </p:txBody>
      </p:sp>
      <p:sp>
        <p:nvSpPr>
          <p:cNvPr id="4" name="Slide Number Placeholder 3"/>
          <p:cNvSpPr>
            <a:spLocks noGrp="1"/>
          </p:cNvSpPr>
          <p:nvPr>
            <p:ph type="sldNum" sz="quarter" idx="5"/>
          </p:nvPr>
        </p:nvSpPr>
        <p:spPr/>
        <p:txBody>
          <a:bodyPr/>
          <a:lstStyle/>
          <a:p>
            <a:fld id="{11647413-6752-4E45-83E4-F7F469390A4A}" type="slidenum">
              <a:rPr lang="en-US" smtClean="0"/>
              <a:t>3</a:t>
            </a:fld>
            <a:endParaRPr lang="en-US"/>
          </a:p>
        </p:txBody>
      </p:sp>
    </p:spTree>
    <p:extLst>
      <p:ext uri="{BB962C8B-B14F-4D97-AF65-F5344CB8AC3E}">
        <p14:creationId xmlns:p14="http://schemas.microsoft.com/office/powerpoint/2010/main" val="25591587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Coastal Prairies certainly included this disturbance. Fire return intervals in here are generally 3 years or less. Season of burn is not quite as important as burn frequency and that is especially important in areas that need to burn this frequently to maintain reduced woody cover amounts. In the absence of these large disturbance factors, other methods of disturbance can be used but not necessarily replacing the major ecosystem drivers listed above. Quite a bit can be done with herbicides to reduce woody vegetation, but we don’t get the increased nutrient cycling and reinvigoration of herbaceous plants with this treatment. Same thing with mowing and haying, while still better than doing nothing replacing completely fire, grazing and the interaction amongst the two is not quite possible. </a:t>
            </a:r>
          </a:p>
        </p:txBody>
      </p:sp>
      <p:sp>
        <p:nvSpPr>
          <p:cNvPr id="4" name="Slide Number Placeholder 3"/>
          <p:cNvSpPr>
            <a:spLocks noGrp="1"/>
          </p:cNvSpPr>
          <p:nvPr>
            <p:ph type="sldNum" sz="quarter" idx="5"/>
          </p:nvPr>
        </p:nvSpPr>
        <p:spPr/>
        <p:txBody>
          <a:bodyPr/>
          <a:lstStyle/>
          <a:p>
            <a:fld id="{11647413-6752-4E45-83E4-F7F469390A4A}" type="slidenum">
              <a:rPr lang="en-US" smtClean="0"/>
              <a:t>4</a:t>
            </a:fld>
            <a:endParaRPr lang="en-US"/>
          </a:p>
        </p:txBody>
      </p:sp>
    </p:spTree>
    <p:extLst>
      <p:ext uri="{BB962C8B-B14F-4D97-AF65-F5344CB8AC3E}">
        <p14:creationId xmlns:p14="http://schemas.microsoft.com/office/powerpoint/2010/main" val="17947422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where beyond the first step really hits home. Particularly with landowners that are managing their property as working lands; consistently spending this kind of money on a property to produce more vegetation is cost prohibitive. Without extending the life of a practice and including extensive management spending the money to restore a property to good coastal prairie or any prairie habitat may not make sense. However, with using maintenance practices such as fire and grazing that are relatively inexpensive to use ~$10/ac. for prescribed fire application restoration makes much more sense. Fire application also improves vegetation quality for livestock, and properly grazed, can increase gains.  </a:t>
            </a:r>
          </a:p>
        </p:txBody>
      </p:sp>
      <p:sp>
        <p:nvSpPr>
          <p:cNvPr id="4" name="Slide Number Placeholder 3"/>
          <p:cNvSpPr>
            <a:spLocks noGrp="1"/>
          </p:cNvSpPr>
          <p:nvPr>
            <p:ph type="sldNum" sz="quarter" idx="5"/>
          </p:nvPr>
        </p:nvSpPr>
        <p:spPr/>
        <p:txBody>
          <a:bodyPr/>
          <a:lstStyle/>
          <a:p>
            <a:fld id="{11647413-6752-4E45-83E4-F7F469390A4A}" type="slidenum">
              <a:rPr lang="en-US" smtClean="0"/>
              <a:t>6</a:t>
            </a:fld>
            <a:endParaRPr lang="en-US"/>
          </a:p>
        </p:txBody>
      </p:sp>
    </p:spTree>
    <p:extLst>
      <p:ext uri="{BB962C8B-B14F-4D97-AF65-F5344CB8AC3E}">
        <p14:creationId xmlns:p14="http://schemas.microsoft.com/office/powerpoint/2010/main" val="16883237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lifespans of these practices can vary drastically, brush management is typically 10 years. Range planting is listed at 40 years. However, without consistent maintenance of these practices they will not last that long before needing treatment again. Consistently doing the same practices on the same acres is not going to move the conservation needle in the direction we need it to go. Climate issues are front page news almost daily it seems. Without changing the status quo for land management that is going to continue to be the case. Restoring healthy diverse ecosystems and importantly the ecosystem services they provide will play a huge role in climate and conservation issues moving forward. </a:t>
            </a:r>
          </a:p>
        </p:txBody>
      </p:sp>
      <p:sp>
        <p:nvSpPr>
          <p:cNvPr id="4" name="Slide Number Placeholder 3"/>
          <p:cNvSpPr>
            <a:spLocks noGrp="1"/>
          </p:cNvSpPr>
          <p:nvPr>
            <p:ph type="sldNum" sz="quarter" idx="5"/>
          </p:nvPr>
        </p:nvSpPr>
        <p:spPr/>
        <p:txBody>
          <a:bodyPr/>
          <a:lstStyle/>
          <a:p>
            <a:fld id="{11647413-6752-4E45-83E4-F7F469390A4A}" type="slidenum">
              <a:rPr lang="en-US" smtClean="0"/>
              <a:t>7</a:t>
            </a:fld>
            <a:endParaRPr lang="en-US"/>
          </a:p>
        </p:txBody>
      </p:sp>
    </p:spTree>
    <p:extLst>
      <p:ext uri="{BB962C8B-B14F-4D97-AF65-F5344CB8AC3E}">
        <p14:creationId xmlns:p14="http://schemas.microsoft.com/office/powerpoint/2010/main" val="41118224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in mind that some of these will require an intensive approach first followed by extensive afterwards. Restoring a solid mesquite infested cropland field won’t be addressed through fire alone, at least not in a quick timeframe. Jumpstarting the restoration process is often required. There are any combination of methods to start the process but the maintenance efforts will likely be the same and most easily accomplished with extensive methods. Much easier to treat a 200 acre pasture with a prescribed fire that takes 2-3 hours than it would be to spot spray every tree coming in. That’s not to say that some spraying won’t still be needed, the amount is just lessened. </a:t>
            </a:r>
          </a:p>
        </p:txBody>
      </p:sp>
      <p:sp>
        <p:nvSpPr>
          <p:cNvPr id="4" name="Slide Number Placeholder 3"/>
          <p:cNvSpPr>
            <a:spLocks noGrp="1"/>
          </p:cNvSpPr>
          <p:nvPr>
            <p:ph type="sldNum" sz="quarter" idx="5"/>
          </p:nvPr>
        </p:nvSpPr>
        <p:spPr/>
        <p:txBody>
          <a:bodyPr/>
          <a:lstStyle/>
          <a:p>
            <a:fld id="{11647413-6752-4E45-83E4-F7F469390A4A}" type="slidenum">
              <a:rPr lang="en-US" smtClean="0"/>
              <a:t>9</a:t>
            </a:fld>
            <a:endParaRPr lang="en-US"/>
          </a:p>
        </p:txBody>
      </p:sp>
    </p:spTree>
    <p:extLst>
      <p:ext uri="{BB962C8B-B14F-4D97-AF65-F5344CB8AC3E}">
        <p14:creationId xmlns:p14="http://schemas.microsoft.com/office/powerpoint/2010/main" val="18744098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10</a:t>
            </a:fld>
            <a:endParaRPr lang="en-US"/>
          </a:p>
        </p:txBody>
      </p:sp>
    </p:spTree>
    <p:extLst>
      <p:ext uri="{BB962C8B-B14F-4D97-AF65-F5344CB8AC3E}">
        <p14:creationId xmlns:p14="http://schemas.microsoft.com/office/powerpoint/2010/main" val="23265913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sorts of systems that could work for this, pick something that works best for you to organize your habitat management activities and stick with it. If a paper system works best for you great, if it’s a laminated map that you mark on with dry erase great. Stay organized. </a:t>
            </a:r>
          </a:p>
          <a:p>
            <a:endParaRPr lang="en-US" dirty="0"/>
          </a:p>
          <a:p>
            <a:r>
              <a:rPr lang="en-US" dirty="0"/>
              <a:t>Good to come up with a 5 year plan, 10 year plan, hopefully management in perpetuity. What do you need to do to ecologically make this work? How are we going to manage this to make it the best that we can. </a:t>
            </a:r>
          </a:p>
          <a:p>
            <a:endParaRPr lang="en-US" dirty="0"/>
          </a:p>
          <a:p>
            <a:endParaRPr lang="en-US" dirty="0"/>
          </a:p>
        </p:txBody>
      </p:sp>
      <p:sp>
        <p:nvSpPr>
          <p:cNvPr id="4" name="Slide Number Placeholder 3"/>
          <p:cNvSpPr>
            <a:spLocks noGrp="1"/>
          </p:cNvSpPr>
          <p:nvPr>
            <p:ph type="sldNum" sz="quarter" idx="5"/>
          </p:nvPr>
        </p:nvSpPr>
        <p:spPr/>
        <p:txBody>
          <a:bodyPr/>
          <a:lstStyle/>
          <a:p>
            <a:fld id="{11647413-6752-4E45-83E4-F7F469390A4A}" type="slidenum">
              <a:rPr lang="en-US" smtClean="0"/>
              <a:t>11</a:t>
            </a:fld>
            <a:endParaRPr lang="en-US"/>
          </a:p>
        </p:txBody>
      </p:sp>
    </p:spTree>
    <p:extLst>
      <p:ext uri="{BB962C8B-B14F-4D97-AF65-F5344CB8AC3E}">
        <p14:creationId xmlns:p14="http://schemas.microsoft.com/office/powerpoint/2010/main" val="34348455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13.jpg"/><Relationship Id="rId13" Type="http://schemas.openxmlformats.org/officeDocument/2006/relationships/image" Target="../media/image18.jpeg"/><Relationship Id="rId18" Type="http://schemas.openxmlformats.org/officeDocument/2006/relationships/image" Target="../media/image23.jpg"/><Relationship Id="rId26" Type="http://schemas.openxmlformats.org/officeDocument/2006/relationships/image" Target="../media/image30.png"/><Relationship Id="rId3" Type="http://schemas.openxmlformats.org/officeDocument/2006/relationships/image" Target="../media/image8.png"/><Relationship Id="rId21" Type="http://schemas.microsoft.com/office/2007/relationships/hdphoto" Target="../media/hdphoto1.wdp"/><Relationship Id="rId7" Type="http://schemas.openxmlformats.org/officeDocument/2006/relationships/image" Target="../media/image12.jpeg"/><Relationship Id="rId12" Type="http://schemas.openxmlformats.org/officeDocument/2006/relationships/image" Target="../media/image17.png"/><Relationship Id="rId17" Type="http://schemas.openxmlformats.org/officeDocument/2006/relationships/image" Target="../media/image22.png"/><Relationship Id="rId25" Type="http://schemas.openxmlformats.org/officeDocument/2006/relationships/image" Target="../media/image29.png"/><Relationship Id="rId2" Type="http://schemas.openxmlformats.org/officeDocument/2006/relationships/image" Target="../media/image7.jpeg"/><Relationship Id="rId16" Type="http://schemas.openxmlformats.org/officeDocument/2006/relationships/image" Target="../media/image21.jpg"/><Relationship Id="rId20" Type="http://schemas.openxmlformats.org/officeDocument/2006/relationships/image" Target="../media/image25.png"/><Relationship Id="rId29" Type="http://schemas.openxmlformats.org/officeDocument/2006/relationships/image" Target="../media/image33.jpeg"/><Relationship Id="rId1" Type="http://schemas.openxmlformats.org/officeDocument/2006/relationships/slideMaster" Target="../slideMasters/slideMaster2.xml"/><Relationship Id="rId6" Type="http://schemas.openxmlformats.org/officeDocument/2006/relationships/image" Target="../media/image11.jpg"/><Relationship Id="rId11" Type="http://schemas.openxmlformats.org/officeDocument/2006/relationships/image" Target="../media/image16.png"/><Relationship Id="rId24" Type="http://schemas.openxmlformats.org/officeDocument/2006/relationships/image" Target="../media/image28.jpg"/><Relationship Id="rId5" Type="http://schemas.openxmlformats.org/officeDocument/2006/relationships/image" Target="../media/image10.jpeg"/><Relationship Id="rId15" Type="http://schemas.openxmlformats.org/officeDocument/2006/relationships/image" Target="../media/image20.png"/><Relationship Id="rId23" Type="http://schemas.openxmlformats.org/officeDocument/2006/relationships/image" Target="../media/image27.png"/><Relationship Id="rId28" Type="http://schemas.openxmlformats.org/officeDocument/2006/relationships/image" Target="../media/image32.gif"/><Relationship Id="rId10" Type="http://schemas.openxmlformats.org/officeDocument/2006/relationships/image" Target="../media/image15.jpg"/><Relationship Id="rId19" Type="http://schemas.openxmlformats.org/officeDocument/2006/relationships/image" Target="../media/image24.png"/><Relationship Id="rId4" Type="http://schemas.openxmlformats.org/officeDocument/2006/relationships/image" Target="../media/image9.gif"/><Relationship Id="rId9" Type="http://schemas.openxmlformats.org/officeDocument/2006/relationships/image" Target="../media/image14.jpeg"/><Relationship Id="rId14" Type="http://schemas.openxmlformats.org/officeDocument/2006/relationships/image" Target="../media/image19.jpeg"/><Relationship Id="rId22" Type="http://schemas.openxmlformats.org/officeDocument/2006/relationships/image" Target="../media/image26.png"/><Relationship Id="rId27" Type="http://schemas.openxmlformats.org/officeDocument/2006/relationships/image" Target="../media/image31.jpeg"/><Relationship Id="rId30" Type="http://schemas.openxmlformats.org/officeDocument/2006/relationships/image" Target="../media/image34.jpe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4.png"/><Relationship Id="rId18" Type="http://schemas.openxmlformats.org/officeDocument/2006/relationships/image" Target="../media/image47.png"/><Relationship Id="rId26" Type="http://schemas.openxmlformats.org/officeDocument/2006/relationships/image" Target="../media/image54.jpeg"/><Relationship Id="rId3" Type="http://schemas.openxmlformats.org/officeDocument/2006/relationships/image" Target="../media/image36.png"/><Relationship Id="rId21" Type="http://schemas.microsoft.com/office/2007/relationships/hdphoto" Target="../media/hdphoto2.wdp"/><Relationship Id="rId7" Type="http://schemas.openxmlformats.org/officeDocument/2006/relationships/image" Target="../media/image40.png"/><Relationship Id="rId12" Type="http://schemas.openxmlformats.org/officeDocument/2006/relationships/image" Target="../media/image31.jpeg"/><Relationship Id="rId17" Type="http://schemas.openxmlformats.org/officeDocument/2006/relationships/image" Target="../media/image22.png"/><Relationship Id="rId25" Type="http://schemas.openxmlformats.org/officeDocument/2006/relationships/image" Target="../media/image53.jpeg"/><Relationship Id="rId2" Type="http://schemas.openxmlformats.org/officeDocument/2006/relationships/image" Target="../media/image35.png"/><Relationship Id="rId16" Type="http://schemas.openxmlformats.org/officeDocument/2006/relationships/image" Target="../media/image46.png"/><Relationship Id="rId20" Type="http://schemas.openxmlformats.org/officeDocument/2006/relationships/image" Target="../media/image49.png"/><Relationship Id="rId1" Type="http://schemas.openxmlformats.org/officeDocument/2006/relationships/slideMaster" Target="../slideMasters/slideMaster2.xml"/><Relationship Id="rId6" Type="http://schemas.openxmlformats.org/officeDocument/2006/relationships/image" Target="../media/image39.png"/><Relationship Id="rId11" Type="http://schemas.openxmlformats.org/officeDocument/2006/relationships/image" Target="../media/image43.png"/><Relationship Id="rId24" Type="http://schemas.openxmlformats.org/officeDocument/2006/relationships/image" Target="../media/image52.png"/><Relationship Id="rId5" Type="http://schemas.openxmlformats.org/officeDocument/2006/relationships/image" Target="../media/image38.png"/><Relationship Id="rId15" Type="http://schemas.openxmlformats.org/officeDocument/2006/relationships/image" Target="../media/image45.png"/><Relationship Id="rId23" Type="http://schemas.openxmlformats.org/officeDocument/2006/relationships/image" Target="../media/image51.png"/><Relationship Id="rId28" Type="http://schemas.microsoft.com/office/2007/relationships/hdphoto" Target="../media/hdphoto3.wdp"/><Relationship Id="rId10" Type="http://schemas.openxmlformats.org/officeDocument/2006/relationships/image" Target="../media/image42.png"/><Relationship Id="rId19" Type="http://schemas.openxmlformats.org/officeDocument/2006/relationships/image" Target="../media/image48.png"/><Relationship Id="rId4" Type="http://schemas.openxmlformats.org/officeDocument/2006/relationships/image" Target="../media/image37.png"/><Relationship Id="rId9" Type="http://schemas.openxmlformats.org/officeDocument/2006/relationships/image" Target="../media/image26.png"/><Relationship Id="rId14" Type="http://schemas.openxmlformats.org/officeDocument/2006/relationships/image" Target="../media/image27.png"/><Relationship Id="rId22" Type="http://schemas.openxmlformats.org/officeDocument/2006/relationships/image" Target="../media/image50.png"/><Relationship Id="rId27" Type="http://schemas.openxmlformats.org/officeDocument/2006/relationships/image" Target="../media/image55.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2B83-6B28-460F-9A88-B64ACE9F3F5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F177122-C60D-44CB-BFD6-F6EE309D0C4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6702B8-39AC-418C-9965-433CBF011C86}"/>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E7EDD702-8CA0-4BCB-A729-064E676B78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A9413CA-2B79-4EFA-9B9E-BF1C1714610C}"/>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1791908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D4F68D-F996-4A76-B3FE-8DC407B8159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0D8C638-FCEC-4483-AFE3-972DAA4B7B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A1757C-A9BB-4F77-B5EB-862654C60A3B}"/>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BD90EBC6-BBAD-4CBE-83BF-55D41A975E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824AE8-6132-4288-9395-F9C9E6EE078D}"/>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604214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3140DE2-4B6D-4198-AE1F-71A69FAC86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7036BF-0CBF-4247-AA50-488E74A171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7A39F7-0C03-4961-B737-7F274042112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5EAD5F49-05ED-4C2E-87A7-365BBC6965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90C082-E6D5-4243-B89A-5CADD5C7D437}"/>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4406835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tle Slide with Date">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E165D06-56DB-4946-910D-2931B4C616E4}"/>
              </a:ext>
            </a:extLst>
          </p:cNvPr>
          <p:cNvPicPr>
            <a:picLocks noChangeAspect="1"/>
          </p:cNvPicPr>
          <p:nvPr userDrawn="1"/>
        </p:nvPicPr>
        <p:blipFill>
          <a:blip r:embed="rId2"/>
          <a:stretch>
            <a:fillRect/>
          </a:stretch>
        </p:blipFill>
        <p:spPr>
          <a:xfrm>
            <a:off x="232944" y="140265"/>
            <a:ext cx="11726112" cy="6622391"/>
          </a:xfrm>
          <a:prstGeom prst="rect">
            <a:avLst/>
          </a:prstGeom>
          <a:blipFill>
            <a:blip r:embed="rId3"/>
            <a:tile tx="0" ty="0" sx="100000" sy="100000" flip="none" algn="tl"/>
          </a:blipFill>
        </p:spPr>
      </p:pic>
      <p:pic>
        <p:nvPicPr>
          <p:cNvPr id="6" name="Picture 5"/>
          <p:cNvPicPr>
            <a:picLocks noChangeAspect="1"/>
          </p:cNvPicPr>
          <p:nvPr/>
        </p:nvPicPr>
        <p:blipFill>
          <a:blip r:embed="rId4"/>
          <a:stretch>
            <a:fillRect/>
          </a:stretch>
        </p:blipFill>
        <p:spPr>
          <a:xfrm>
            <a:off x="10850880" y="118377"/>
            <a:ext cx="1108176" cy="1189885"/>
          </a:xfrm>
          <a:prstGeom prst="rect">
            <a:avLst/>
          </a:prstGeom>
        </p:spPr>
      </p:pic>
      <p:sp>
        <p:nvSpPr>
          <p:cNvPr id="21" name="Text Placeholder 26">
            <a:extLst>
              <a:ext uri="{FF2B5EF4-FFF2-40B4-BE49-F238E27FC236}">
                <a16:creationId xmlns:a16="http://schemas.microsoft.com/office/drawing/2014/main" id="{E013E669-E15F-4096-81CC-6637C4A9F9E7}"/>
              </a:ext>
            </a:extLst>
          </p:cNvPr>
          <p:cNvSpPr>
            <a:spLocks noGrp="1"/>
          </p:cNvSpPr>
          <p:nvPr>
            <p:ph type="body" sz="quarter" idx="21" hasCustomPrompt="1"/>
          </p:nvPr>
        </p:nvSpPr>
        <p:spPr>
          <a:xfrm>
            <a:off x="3912237" y="1680191"/>
            <a:ext cx="4367531" cy="324417"/>
          </a:xfrm>
        </p:spPr>
        <p:txBody>
          <a:bodyPr>
            <a:noAutofit/>
          </a:bodyPr>
          <a:lstStyle>
            <a:lvl1pPr marL="0" indent="0" algn="ctr">
              <a:buNone/>
              <a:defRPr sz="1500" b="1"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2020</a:t>
            </a:r>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30" y="2107429"/>
            <a:ext cx="10117959" cy="2281355"/>
          </a:xfrm>
          <a:solidFill>
            <a:srgbClr val="92975A">
              <a:alpha val="60000"/>
            </a:srgbClr>
          </a:solidFill>
        </p:spPr>
        <p:txBody>
          <a:bodyPr>
            <a:noAutofit/>
          </a:bodyPr>
          <a:lstStyle>
            <a:lvl1pPr algn="ctr">
              <a:defRPr sz="6000" b="0">
                <a:solidFill>
                  <a:schemeClr val="bg1"/>
                </a:solidFill>
              </a:defRPr>
            </a:lvl1pPr>
          </a:lstStyle>
          <a:p>
            <a:r>
              <a:rPr lang="en-US" dirty="0"/>
              <a:t>North Texas GRIP</a:t>
            </a:r>
            <a:endParaRPr lang="ru-RU" dirty="0"/>
          </a:p>
        </p:txBody>
      </p:sp>
      <p:sp>
        <p:nvSpPr>
          <p:cNvPr id="23" name="Text Placeholder 26">
            <a:extLst>
              <a:ext uri="{FF2B5EF4-FFF2-40B4-BE49-F238E27FC236}">
                <a16:creationId xmlns:a16="http://schemas.microsoft.com/office/drawing/2014/main" id="{5BB088E3-63C1-423F-A939-150B8E1F87A7}"/>
              </a:ext>
            </a:extLst>
          </p:cNvPr>
          <p:cNvSpPr>
            <a:spLocks noGrp="1"/>
          </p:cNvSpPr>
          <p:nvPr>
            <p:ph type="body" sz="quarter" idx="20" hasCustomPrompt="1"/>
          </p:nvPr>
        </p:nvSpPr>
        <p:spPr>
          <a:xfrm>
            <a:off x="3912237" y="1333957"/>
            <a:ext cx="4367531" cy="324417"/>
          </a:xfrm>
        </p:spPr>
        <p:txBody>
          <a:bodyPr>
            <a:noAutofit/>
          </a:bodyPr>
          <a:lstStyle>
            <a:lvl1pPr marL="0" indent="0" algn="ctr">
              <a:buNone/>
              <a:defRPr sz="1725" b="0" i="0">
                <a:solidFill>
                  <a:srgbClr val="F6CA0A"/>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February</a:t>
            </a:r>
          </a:p>
        </p:txBody>
      </p:sp>
      <p:sp>
        <p:nvSpPr>
          <p:cNvPr id="36" name="Text Placeholder 14">
            <a:extLst>
              <a:ext uri="{FF2B5EF4-FFF2-40B4-BE49-F238E27FC236}">
                <a16:creationId xmlns:a16="http://schemas.microsoft.com/office/drawing/2014/main" id="{2A3D73F7-77EC-4576-B541-20C032F462DC}"/>
              </a:ext>
            </a:extLst>
          </p:cNvPr>
          <p:cNvSpPr>
            <a:spLocks noGrp="1"/>
          </p:cNvSpPr>
          <p:nvPr>
            <p:ph type="body" sz="quarter" idx="13" hasCustomPrompt="1"/>
          </p:nvPr>
        </p:nvSpPr>
        <p:spPr>
          <a:xfrm>
            <a:off x="1050866" y="4720051"/>
            <a:ext cx="10090287" cy="585881"/>
          </a:xfrm>
          <a:solidFill>
            <a:srgbClr val="92975A">
              <a:alpha val="60000"/>
            </a:srgbClr>
          </a:solidFill>
        </p:spPr>
        <p:txBody>
          <a:bodyPr>
            <a:noAutofit/>
          </a:bodyPr>
          <a:lstStyle>
            <a:lvl1pPr marL="0" indent="0" algn="ctr">
              <a:buNone/>
              <a:defRPr sz="2400" b="1" i="0" baseline="0">
                <a:solidFill>
                  <a:schemeClr val="bg1"/>
                </a:solidFill>
              </a:defRPr>
            </a:lvl1pPr>
          </a:lstStyle>
          <a:p>
            <a:pPr lvl="0"/>
            <a:r>
              <a:rPr lang="en-US" dirty="0"/>
              <a:t>Presenter: Derek Wiley</a:t>
            </a:r>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350" dirty="0"/>
          </a:p>
        </p:txBody>
      </p:sp>
      <p:sp>
        <p:nvSpPr>
          <p:cNvPr id="7" name="TextBox 6"/>
          <p:cNvSpPr txBox="1"/>
          <p:nvPr/>
        </p:nvSpPr>
        <p:spPr>
          <a:xfrm>
            <a:off x="1037030" y="5702972"/>
            <a:ext cx="10117959" cy="507831"/>
          </a:xfrm>
          <a:prstGeom prst="rect">
            <a:avLst/>
          </a:prstGeom>
          <a:noFill/>
        </p:spPr>
        <p:txBody>
          <a:bodyPr wrap="square" rtlCol="0">
            <a:spAutoFit/>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350" dirty="0">
                <a:solidFill>
                  <a:schemeClr val="tx1"/>
                </a:solidFill>
              </a:rPr>
              <a:t>Staff: James Giocomo, Ken Gee, Leah Lowe, Anna Matthews, Steven Riley, Derek Wiley, Amanda Haverland, Amber Brown</a:t>
            </a:r>
          </a:p>
          <a:p>
            <a:endParaRPr lang="en-US" sz="1350" dirty="0"/>
          </a:p>
        </p:txBody>
      </p:sp>
    </p:spTree>
    <p:extLst>
      <p:ext uri="{BB962C8B-B14F-4D97-AF65-F5344CB8AC3E}">
        <p14:creationId xmlns:p14="http://schemas.microsoft.com/office/powerpoint/2010/main" val="186172692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5" y="4547943"/>
            <a:ext cx="11813420" cy="2163759"/>
          </a:xfrm>
          <a:prstGeom prst="rect">
            <a:avLst/>
          </a:prstGeom>
          <a:solidFill>
            <a:srgbClr val="85341C">
              <a:alpha val="39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38200" y="4592962"/>
            <a:ext cx="10515600" cy="782638"/>
          </a:xfrm>
        </p:spPr>
        <p:txBody>
          <a:bodyPr/>
          <a:lstStyle>
            <a:lvl1pPr algn="ctr">
              <a:defRPr>
                <a:solidFill>
                  <a:schemeClr val="bg1"/>
                </a:solidFill>
              </a:defRPr>
            </a:lvl1pPr>
          </a:lstStyle>
          <a:p>
            <a:r>
              <a:rPr lang="en-US" dirty="0"/>
              <a:t>DIVIDER SLIDE</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4070604" y="5439221"/>
            <a:ext cx="4050792"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ext Placeholder 2">
            <a:extLst>
              <a:ext uri="{FF2B5EF4-FFF2-40B4-BE49-F238E27FC236}">
                <a16:creationId xmlns:a16="http://schemas.microsoft.com/office/drawing/2014/main" id="{F4F6DD4A-6071-4D11-ABDB-28EA5AC87154}"/>
              </a:ext>
            </a:extLst>
          </p:cNvPr>
          <p:cNvSpPr>
            <a:spLocks noGrp="1"/>
          </p:cNvSpPr>
          <p:nvPr>
            <p:ph type="body" idx="1"/>
          </p:nvPr>
        </p:nvSpPr>
        <p:spPr>
          <a:xfrm>
            <a:off x="838200" y="5579615"/>
            <a:ext cx="10515600" cy="459082"/>
          </a:xfrm>
        </p:spPr>
        <p:txBody>
          <a:bodyPr vert="horz" lIns="91440" tIns="45720" rIns="91440" bIns="45720" rtlCol="0">
            <a:normAutofit/>
          </a:bodyPr>
          <a:lstStyle>
            <a:lvl1pPr marL="0" indent="0" algn="ctr">
              <a:buFont typeface="Arial" panose="020B0604020202020204" pitchFamily="34" charset="0"/>
              <a:buNone/>
              <a:defRPr lang="en-US" sz="1725">
                <a:solidFill>
                  <a:srgbClr val="F6CA0A"/>
                </a:solidFill>
              </a:defRPr>
            </a:lvl1pPr>
          </a:lstStyle>
          <a:p>
            <a:pPr marL="171442" lvl="0" indent="-171442" algn="ctr"/>
            <a:r>
              <a:rPr lang="en-US"/>
              <a:t>Click to edit Master text styles</a:t>
            </a:r>
          </a:p>
        </p:txBody>
      </p:sp>
      <p:pic>
        <p:nvPicPr>
          <p:cNvPr id="12" name="Picture 11"/>
          <p:cNvPicPr>
            <a:picLocks noChangeAspect="1"/>
          </p:cNvPicPr>
          <p:nvPr/>
        </p:nvPicPr>
        <p:blipFill>
          <a:blip r:embed="rId3"/>
          <a:stretch>
            <a:fillRect/>
          </a:stretch>
        </p:blipFill>
        <p:spPr>
          <a:xfrm>
            <a:off x="11138301" y="109724"/>
            <a:ext cx="902705" cy="969264"/>
          </a:xfrm>
          <a:prstGeom prst="rect">
            <a:avLst/>
          </a:prstGeom>
        </p:spPr>
      </p:pic>
    </p:spTree>
    <p:extLst>
      <p:ext uri="{BB962C8B-B14F-4D97-AF65-F5344CB8AC3E}">
        <p14:creationId xmlns:p14="http://schemas.microsoft.com/office/powerpoint/2010/main" val="3459117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itle, Subtitle, and Content">
    <p:spTree>
      <p:nvGrpSpPr>
        <p:cNvPr id="1" name=""/>
        <p:cNvGrpSpPr/>
        <p:nvPr/>
      </p:nvGrpSpPr>
      <p:grpSpPr>
        <a:xfrm>
          <a:off x="0" y="0"/>
          <a:ext cx="0" cy="0"/>
          <a:chOff x="0" y="0"/>
          <a:chExt cx="0" cy="0"/>
        </a:xfrm>
      </p:grpSpPr>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28016"/>
            <a:ext cx="11736832"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7" y="128016"/>
            <a:ext cx="6055868" cy="6601968"/>
          </a:xfrm>
          <a:prstGeom prst="rect">
            <a:avLst/>
          </a:prstGeom>
          <a:solidFill>
            <a:srgbClr val="74813B">
              <a:alpha val="70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169256"/>
            <a:ext cx="5285915" cy="782638"/>
          </a:xfrm>
        </p:spPr>
        <p:txBody>
          <a:bodyPr/>
          <a:lstStyle>
            <a:lvl1pPr algn="l">
              <a:defRPr>
                <a:solidFill>
                  <a:schemeClr val="bg1"/>
                </a:solidFill>
              </a:defRPr>
            </a:lvl1pPr>
          </a:lstStyle>
          <a:p>
            <a:r>
              <a:rPr lang="en-US" dirty="0"/>
              <a:t>TEXT LAYOUT 1</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chemeClr val="accent5">
                    <a:lumMod val="75000"/>
                  </a:schemeClr>
                </a:solidFill>
              </a:defRPr>
            </a:lvl1pPr>
          </a:lstStyle>
          <a:p>
            <a:r>
              <a:rPr lang="en-US">
                <a:solidFill>
                  <a:srgbClr val="F6CA0A"/>
                </a:solidFill>
              </a:rPr>
              <a:t>MM.DD.20XX</a:t>
            </a:r>
            <a:endParaRPr lang="ru-RU" dirty="0">
              <a:solidFill>
                <a:srgbClr val="F6CA0A"/>
              </a:solidFill>
            </a:endParaRP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136036"/>
            <a:ext cx="5285915" cy="857098"/>
          </a:xfrm>
        </p:spPr>
        <p:txBody>
          <a:bodyPr>
            <a:normAutofit/>
          </a:bodyPr>
          <a:lstStyle>
            <a:lvl1pPr marL="0" indent="0" algn="l">
              <a:buNone/>
              <a:defRPr sz="1725">
                <a:solidFill>
                  <a:schemeClr val="bg1"/>
                </a:solidFill>
              </a:defRPr>
            </a:lvl1pPr>
            <a:lvl2pPr>
              <a:defRPr sz="1350"/>
            </a:lvl2pPr>
            <a:lvl3pPr>
              <a:defRPr sz="1350"/>
            </a:lvl3pPr>
            <a:lvl4pPr>
              <a:defRPr sz="1350"/>
            </a:lvl4pPr>
            <a:lvl5pPr>
              <a:defRPr sz="135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5027" y="1992586"/>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4" name="Text Placeholder 14">
            <a:extLst>
              <a:ext uri="{FF2B5EF4-FFF2-40B4-BE49-F238E27FC236}">
                <a16:creationId xmlns:a16="http://schemas.microsoft.com/office/drawing/2014/main" id="{302F0820-F94A-40EF-B3BE-26CD0CB55173}"/>
              </a:ext>
            </a:extLst>
          </p:cNvPr>
          <p:cNvSpPr>
            <a:spLocks noGrp="1"/>
          </p:cNvSpPr>
          <p:nvPr>
            <p:ph type="body" sz="quarter" idx="15"/>
          </p:nvPr>
        </p:nvSpPr>
        <p:spPr>
          <a:xfrm>
            <a:off x="838201" y="3100283"/>
            <a:ext cx="5288963" cy="2588637"/>
          </a:xfrm>
        </p:spPr>
        <p:txBody>
          <a:bodyPr lIns="0">
            <a:normAutofit/>
          </a:bodyPr>
          <a:lstStyle>
            <a:lvl1pPr marL="134994" indent="-134994">
              <a:spcBef>
                <a:spcPts val="450"/>
              </a:spcBef>
              <a:buClr>
                <a:schemeClr val="bg2"/>
              </a:buClr>
              <a:buFont typeface="Arial" panose="020B0604020202020204" pitchFamily="34" charset="0"/>
              <a:buChar char="•"/>
              <a:defRPr sz="1200" b="0" i="0" baseline="0">
                <a:solidFill>
                  <a:schemeClr val="bg1"/>
                </a:solidFill>
              </a:defRPr>
            </a:lvl1pPr>
          </a:lstStyle>
          <a:p>
            <a:pPr lvl="0"/>
            <a:r>
              <a:rPr lang="en-US"/>
              <a:t>Click to edit Master text styles</a:t>
            </a:r>
          </a:p>
        </p:txBody>
      </p:sp>
      <p:pic>
        <p:nvPicPr>
          <p:cNvPr id="15" name="Picture 14"/>
          <p:cNvPicPr>
            <a:picLocks noChangeAspect="1"/>
          </p:cNvPicPr>
          <p:nvPr/>
        </p:nvPicPr>
        <p:blipFill>
          <a:blip r:embed="rId3"/>
          <a:stretch>
            <a:fillRect/>
          </a:stretch>
        </p:blipFill>
        <p:spPr>
          <a:xfrm>
            <a:off x="11061710" y="128016"/>
            <a:ext cx="902705" cy="969264"/>
          </a:xfrm>
          <a:prstGeom prst="rect">
            <a:avLst/>
          </a:prstGeom>
        </p:spPr>
      </p:pic>
    </p:spTree>
    <p:extLst>
      <p:ext uri="{BB962C8B-B14F-4D97-AF65-F5344CB8AC3E}">
        <p14:creationId xmlns:p14="http://schemas.microsoft.com/office/powerpoint/2010/main" val="23842137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ntent Slide">
    <p:spTree>
      <p:nvGrpSpPr>
        <p:cNvPr id="1" name=""/>
        <p:cNvGrpSpPr/>
        <p:nvPr/>
      </p:nvGrpSpPr>
      <p:grpSpPr>
        <a:xfrm>
          <a:off x="0" y="0"/>
          <a:ext cx="0" cy="0"/>
          <a:chOff x="0" y="0"/>
          <a:chExt cx="0" cy="0"/>
        </a:xfrm>
      </p:grpSpPr>
      <p:pic>
        <p:nvPicPr>
          <p:cNvPr id="16" name="Picture 15"/>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6" name="Rectangle 5">
            <a:extLst>
              <a:ext uri="{FF2B5EF4-FFF2-40B4-BE49-F238E27FC236}">
                <a16:creationId xmlns:a16="http://schemas.microsoft.com/office/drawing/2014/main" id="{834F3F28-2A24-40B5-AC8C-5A53DC799A96}"/>
              </a:ext>
            </a:extLst>
          </p:cNvPr>
          <p:cNvSpPr/>
          <p:nvPr/>
        </p:nvSpPr>
        <p:spPr>
          <a:xfrm>
            <a:off x="227584" y="128016"/>
            <a:ext cx="11800491" cy="3024258"/>
          </a:xfrm>
          <a:prstGeom prst="rect">
            <a:avLst/>
          </a:prstGeom>
          <a:gradFill flip="none" rotWithShape="1">
            <a:gsLst>
              <a:gs pos="0">
                <a:srgbClr val="85341C">
                  <a:alpha val="39000"/>
                </a:srgbClr>
              </a:gs>
              <a:gs pos="68000">
                <a:srgbClr val="9C6E62">
                  <a:alpha val="60000"/>
                </a:srgbClr>
              </a:gs>
              <a:gs pos="100000">
                <a:srgbClr val="AA9AA2">
                  <a:alpha val="60000"/>
                </a:srgbClr>
              </a:gs>
            </a:gsLst>
            <a:lin ang="16200000" scaled="1"/>
            <a:tileRect/>
          </a:gra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CF097552-E3A8-41F6-B00B-4A39A247AA0E}"/>
              </a:ext>
            </a:extLst>
          </p:cNvPr>
          <p:cNvSpPr>
            <a:spLocks noGrp="1"/>
          </p:cNvSpPr>
          <p:nvPr>
            <p:ph type="title" hasCustomPrompt="1"/>
          </p:nvPr>
        </p:nvSpPr>
        <p:spPr>
          <a:xfrm>
            <a:off x="841249" y="1093460"/>
            <a:ext cx="5320387" cy="782638"/>
          </a:xfrm>
        </p:spPr>
        <p:txBody>
          <a:bodyPr/>
          <a:lstStyle>
            <a:lvl1pPr algn="l">
              <a:defRPr>
                <a:solidFill>
                  <a:schemeClr val="bg1"/>
                </a:solidFill>
              </a:defRPr>
            </a:lvl1pPr>
          </a:lstStyle>
          <a:p>
            <a:r>
              <a:rPr lang="en-US" dirty="0"/>
              <a:t>TEXT LAYOUT 2</a:t>
            </a:r>
            <a:endParaRPr lang="ru-RU"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a:xfrm>
            <a:off x="838201" y="6118498"/>
            <a:ext cx="3398763" cy="365125"/>
          </a:xfrm>
        </p:spPr>
        <p:txBody>
          <a:bodyPr/>
          <a:lstStyle>
            <a:lvl1pPr>
              <a:defRPr>
                <a:solidFill>
                  <a:srgbClr val="F6CA0A"/>
                </a:solidFill>
              </a:defRPr>
            </a:lvl1pPr>
          </a:lstStyle>
          <a:p>
            <a:r>
              <a:rPr lang="en-US" dirty="0"/>
              <a:t>ADD A FOOTER</a:t>
            </a:r>
            <a:endParaRPr lang="ru-RU" dirty="0"/>
          </a:p>
        </p:txBody>
      </p:sp>
      <p:sp>
        <p:nvSpPr>
          <p:cNvPr id="12" name="Text Placeholder 17">
            <a:extLst>
              <a:ext uri="{FF2B5EF4-FFF2-40B4-BE49-F238E27FC236}">
                <a16:creationId xmlns:a16="http://schemas.microsoft.com/office/drawing/2014/main" id="{028AD4F5-2320-4533-9EC4-9832091E65CB}"/>
              </a:ext>
            </a:extLst>
          </p:cNvPr>
          <p:cNvSpPr>
            <a:spLocks noGrp="1"/>
          </p:cNvSpPr>
          <p:nvPr>
            <p:ph type="body" sz="quarter" idx="13" hasCustomPrompt="1"/>
          </p:nvPr>
        </p:nvSpPr>
        <p:spPr>
          <a:xfrm>
            <a:off x="841249" y="2060240"/>
            <a:ext cx="5320387" cy="882524"/>
          </a:xfrm>
        </p:spPr>
        <p:txBody>
          <a:bodyPr>
            <a:normAutofit/>
          </a:bodyPr>
          <a:lstStyle>
            <a:lvl1pPr marL="0" indent="0" algn="l">
              <a:buNone/>
              <a:defRPr sz="1725">
                <a:solidFill>
                  <a:schemeClr val="bg1"/>
                </a:solidFill>
              </a:defRPr>
            </a:lvl1pPr>
            <a:lvl2pPr>
              <a:defRPr sz="1350"/>
            </a:lvl2pPr>
            <a:lvl3pPr>
              <a:defRPr sz="1350"/>
            </a:lvl3pPr>
            <a:lvl4pPr>
              <a:defRPr sz="1350"/>
            </a:lvl4pPr>
            <a:lvl5pPr>
              <a:defRPr sz="1350"/>
            </a:lvl5pPr>
          </a:lstStyle>
          <a:p>
            <a:pPr lvl="0"/>
            <a:r>
              <a:rPr lang="en-US" dirty="0"/>
              <a:t>Edit master text styles</a:t>
            </a:r>
          </a:p>
        </p:txBody>
      </p:sp>
      <p:sp>
        <p:nvSpPr>
          <p:cNvPr id="13" name="Rectangle 12">
            <a:extLst>
              <a:ext uri="{FF2B5EF4-FFF2-40B4-BE49-F238E27FC236}">
                <a16:creationId xmlns:a16="http://schemas.microsoft.com/office/drawing/2014/main" id="{E7822F33-D675-4E6C-BD09-D9C78365BB41}"/>
              </a:ext>
            </a:extLst>
          </p:cNvPr>
          <p:cNvSpPr/>
          <p:nvPr/>
        </p:nvSpPr>
        <p:spPr>
          <a:xfrm>
            <a:off x="914693" y="1916790"/>
            <a:ext cx="4500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ext Placeholder 14">
            <a:extLst>
              <a:ext uri="{FF2B5EF4-FFF2-40B4-BE49-F238E27FC236}">
                <a16:creationId xmlns:a16="http://schemas.microsoft.com/office/drawing/2014/main" id="{4B6CBCCA-9781-462D-AF43-C6AAE3D1AAA9}"/>
              </a:ext>
            </a:extLst>
          </p:cNvPr>
          <p:cNvSpPr>
            <a:spLocks noGrp="1"/>
          </p:cNvSpPr>
          <p:nvPr>
            <p:ph type="body" sz="quarter" idx="15"/>
          </p:nvPr>
        </p:nvSpPr>
        <p:spPr>
          <a:xfrm>
            <a:off x="6817897" y="1125545"/>
            <a:ext cx="4707843" cy="1849304"/>
          </a:xfrm>
        </p:spPr>
        <p:txBody>
          <a:bodyPr>
            <a:normAutofit/>
          </a:bodyPr>
          <a:lstStyle>
            <a:lvl1pPr marL="134994" indent="-134994">
              <a:spcBef>
                <a:spcPts val="450"/>
              </a:spcBef>
              <a:buClr>
                <a:schemeClr val="bg1"/>
              </a:buClr>
              <a:buFont typeface="Arial" panose="020B0604020202020204" pitchFamily="34" charset="0"/>
              <a:buChar char="•"/>
              <a:defRPr sz="1200" b="0" i="0">
                <a:solidFill>
                  <a:schemeClr val="bg1"/>
                </a:solidFill>
              </a:defRPr>
            </a:lvl1pPr>
          </a:lstStyle>
          <a:p>
            <a:pPr lvl="0"/>
            <a:r>
              <a:rPr lang="en-US"/>
              <a:t>Click to edit Master text styles</a:t>
            </a:r>
          </a:p>
        </p:txBody>
      </p:sp>
      <p:pic>
        <p:nvPicPr>
          <p:cNvPr id="15" name="Picture 14"/>
          <p:cNvPicPr>
            <a:picLocks noChangeAspect="1"/>
          </p:cNvPicPr>
          <p:nvPr/>
        </p:nvPicPr>
        <p:blipFill>
          <a:blip r:embed="rId3"/>
          <a:stretch>
            <a:fillRect/>
          </a:stretch>
        </p:blipFill>
        <p:spPr>
          <a:xfrm>
            <a:off x="11128928" y="128016"/>
            <a:ext cx="899147" cy="965444"/>
          </a:xfrm>
          <a:prstGeom prst="rect">
            <a:avLst/>
          </a:prstGeom>
        </p:spPr>
      </p:pic>
    </p:spTree>
    <p:extLst>
      <p:ext uri="{BB962C8B-B14F-4D97-AF65-F5344CB8AC3E}">
        <p14:creationId xmlns:p14="http://schemas.microsoft.com/office/powerpoint/2010/main" val="2279774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Two Section Layout">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6" name="Rectangle 5">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8" name="Text Placeholder 2">
            <a:extLst>
              <a:ext uri="{FF2B5EF4-FFF2-40B4-BE49-F238E27FC236}">
                <a16:creationId xmlns:a16="http://schemas.microsoft.com/office/drawing/2014/main" id="{03373955-AB5B-4186-8098-9DBA0AB2650E}"/>
              </a:ext>
            </a:extLst>
          </p:cNvPr>
          <p:cNvSpPr>
            <a:spLocks noGrp="1"/>
          </p:cNvSpPr>
          <p:nvPr>
            <p:ph type="body" idx="1" hasCustomPrompt="1"/>
          </p:nvPr>
        </p:nvSpPr>
        <p:spPr>
          <a:xfrm>
            <a:off x="1159649" y="2738225"/>
            <a:ext cx="4183651" cy="454353"/>
          </a:xfrm>
        </p:spPr>
        <p:txBody>
          <a:bodyPr>
            <a:noAutofit/>
          </a:bodyPr>
          <a:lstStyle>
            <a:lvl1pPr marL="0" indent="0">
              <a:buNone/>
              <a:defRPr sz="2250" b="0">
                <a:solidFill>
                  <a:schemeClr val="bg1"/>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1 title</a:t>
            </a:r>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38210" y="1835258"/>
            <a:ext cx="10515599" cy="629105"/>
          </a:xfrm>
        </p:spPr>
        <p:txBody>
          <a:bodyPr lIns="0" rIns="0">
            <a:noAutofit/>
          </a:bodyPr>
          <a:lstStyle>
            <a:lvl1pPr marL="0" indent="0" algn="ctr">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0" name="Text Placeholder 2">
            <a:extLst>
              <a:ext uri="{FF2B5EF4-FFF2-40B4-BE49-F238E27FC236}">
                <a16:creationId xmlns:a16="http://schemas.microsoft.com/office/drawing/2014/main" id="{23A3472E-32B4-4CAD-B5D0-420AA3FB4CE3}"/>
              </a:ext>
            </a:extLst>
          </p:cNvPr>
          <p:cNvSpPr>
            <a:spLocks noGrp="1"/>
          </p:cNvSpPr>
          <p:nvPr>
            <p:ph type="body" idx="18" hasCustomPrompt="1"/>
          </p:nvPr>
        </p:nvSpPr>
        <p:spPr>
          <a:xfrm>
            <a:off x="6627121" y="2738225"/>
            <a:ext cx="4183651" cy="454353"/>
          </a:xfrm>
        </p:spPr>
        <p:txBody>
          <a:bodyPr>
            <a:noAutofit/>
          </a:bodyPr>
          <a:lstStyle>
            <a:lvl1pPr marL="0" indent="0">
              <a:buNone/>
              <a:defRPr sz="2250" b="0">
                <a:solidFill>
                  <a:schemeClr val="bg1"/>
                </a:solidFill>
                <a:latin typeface="+mj-lt"/>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dirty="0"/>
              <a:t>Section 2 title</a:t>
            </a:r>
          </a:p>
        </p:txBody>
      </p:sp>
      <p:sp>
        <p:nvSpPr>
          <p:cNvPr id="11" name="Text Placeholder 26">
            <a:extLst>
              <a:ext uri="{FF2B5EF4-FFF2-40B4-BE49-F238E27FC236}">
                <a16:creationId xmlns:a16="http://schemas.microsoft.com/office/drawing/2014/main" id="{1AEED068-3EA0-4BF4-875C-02473E9EB0CC}"/>
              </a:ext>
            </a:extLst>
          </p:cNvPr>
          <p:cNvSpPr>
            <a:spLocks noGrp="1"/>
          </p:cNvSpPr>
          <p:nvPr>
            <p:ph type="body" sz="quarter" idx="20"/>
          </p:nvPr>
        </p:nvSpPr>
        <p:spPr>
          <a:xfrm>
            <a:off x="1159658" y="3428515"/>
            <a:ext cx="4365625" cy="2333625"/>
          </a:xfrm>
        </p:spPr>
        <p:txBody>
          <a:bodyPr>
            <a:normAutofit/>
          </a:bodyPr>
          <a:lstStyle>
            <a:lvl1pPr marL="134994" indent="-134994">
              <a:spcBef>
                <a:spcPts val="450"/>
              </a:spcBef>
              <a:buClr>
                <a:schemeClr val="bg2"/>
              </a:buClr>
              <a:defRPr sz="12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2" name="Text Placeholder 26">
            <a:extLst>
              <a:ext uri="{FF2B5EF4-FFF2-40B4-BE49-F238E27FC236}">
                <a16:creationId xmlns:a16="http://schemas.microsoft.com/office/drawing/2014/main" id="{3590B9DA-A2DF-4AE1-9A98-C7B84F48C3A9}"/>
              </a:ext>
            </a:extLst>
          </p:cNvPr>
          <p:cNvSpPr>
            <a:spLocks noGrp="1"/>
          </p:cNvSpPr>
          <p:nvPr>
            <p:ph type="body" sz="quarter" idx="21"/>
          </p:nvPr>
        </p:nvSpPr>
        <p:spPr>
          <a:xfrm>
            <a:off x="6627130" y="3428515"/>
            <a:ext cx="4365625" cy="2333625"/>
          </a:xfrm>
        </p:spPr>
        <p:txBody>
          <a:bodyPr>
            <a:normAutofit/>
          </a:bodyPr>
          <a:lstStyle>
            <a:lvl1pPr marL="134994" indent="-134994">
              <a:spcBef>
                <a:spcPts val="450"/>
              </a:spcBef>
              <a:buClr>
                <a:schemeClr val="bg2"/>
              </a:buClr>
              <a:defRPr sz="1200">
                <a:solidFill>
                  <a:schemeClr val="bg1"/>
                </a:solidFill>
              </a:defRPr>
            </a:lvl1pPr>
            <a:lvl2pPr>
              <a:defRPr>
                <a:solidFill>
                  <a:schemeClr val="tx1">
                    <a:lumMod val="50000"/>
                    <a:lumOff val="50000"/>
                  </a:schemeClr>
                </a:solidFill>
              </a:defRPr>
            </a:lvl2pPr>
            <a:lvl3pPr>
              <a:defRPr>
                <a:solidFill>
                  <a:schemeClr val="tx1">
                    <a:lumMod val="50000"/>
                    <a:lumOff val="50000"/>
                  </a:schemeClr>
                </a:solidFill>
              </a:defRPr>
            </a:lvl3pPr>
            <a:lvl4pPr>
              <a:defRPr>
                <a:solidFill>
                  <a:schemeClr val="tx1">
                    <a:lumMod val="50000"/>
                    <a:lumOff val="50000"/>
                  </a:schemeClr>
                </a:solidFill>
              </a:defRPr>
            </a:lvl4pPr>
            <a:lvl5pPr>
              <a:defRPr>
                <a:solidFill>
                  <a:schemeClr val="tx1">
                    <a:lumMod val="50000"/>
                    <a:lumOff val="50000"/>
                  </a:schemeClr>
                </a:solidFill>
              </a:defRPr>
            </a:lvl5pPr>
          </a:lstStyle>
          <a:p>
            <a:pPr lvl="0"/>
            <a:r>
              <a:rPr lang="en-US"/>
              <a:t>Click to 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34785"/>
            <a:ext cx="10515600" cy="1325563"/>
          </a:xfrm>
        </p:spPr>
        <p:txBody>
          <a:bodyPr lIns="0" rIns="0"/>
          <a:lstStyle>
            <a:lvl1pPr algn="ctr">
              <a:defRPr>
                <a:solidFill>
                  <a:schemeClr val="bg1"/>
                </a:solidFill>
              </a:defRPr>
            </a:lvl1pPr>
          </a:lstStyle>
          <a:p>
            <a:r>
              <a:rPr lang="en-US" dirty="0"/>
              <a:t>COMPARISON</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4111752" y="1667974"/>
            <a:ext cx="3968496"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6" name="Picture 15"/>
          <p:cNvPicPr>
            <a:picLocks noChangeAspect="1"/>
          </p:cNvPicPr>
          <p:nvPr/>
        </p:nvPicPr>
        <p:blipFill>
          <a:blip r:embed="rId3"/>
          <a:stretch>
            <a:fillRect/>
          </a:stretch>
        </p:blipFill>
        <p:spPr>
          <a:xfrm>
            <a:off x="11057649" y="127155"/>
            <a:ext cx="902705" cy="969264"/>
          </a:xfrm>
          <a:prstGeom prst="rect">
            <a:avLst/>
          </a:prstGeom>
        </p:spPr>
      </p:pic>
    </p:spTree>
    <p:extLst>
      <p:ext uri="{BB962C8B-B14F-4D97-AF65-F5344CB8AC3E}">
        <p14:creationId xmlns:p14="http://schemas.microsoft.com/office/powerpoint/2010/main" val="20622315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hart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a:xfrm>
            <a:off x="8610600" y="6114046"/>
            <a:ext cx="2743200" cy="369572"/>
          </a:xfrm>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41248" y="3359239"/>
            <a:ext cx="4357688" cy="2252574"/>
          </a:xfrm>
        </p:spPr>
        <p:txBody>
          <a:bodyPr lIns="0" rIns="0">
            <a:noAutofit/>
          </a:bodyPr>
          <a:lstStyle>
            <a:lvl1pPr marL="0" indent="0" algn="l">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41248" y="2081638"/>
            <a:ext cx="4357688" cy="1325563"/>
          </a:xfrm>
        </p:spPr>
        <p:txBody>
          <a:bodyPr lIns="0" rIns="0"/>
          <a:lstStyle>
            <a:lvl1pPr algn="l">
              <a:defRPr>
                <a:solidFill>
                  <a:schemeClr val="bg1"/>
                </a:solidFill>
              </a:defRPr>
            </a:lvl1pPr>
          </a:lstStyle>
          <a:p>
            <a:r>
              <a:rPr lang="en-US" dirty="0"/>
              <a:t>CHART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911877" y="3191969"/>
            <a:ext cx="3968496" cy="36576"/>
          </a:xfrm>
          <a:prstGeom prst="rect">
            <a:avLst/>
          </a:prstGeom>
          <a:solidFill>
            <a:srgbClr val="F6CA0A"/>
          </a:solidFill>
          <a:ln w="12700" cap="flat">
            <a:noFill/>
            <a:prstDash val="solid"/>
            <a:miter/>
          </a:ln>
        </p:spPr>
        <p:txBody>
          <a:bodyPr rtlCol="0" anchor="ctr"/>
          <a:lstStyle/>
          <a:p>
            <a:pPr algn="l"/>
            <a:endParaRPr lang="ru-RU" sz="1350" dirty="0">
              <a:solidFill>
                <a:schemeClr val="accent5">
                  <a:lumMod val="75000"/>
                </a:schemeClr>
              </a:solidFill>
            </a:endParaRPr>
          </a:p>
        </p:txBody>
      </p:sp>
      <p:sp>
        <p:nvSpPr>
          <p:cNvPr id="16" name="Chart Placeholder 18">
            <a:extLst>
              <a:ext uri="{FF2B5EF4-FFF2-40B4-BE49-F238E27FC236}">
                <a16:creationId xmlns:a16="http://schemas.microsoft.com/office/drawing/2014/main" id="{BE9C98A7-B145-402E-BADA-CE785E3BA996}"/>
              </a:ext>
            </a:extLst>
          </p:cNvPr>
          <p:cNvSpPr>
            <a:spLocks noGrp="1"/>
          </p:cNvSpPr>
          <p:nvPr>
            <p:ph type="chart" sz="quarter" idx="32"/>
          </p:nvPr>
        </p:nvSpPr>
        <p:spPr>
          <a:xfrm>
            <a:off x="6981381" y="1246191"/>
            <a:ext cx="4284663" cy="436562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chart</a:t>
            </a:r>
            <a:endParaRPr lang="ru-RU" dirty="0"/>
          </a:p>
        </p:txBody>
      </p:sp>
      <p:pic>
        <p:nvPicPr>
          <p:cNvPr id="21" name="Picture 20"/>
          <p:cNvPicPr>
            <a:picLocks noChangeAspect="1"/>
          </p:cNvPicPr>
          <p:nvPr/>
        </p:nvPicPr>
        <p:blipFill>
          <a:blip r:embed="rId3"/>
          <a:stretch>
            <a:fillRect/>
          </a:stretch>
        </p:blipFill>
        <p:spPr>
          <a:xfrm>
            <a:off x="11057649" y="127525"/>
            <a:ext cx="902705" cy="969264"/>
          </a:xfrm>
          <a:prstGeom prst="rect">
            <a:avLst/>
          </a:prstGeom>
        </p:spPr>
      </p:pic>
    </p:spTree>
    <p:extLst>
      <p:ext uri="{BB962C8B-B14F-4D97-AF65-F5344CB8AC3E}">
        <p14:creationId xmlns:p14="http://schemas.microsoft.com/office/powerpoint/2010/main" val="37298974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able Layou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9" name="Text Placeholder 26">
            <a:extLst>
              <a:ext uri="{FF2B5EF4-FFF2-40B4-BE49-F238E27FC236}">
                <a16:creationId xmlns:a16="http://schemas.microsoft.com/office/drawing/2014/main" id="{B534F865-65DF-4129-9CE5-414E24937576}"/>
              </a:ext>
            </a:extLst>
          </p:cNvPr>
          <p:cNvSpPr>
            <a:spLocks noGrp="1"/>
          </p:cNvSpPr>
          <p:nvPr>
            <p:ph type="body" sz="quarter" idx="16" hasCustomPrompt="1"/>
          </p:nvPr>
        </p:nvSpPr>
        <p:spPr>
          <a:xfrm>
            <a:off x="8683563" y="3359239"/>
            <a:ext cx="2596896" cy="2252574"/>
          </a:xfrm>
        </p:spPr>
        <p:txBody>
          <a:bodyPr lIns="0" rIns="0">
            <a:noAutofit/>
          </a:bodyPr>
          <a:lstStyle>
            <a:lvl1pPr marL="0" indent="0" algn="l">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683565" y="1757788"/>
            <a:ext cx="2669859" cy="1325563"/>
          </a:xfrm>
        </p:spPr>
        <p:txBody>
          <a:bodyPr lIns="0" rIns="0"/>
          <a:lstStyle>
            <a:lvl1pPr algn="l">
              <a:defRPr>
                <a:solidFill>
                  <a:schemeClr val="bg1"/>
                </a:solidFill>
              </a:defRPr>
            </a:lvl1pPr>
          </a:lstStyle>
          <a:p>
            <a:r>
              <a:rPr lang="en-US" dirty="0"/>
              <a:t>TABLE SLIDE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8683563" y="3191969"/>
            <a:ext cx="1545336" cy="36576"/>
          </a:xfrm>
          <a:prstGeom prst="rect">
            <a:avLst/>
          </a:prstGeom>
          <a:solidFill>
            <a:srgbClr val="F6CA0A"/>
          </a:solidFill>
          <a:ln w="12700" cap="flat">
            <a:noFill/>
            <a:prstDash val="solid"/>
            <a:miter/>
          </a:ln>
        </p:spPr>
        <p:txBody>
          <a:bodyPr rtlCol="0" anchor="ctr"/>
          <a:lstStyle/>
          <a:p>
            <a:pPr algn="l"/>
            <a:endParaRPr lang="ru-RU" sz="1350" dirty="0">
              <a:solidFill>
                <a:srgbClr val="F6CA0A"/>
              </a:solidFill>
            </a:endParaRPr>
          </a:p>
        </p:txBody>
      </p:sp>
      <p:sp>
        <p:nvSpPr>
          <p:cNvPr id="13" name="Table Placeholder 17">
            <a:extLst>
              <a:ext uri="{FF2B5EF4-FFF2-40B4-BE49-F238E27FC236}">
                <a16:creationId xmlns:a16="http://schemas.microsoft.com/office/drawing/2014/main" id="{62814DE5-26B2-4A8E-BA8D-A2E4C5547EB9}"/>
              </a:ext>
            </a:extLst>
          </p:cNvPr>
          <p:cNvSpPr>
            <a:spLocks noGrp="1"/>
          </p:cNvSpPr>
          <p:nvPr>
            <p:ph type="tbl" sz="quarter" idx="17"/>
          </p:nvPr>
        </p:nvSpPr>
        <p:spPr>
          <a:xfrm>
            <a:off x="911225" y="1505436"/>
            <a:ext cx="6561139" cy="3847135"/>
          </a:xfrm>
        </p:spPr>
        <p:txBody>
          <a:bodyPr anchor="ctr" anchorCtr="0">
            <a:normAutofit/>
          </a:bodyPr>
          <a:lstStyle>
            <a:lvl1pPr marL="0" indent="0" algn="ctr">
              <a:buNone/>
              <a:defRPr sz="1200">
                <a:solidFill>
                  <a:schemeClr val="tx1">
                    <a:lumMod val="50000"/>
                    <a:lumOff val="50000"/>
                  </a:schemeClr>
                </a:solidFill>
              </a:defRPr>
            </a:lvl1pPr>
          </a:lstStyle>
          <a:p>
            <a:r>
              <a:rPr lang="en-US"/>
              <a:t>Click icon to add table</a:t>
            </a:r>
            <a:endParaRPr lang="ru-RU" dirty="0"/>
          </a:p>
        </p:txBody>
      </p:sp>
      <p:pic>
        <p:nvPicPr>
          <p:cNvPr id="21" name="Picture 20"/>
          <p:cNvPicPr>
            <a:picLocks noChangeAspect="1"/>
          </p:cNvPicPr>
          <p:nvPr/>
        </p:nvPicPr>
        <p:blipFill>
          <a:blip r:embed="rId3"/>
          <a:stretch>
            <a:fillRect/>
          </a:stretch>
        </p:blipFill>
        <p:spPr>
          <a:xfrm>
            <a:off x="11057649" y="127525"/>
            <a:ext cx="902705" cy="969264"/>
          </a:xfrm>
          <a:prstGeom prst="rect">
            <a:avLst/>
          </a:prstGeom>
        </p:spPr>
      </p:pic>
    </p:spTree>
    <p:extLst>
      <p:ext uri="{BB962C8B-B14F-4D97-AF65-F5344CB8AC3E}">
        <p14:creationId xmlns:p14="http://schemas.microsoft.com/office/powerpoint/2010/main" val="30670372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Image and Title Slide">
    <p:bg>
      <p:bgPr>
        <a:solidFill>
          <a:schemeClr val="bg1"/>
        </a:solidFill>
        <a:effectLst/>
      </p:bgPr>
    </p:bg>
    <p:spTree>
      <p:nvGrpSpPr>
        <p:cNvPr id="1" name=""/>
        <p:cNvGrpSpPr/>
        <p:nvPr/>
      </p:nvGrpSpPr>
      <p:grpSpPr>
        <a:xfrm>
          <a:off x="0" y="0"/>
          <a:ext cx="0" cy="0"/>
          <a:chOff x="0" y="0"/>
          <a:chExt cx="0" cy="0"/>
        </a:xfrm>
      </p:grpSpPr>
      <p:pic>
        <p:nvPicPr>
          <p:cNvPr id="12" name="Picture 1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3" name="Rectangle 12">
            <a:extLst>
              <a:ext uri="{FF2B5EF4-FFF2-40B4-BE49-F238E27FC236}">
                <a16:creationId xmlns:a16="http://schemas.microsoft.com/office/drawing/2014/main" id="{D846C517-01CF-4924-81A5-DAD4CE0BFA6C}"/>
              </a:ext>
            </a:extLst>
          </p:cNvPr>
          <p:cNvSpPr/>
          <p:nvPr/>
        </p:nvSpPr>
        <p:spPr>
          <a:xfrm>
            <a:off x="223520" y="144379"/>
            <a:ext cx="11740896" cy="2683042"/>
          </a:xfrm>
          <a:prstGeom prst="rect">
            <a:avLst/>
          </a:prstGeom>
          <a:solidFill>
            <a:srgbClr val="606D3F">
              <a:alpha val="3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4" name="Text Placeholder 26">
            <a:extLst>
              <a:ext uri="{FF2B5EF4-FFF2-40B4-BE49-F238E27FC236}">
                <a16:creationId xmlns:a16="http://schemas.microsoft.com/office/drawing/2014/main" id="{B33A3032-1037-4342-827F-CF1349978260}"/>
              </a:ext>
            </a:extLst>
          </p:cNvPr>
          <p:cNvSpPr>
            <a:spLocks noGrp="1"/>
          </p:cNvSpPr>
          <p:nvPr>
            <p:ph type="body" sz="quarter" idx="16" hasCustomPrompt="1"/>
          </p:nvPr>
        </p:nvSpPr>
        <p:spPr>
          <a:xfrm>
            <a:off x="838210" y="1835258"/>
            <a:ext cx="10515599" cy="629105"/>
          </a:xfrm>
        </p:spPr>
        <p:txBody>
          <a:bodyPr lIns="0" rIns="0">
            <a:noAutofit/>
          </a:bodyPr>
          <a:lstStyle>
            <a:lvl1pPr marL="0" indent="0" algn="ctr">
              <a:buNone/>
              <a:defRPr sz="1725" b="0" i="0">
                <a:solidFill>
                  <a:srgbClr val="F6CA0A"/>
                </a:solidFill>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a:t>Edit master text styles</a:t>
            </a:r>
          </a:p>
        </p:txBody>
      </p:sp>
      <p:sp>
        <p:nvSpPr>
          <p:cNvPr id="15" name="Title 1">
            <a:extLst>
              <a:ext uri="{FF2B5EF4-FFF2-40B4-BE49-F238E27FC236}">
                <a16:creationId xmlns:a16="http://schemas.microsoft.com/office/drawing/2014/main" id="{FD6F6A17-AFDC-40C7-9D63-50FA052A1614}"/>
              </a:ext>
            </a:extLst>
          </p:cNvPr>
          <p:cNvSpPr>
            <a:spLocks noGrp="1"/>
          </p:cNvSpPr>
          <p:nvPr>
            <p:ph type="title" hasCustomPrompt="1"/>
          </p:nvPr>
        </p:nvSpPr>
        <p:spPr>
          <a:xfrm>
            <a:off x="838200" y="557643"/>
            <a:ext cx="10515600" cy="1325563"/>
          </a:xfrm>
        </p:spPr>
        <p:txBody>
          <a:bodyPr lIns="0" rIns="0"/>
          <a:lstStyle>
            <a:lvl1pPr algn="ctr">
              <a:defRPr>
                <a:solidFill>
                  <a:schemeClr val="bg1"/>
                </a:solidFill>
              </a:defRPr>
            </a:lvl1pPr>
          </a:lstStyle>
          <a:p>
            <a:r>
              <a:rPr lang="en-US" dirty="0"/>
              <a:t>BIG IMAGE SLIDE</a:t>
            </a:r>
            <a:endParaRPr lang="ru-RU" dirty="0"/>
          </a:p>
        </p:txBody>
      </p:sp>
      <p:sp>
        <p:nvSpPr>
          <p:cNvPr id="16" name="Rectangle 15">
            <a:extLst>
              <a:ext uri="{FF2B5EF4-FFF2-40B4-BE49-F238E27FC236}">
                <a16:creationId xmlns:a16="http://schemas.microsoft.com/office/drawing/2014/main" id="{6668B9DC-C6AF-45D4-BBA3-A5EF781EAB7F}"/>
              </a:ext>
            </a:extLst>
          </p:cNvPr>
          <p:cNvSpPr/>
          <p:nvPr/>
        </p:nvSpPr>
        <p:spPr>
          <a:xfrm>
            <a:off x="3759708" y="1667974"/>
            <a:ext cx="4672584"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7" name="Picture 16"/>
          <p:cNvPicPr>
            <a:picLocks noChangeAspect="1"/>
          </p:cNvPicPr>
          <p:nvPr/>
        </p:nvPicPr>
        <p:blipFill>
          <a:blip r:embed="rId3"/>
          <a:stretch>
            <a:fillRect/>
          </a:stretch>
        </p:blipFill>
        <p:spPr>
          <a:xfrm>
            <a:off x="11061713" y="144379"/>
            <a:ext cx="902705" cy="969264"/>
          </a:xfrm>
          <a:prstGeom prst="rect">
            <a:avLst/>
          </a:prstGeom>
        </p:spPr>
      </p:pic>
    </p:spTree>
    <p:extLst>
      <p:ext uri="{BB962C8B-B14F-4D97-AF65-F5344CB8AC3E}">
        <p14:creationId xmlns:p14="http://schemas.microsoft.com/office/powerpoint/2010/main" val="26535092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AFDF0-9236-4C5B-8D34-4F3095A0E62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3F1F917-690C-44F3-9F3E-12E860DE2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5705AC2-6068-4F4B-A755-52BEB169C6EF}"/>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8E2993B4-DC84-42AE-B78F-FB789F8CCE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9998A19-2D0D-4A3A-8A84-680D9472532C}"/>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421455482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Media Layout">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5" name="Rectangle 14">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268877"/>
            <a:ext cx="10515600" cy="1325563"/>
          </a:xfrm>
        </p:spPr>
        <p:txBody>
          <a:bodyPr lIns="0" rIns="0"/>
          <a:lstStyle>
            <a:lvl1pPr algn="ctr">
              <a:defRPr>
                <a:solidFill>
                  <a:schemeClr val="bg1"/>
                </a:solidFill>
              </a:defRPr>
            </a:lvl1pPr>
          </a:lstStyle>
          <a:p>
            <a:r>
              <a:rPr lang="en-US" dirty="0"/>
              <a:t>VIDEO SLIDE</a:t>
            </a:r>
            <a:endParaRPr lang="ru-RU" dirty="0"/>
          </a:p>
        </p:txBody>
      </p:sp>
      <p:sp>
        <p:nvSpPr>
          <p:cNvPr id="16" name="Media Placeholder 7">
            <a:extLst>
              <a:ext uri="{FF2B5EF4-FFF2-40B4-BE49-F238E27FC236}">
                <a16:creationId xmlns:a16="http://schemas.microsoft.com/office/drawing/2014/main" id="{A11F77F4-4B16-4503-B9B6-AE22C686E3E3}"/>
              </a:ext>
            </a:extLst>
          </p:cNvPr>
          <p:cNvSpPr>
            <a:spLocks noGrp="1"/>
          </p:cNvSpPr>
          <p:nvPr>
            <p:ph type="media" sz="quarter" idx="17"/>
          </p:nvPr>
        </p:nvSpPr>
        <p:spPr>
          <a:xfrm>
            <a:off x="1395984" y="1497770"/>
            <a:ext cx="9400032" cy="4215384"/>
          </a:xfrm>
        </p:spPr>
        <p:txBody>
          <a:bodyPr anchor="ctr" anchorCtr="0">
            <a:normAutofit/>
          </a:bodyPr>
          <a:lstStyle>
            <a:lvl1pPr marL="0" indent="0" algn="ctr">
              <a:buNone/>
              <a:defRPr sz="1050"/>
            </a:lvl1pPr>
          </a:lstStyle>
          <a:p>
            <a:r>
              <a:rPr lang="en-US"/>
              <a:t>Click icon to add media</a:t>
            </a:r>
            <a:endParaRPr lang="ru-RU" dirty="0"/>
          </a:p>
        </p:txBody>
      </p:sp>
      <p:pic>
        <p:nvPicPr>
          <p:cNvPr id="18" name="Picture 17"/>
          <p:cNvPicPr>
            <a:picLocks noChangeAspect="1"/>
          </p:cNvPicPr>
          <p:nvPr/>
        </p:nvPicPr>
        <p:blipFill>
          <a:blip r:embed="rId3"/>
          <a:stretch>
            <a:fillRect/>
          </a:stretch>
        </p:blipFill>
        <p:spPr>
          <a:xfrm>
            <a:off x="11057649" y="135924"/>
            <a:ext cx="902705" cy="969264"/>
          </a:xfrm>
          <a:prstGeom prst="rect">
            <a:avLst/>
          </a:prstGeom>
        </p:spPr>
      </p:pic>
    </p:spTree>
    <p:extLst>
      <p:ext uri="{BB962C8B-B14F-4D97-AF65-F5344CB8AC3E}">
        <p14:creationId xmlns:p14="http://schemas.microsoft.com/office/powerpoint/2010/main" val="41268250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hanks Layou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14" name="Rectangle 13">
            <a:extLst>
              <a:ext uri="{FF2B5EF4-FFF2-40B4-BE49-F238E27FC236}">
                <a16:creationId xmlns:a16="http://schemas.microsoft.com/office/drawing/2014/main" id="{D846C517-01CF-4924-81A5-DAD4CE0BFA6C}"/>
              </a:ext>
            </a:extLst>
          </p:cNvPr>
          <p:cNvSpPr/>
          <p:nvPr/>
        </p:nvSpPr>
        <p:spPr>
          <a:xfrm>
            <a:off x="232473" y="165188"/>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12237" y="3727427"/>
            <a:ext cx="4367531" cy="474519"/>
          </a:xfrm>
        </p:spPr>
        <p:txBody>
          <a:bodyPr>
            <a:noAutofit/>
          </a:bodyPr>
          <a:lstStyle>
            <a:lvl1pPr marL="0" indent="0" algn="ctr">
              <a:buNone/>
              <a:defRPr sz="1875" b="0"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6" y="2655088"/>
            <a:ext cx="10090287" cy="606659"/>
          </a:xfrm>
        </p:spPr>
        <p:txBody>
          <a:bodyPr>
            <a:noAutofit/>
          </a:bodyPr>
          <a:lstStyle>
            <a:lvl1pPr marL="0" indent="0" algn="ctr">
              <a:buNone/>
              <a:defRPr sz="2625" b="0" i="0">
                <a:solidFill>
                  <a:srgbClr val="F6CA0A"/>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1050859" y="993494"/>
            <a:ext cx="10104124" cy="1517356"/>
          </a:xfrm>
        </p:spPr>
        <p:txBody>
          <a:bodyPr>
            <a:noAutofit/>
          </a:bodyPr>
          <a:lstStyle>
            <a:lvl1pPr algn="ctr">
              <a:defRPr sz="6000" b="0">
                <a:solidFill>
                  <a:schemeClr val="bg1"/>
                </a:solidFill>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156204" y="2421953"/>
            <a:ext cx="5879592" cy="64008"/>
          </a:xfrm>
          <a:prstGeom prst="rect">
            <a:avLst/>
          </a:prstGeom>
          <a:solidFill>
            <a:srgbClr val="F6CA0A"/>
          </a:solidFill>
          <a:ln w="12700" cap="flat">
            <a:noFill/>
            <a:prstDash val="solid"/>
            <a:miter/>
          </a:ln>
        </p:spPr>
        <p:txBody>
          <a:bodyPr rtlCol="0" anchor="ctr"/>
          <a:lstStyle/>
          <a:p>
            <a:pPr algn="l"/>
            <a:endParaRPr lang="ru-RU" sz="1350" dirty="0"/>
          </a:p>
        </p:txBody>
      </p:sp>
      <p:pic>
        <p:nvPicPr>
          <p:cNvPr id="15" name="Picture 18" descr="http://upload.wikimedia.org/wikipedia/en/d/d2/Texas_State_Bobcats_Primary_Athletic_Logo.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17067" y="1494437"/>
            <a:ext cx="1091016" cy="1243172"/>
          </a:xfrm>
          <a:prstGeom prst="rect">
            <a:avLst/>
          </a:prstGeom>
          <a:solidFill>
            <a:schemeClr val="bg1"/>
          </a:solidFill>
        </p:spPr>
      </p:pic>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17913" y="71007"/>
            <a:ext cx="1087907" cy="1419972"/>
          </a:xfrm>
          <a:prstGeom prst="rect">
            <a:avLst/>
          </a:prstGeom>
          <a:solidFill>
            <a:schemeClr val="bg1"/>
          </a:solidFill>
        </p:spPr>
      </p:pic>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96125" y="12676"/>
            <a:ext cx="1097656" cy="997931"/>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4368" y="118558"/>
            <a:ext cx="1320848" cy="1052872"/>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67" y="3777222"/>
            <a:ext cx="1196743" cy="970218"/>
          </a:xfrm>
          <a:prstGeom prst="rect">
            <a:avLst/>
          </a:prstGeom>
        </p:spPr>
      </p:pic>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08435" y="5314715"/>
            <a:ext cx="1709800" cy="819040"/>
          </a:xfrm>
          <a:prstGeom prst="rect">
            <a:avLst/>
          </a:prstGeom>
        </p:spPr>
      </p:pic>
      <p:pic>
        <p:nvPicPr>
          <p:cNvPr id="28" name="Picture 2" descr="http://www.freelogovectors.net/wp-content/uploads/2012/04/the-university-of-texas-at-austin-logo.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663" y="2258950"/>
            <a:ext cx="1577653" cy="75065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642" y="5732786"/>
            <a:ext cx="1026969" cy="1119496"/>
          </a:xfrm>
          <a:prstGeom prst="rect">
            <a:avLst/>
          </a:prstGeom>
        </p:spPr>
      </p:pic>
      <p:pic>
        <p:nvPicPr>
          <p:cNvPr id="31" name="Picture 3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3851835" y="6349656"/>
            <a:ext cx="2691832" cy="514833"/>
          </a:xfrm>
          <a:prstGeom prst="rect">
            <a:avLst/>
          </a:prstGeom>
          <a:solidFill>
            <a:schemeClr val="bg1"/>
          </a:solidFill>
        </p:spPr>
      </p:pic>
      <p:pic>
        <p:nvPicPr>
          <p:cNvPr id="32" name="Picture 31"/>
          <p:cNvPicPr>
            <a:picLocks noChangeAspect="1"/>
          </p:cNvPicPr>
          <p:nvPr/>
        </p:nvPicPr>
        <p:blipFill>
          <a:blip r:embed="rId12"/>
          <a:stretch>
            <a:fillRect/>
          </a:stretch>
        </p:blipFill>
        <p:spPr>
          <a:xfrm>
            <a:off x="1080873" y="6107318"/>
            <a:ext cx="1923947" cy="712891"/>
          </a:xfrm>
          <a:prstGeom prst="rect">
            <a:avLst/>
          </a:prstGeom>
        </p:spPr>
      </p:pic>
      <p:pic>
        <p:nvPicPr>
          <p:cNvPr id="33" name="Picture 32"/>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9321" y="4685640"/>
            <a:ext cx="1043407" cy="1053003"/>
          </a:xfrm>
          <a:prstGeom prst="rect">
            <a:avLst/>
          </a:prstGeom>
        </p:spPr>
      </p:pic>
      <p:pic>
        <p:nvPicPr>
          <p:cNvPr id="34" name="Picture 3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9321" y="2958417"/>
            <a:ext cx="1097479" cy="819451"/>
          </a:xfrm>
          <a:prstGeom prst="rect">
            <a:avLst/>
          </a:prstGeom>
        </p:spPr>
      </p:pic>
      <p:pic>
        <p:nvPicPr>
          <p:cNvPr id="35" name="Picture 14" descr="http://upload.wikimedia.org/wikipedia/commons/thumb/0/0d/Oklahoma_State_University_Logo.svg/1280px-Oklahoma_State_University_Logo.svg.pn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1107560" y="2748939"/>
            <a:ext cx="1098293" cy="712174"/>
          </a:xfrm>
          <a:prstGeom prst="rect">
            <a:avLst/>
          </a:prstGeom>
          <a:solidFill>
            <a:schemeClr val="bg1"/>
          </a:solidFill>
        </p:spPr>
      </p:pic>
      <p:pic>
        <p:nvPicPr>
          <p:cNvPr id="36" name="Picture 35"/>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61047" y="20408"/>
            <a:ext cx="1141292" cy="1127895"/>
          </a:xfrm>
          <a:prstGeom prst="rect">
            <a:avLst/>
          </a:prstGeom>
        </p:spPr>
      </p:pic>
      <p:pic>
        <p:nvPicPr>
          <p:cNvPr id="37" name="Picture 2" descr="Oklahoma Forestry Services "/>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90180" y="6"/>
            <a:ext cx="827309" cy="1335839"/>
          </a:xfrm>
          <a:prstGeom prst="rect">
            <a:avLst/>
          </a:prstGeom>
          <a:solidFill>
            <a:schemeClr val="bg1"/>
          </a:solidFill>
        </p:spPr>
      </p:pic>
      <p:pic>
        <p:nvPicPr>
          <p:cNvPr id="38" name="Picture 37"/>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51799" y="6041609"/>
            <a:ext cx="1787207" cy="810333"/>
          </a:xfrm>
          <a:prstGeom prst="rect">
            <a:avLst/>
          </a:prstGeom>
        </p:spPr>
      </p:pic>
      <p:pic>
        <p:nvPicPr>
          <p:cNvPr id="39" name="Picture 38"/>
          <p:cNvPicPr>
            <a:picLocks noChangeAspect="1"/>
          </p:cNvPicPr>
          <p:nvPr/>
        </p:nvPicPr>
        <p:blipFill>
          <a:blip r:embed="rId19"/>
          <a:stretch>
            <a:fillRect/>
          </a:stretch>
        </p:blipFill>
        <p:spPr>
          <a:xfrm>
            <a:off x="10210024" y="4530356"/>
            <a:ext cx="1989641" cy="1279055"/>
          </a:xfrm>
          <a:prstGeom prst="rect">
            <a:avLst/>
          </a:prstGeom>
        </p:spPr>
      </p:pic>
      <p:pic>
        <p:nvPicPr>
          <p:cNvPr id="13" name="Picture 12"/>
          <p:cNvPicPr>
            <a:picLocks noChangeAspect="1"/>
          </p:cNvPicPr>
          <p:nvPr/>
        </p:nvPicPr>
        <p:blipFill rotWithShape="1">
          <a:blip r:embed="rId20">
            <a:extLst>
              <a:ext uri="{BEBA8EAE-BF5A-486C-A8C5-ECC9F3942E4B}">
                <a14:imgProps xmlns:a14="http://schemas.microsoft.com/office/drawing/2010/main">
                  <a14:imgLayer r:embed="rId21">
                    <a14:imgEffect>
                      <a14:saturation sat="99000"/>
                    </a14:imgEffect>
                  </a14:imgLayer>
                </a14:imgProps>
              </a:ext>
              <a:ext uri="{28A0092B-C50C-407E-A947-70E740481C1C}">
                <a14:useLocalDpi xmlns:a14="http://schemas.microsoft.com/office/drawing/2010/main" val="0"/>
              </a:ext>
            </a:extLst>
          </a:blip>
          <a:srcRect l="16324" r="19590" b="30800"/>
          <a:stretch/>
        </p:blipFill>
        <p:spPr>
          <a:xfrm>
            <a:off x="8761706" y="-17554"/>
            <a:ext cx="1546777" cy="1029935"/>
          </a:xfrm>
          <a:prstGeom prst="rect">
            <a:avLst/>
          </a:prstGeom>
        </p:spPr>
      </p:pic>
      <p:pic>
        <p:nvPicPr>
          <p:cNvPr id="40" name="Picture 39"/>
          <p:cNvPicPr>
            <a:picLocks noChangeAspect="1"/>
          </p:cNvPicPr>
          <p:nvPr/>
        </p:nvPicPr>
        <p:blipFill>
          <a:blip r:embed="rId22"/>
          <a:stretch>
            <a:fillRect/>
          </a:stretch>
        </p:blipFill>
        <p:spPr>
          <a:xfrm>
            <a:off x="11107563" y="3460695"/>
            <a:ext cx="1071775" cy="1071774"/>
          </a:xfrm>
          <a:prstGeom prst="rect">
            <a:avLst/>
          </a:prstGeom>
        </p:spPr>
      </p:pic>
      <p:pic>
        <p:nvPicPr>
          <p:cNvPr id="41" name="Picture 40"/>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40889" y="5809405"/>
            <a:ext cx="970819" cy="1064942"/>
          </a:xfrm>
          <a:prstGeom prst="rect">
            <a:avLst/>
          </a:prstGeom>
        </p:spPr>
      </p:pic>
      <p:pic>
        <p:nvPicPr>
          <p:cNvPr id="42" name="Picture 41"/>
          <p:cNvPicPr>
            <a:picLocks noChangeAspect="1"/>
          </p:cNvPicPr>
          <p:nvPr/>
        </p:nvPicPr>
        <p:blipFill rotWithShape="1">
          <a:blip r:embed="rId24">
            <a:extLst>
              <a:ext uri="{28A0092B-C50C-407E-A947-70E740481C1C}">
                <a14:useLocalDpi xmlns:a14="http://schemas.microsoft.com/office/drawing/2010/main" val="0"/>
              </a:ext>
            </a:extLst>
          </a:blip>
          <a:srcRect l="9229" t="18311" r="7841" b="20044"/>
          <a:stretch/>
        </p:blipFill>
        <p:spPr>
          <a:xfrm>
            <a:off x="5623855" y="-30149"/>
            <a:ext cx="2075679" cy="601687"/>
          </a:xfrm>
          <a:prstGeom prst="rect">
            <a:avLst/>
          </a:prstGeom>
        </p:spPr>
      </p:pic>
      <p:pic>
        <p:nvPicPr>
          <p:cNvPr id="43" name="Picture 42"/>
          <p:cNvPicPr>
            <a:picLocks noChangeAspect="1"/>
          </p:cNvPicPr>
          <p:nvPr/>
        </p:nvPicPr>
        <p:blipFill>
          <a:blip r:embed="rId25"/>
          <a:stretch>
            <a:fillRect/>
          </a:stretch>
        </p:blipFill>
        <p:spPr>
          <a:xfrm>
            <a:off x="41665" y="1564200"/>
            <a:ext cx="1416435" cy="719548"/>
          </a:xfrm>
          <a:prstGeom prst="rect">
            <a:avLst/>
          </a:prstGeom>
        </p:spPr>
      </p:pic>
      <p:pic>
        <p:nvPicPr>
          <p:cNvPr id="44" name="Picture 4" descr="Home"/>
          <p:cNvPicPr>
            <a:picLocks noChangeAspect="1" noChangeArrowheads="1"/>
          </p:cNvPicPr>
          <p:nvPr/>
        </p:nvPicPr>
        <p:blipFill rotWithShape="1">
          <a:blip r:embed="rId26">
            <a:extLst>
              <a:ext uri="{28A0092B-C50C-407E-A947-70E740481C1C}">
                <a14:useLocalDpi xmlns:a14="http://schemas.microsoft.com/office/drawing/2010/main" val="0"/>
              </a:ext>
            </a:extLst>
          </a:blip>
          <a:srcRect t="17052" r="17117"/>
          <a:stretch/>
        </p:blipFill>
        <p:spPr bwMode="auto">
          <a:xfrm>
            <a:off x="124336" y="1117797"/>
            <a:ext cx="2010309" cy="447087"/>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6" descr="Image result for texas parks and wildlife foundation"/>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2925712" y="5911707"/>
            <a:ext cx="962640" cy="96264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2502343" y="352"/>
            <a:ext cx="3121513" cy="512534"/>
          </a:xfrm>
          <a:prstGeom prst="rect">
            <a:avLst/>
          </a:prstGeom>
        </p:spPr>
      </p:pic>
      <p:pic>
        <p:nvPicPr>
          <p:cNvPr id="45" name="Picture 44"/>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6554753" y="6277372"/>
            <a:ext cx="1497043" cy="550265"/>
          </a:xfrm>
          <a:prstGeom prst="rect">
            <a:avLst/>
          </a:prstGeom>
        </p:spPr>
      </p:pic>
      <p:pic>
        <p:nvPicPr>
          <p:cNvPr id="29" name="Picture 28"/>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9747308" y="6038964"/>
            <a:ext cx="1493293" cy="819036"/>
          </a:xfrm>
          <a:prstGeom prst="rect">
            <a:avLst/>
          </a:prstGeom>
        </p:spPr>
      </p:pic>
      <p:sp>
        <p:nvSpPr>
          <p:cNvPr id="2" name="TextBox 1"/>
          <p:cNvSpPr txBox="1"/>
          <p:nvPr/>
        </p:nvSpPr>
        <p:spPr>
          <a:xfrm>
            <a:off x="5259222" y="3373032"/>
            <a:ext cx="1687399" cy="323165"/>
          </a:xfrm>
          <a:prstGeom prst="rect">
            <a:avLst/>
          </a:prstGeom>
          <a:noFill/>
        </p:spPr>
        <p:txBody>
          <a:bodyPr wrap="square" rtlCol="0">
            <a:spAutoFit/>
          </a:bodyPr>
          <a:lstStyle/>
          <a:p>
            <a:pPr algn="ctr"/>
            <a:r>
              <a:rPr lang="en-US" sz="1500" dirty="0">
                <a:solidFill>
                  <a:srgbClr val="F6CA0A"/>
                </a:solidFill>
              </a:rPr>
              <a:t>Email</a:t>
            </a:r>
          </a:p>
        </p:txBody>
      </p:sp>
      <p:sp>
        <p:nvSpPr>
          <p:cNvPr id="48" name="TextBox 47"/>
          <p:cNvSpPr txBox="1"/>
          <p:nvPr/>
        </p:nvSpPr>
        <p:spPr>
          <a:xfrm>
            <a:off x="5252302" y="4475456"/>
            <a:ext cx="1687399" cy="323165"/>
          </a:xfrm>
          <a:prstGeom prst="rect">
            <a:avLst/>
          </a:prstGeom>
          <a:noFill/>
        </p:spPr>
        <p:txBody>
          <a:bodyPr wrap="square" rtlCol="0">
            <a:spAutoFit/>
          </a:bodyPr>
          <a:lstStyle/>
          <a:p>
            <a:pPr algn="ctr"/>
            <a:r>
              <a:rPr lang="en-US" sz="1500" dirty="0">
                <a:solidFill>
                  <a:srgbClr val="F6CA0A"/>
                </a:solidFill>
              </a:rPr>
              <a:t>Website</a:t>
            </a:r>
          </a:p>
        </p:txBody>
      </p:sp>
      <p:sp>
        <p:nvSpPr>
          <p:cNvPr id="3" name="TextBox 2"/>
          <p:cNvSpPr txBox="1"/>
          <p:nvPr/>
        </p:nvSpPr>
        <p:spPr>
          <a:xfrm>
            <a:off x="4177646" y="4796274"/>
            <a:ext cx="3836709" cy="380873"/>
          </a:xfrm>
          <a:prstGeom prst="rect">
            <a:avLst/>
          </a:prstGeom>
          <a:noFill/>
        </p:spPr>
        <p:txBody>
          <a:bodyPr wrap="square" rtlCol="0">
            <a:spAutoFit/>
          </a:bodyPr>
          <a:lstStyle/>
          <a:p>
            <a:pPr algn="ctr"/>
            <a:r>
              <a:rPr lang="en-US" sz="1875" dirty="0">
                <a:solidFill>
                  <a:srgbClr val="FFFFFF"/>
                </a:solidFill>
              </a:rPr>
              <a:t>www.opjv.org</a:t>
            </a:r>
          </a:p>
        </p:txBody>
      </p:sp>
    </p:spTree>
    <p:extLst>
      <p:ext uri="{BB962C8B-B14F-4D97-AF65-F5344CB8AC3E}">
        <p14:creationId xmlns:p14="http://schemas.microsoft.com/office/powerpoint/2010/main" val="35167258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hanks Layou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D846C517-01CF-4924-81A5-DAD4CE0BFA6C}"/>
              </a:ext>
            </a:extLst>
          </p:cNvPr>
          <p:cNvSpPr/>
          <p:nvPr userDrawn="1"/>
        </p:nvSpPr>
        <p:spPr>
          <a:xfrm>
            <a:off x="232473" y="128016"/>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6" name="Text Placeholder 26">
            <a:extLst>
              <a:ext uri="{FF2B5EF4-FFF2-40B4-BE49-F238E27FC236}">
                <a16:creationId xmlns:a16="http://schemas.microsoft.com/office/drawing/2014/main" id="{82190F1B-1701-4806-870F-8FC7F32FE4AA}"/>
              </a:ext>
            </a:extLst>
          </p:cNvPr>
          <p:cNvSpPr>
            <a:spLocks noGrp="1"/>
          </p:cNvSpPr>
          <p:nvPr>
            <p:ph type="body" sz="quarter" idx="21" hasCustomPrompt="1"/>
          </p:nvPr>
        </p:nvSpPr>
        <p:spPr>
          <a:xfrm>
            <a:off x="3994113" y="5029858"/>
            <a:ext cx="4367531" cy="474519"/>
          </a:xfrm>
        </p:spPr>
        <p:txBody>
          <a:bodyPr>
            <a:noAutofit/>
          </a:bodyPr>
          <a:lstStyle>
            <a:lvl1pPr marL="0" indent="0" algn="ctr">
              <a:buNone/>
              <a:defRPr sz="1875" b="0" i="0">
                <a:solidFill>
                  <a:schemeClr val="bg1"/>
                </a:solidFill>
                <a:latin typeface="+mn-lt"/>
              </a:defRPr>
            </a:lvl1pPr>
            <a:lvl2pPr marL="342884" indent="0">
              <a:buNone/>
              <a:defRPr sz="1350" b="1" i="1"/>
            </a:lvl2pPr>
            <a:lvl3pPr marL="685766" indent="0">
              <a:buNone/>
              <a:defRPr sz="1350" b="1" i="1"/>
            </a:lvl3pPr>
            <a:lvl4pPr marL="1028649" indent="0">
              <a:buNone/>
              <a:defRPr sz="1350" b="1" i="1"/>
            </a:lvl4pPr>
            <a:lvl5pPr marL="1371532" indent="0">
              <a:buNone/>
              <a:defRPr sz="1350" b="1" i="1"/>
            </a:lvl5pPr>
          </a:lstStyle>
          <a:p>
            <a:pPr lvl="0"/>
            <a:r>
              <a:rPr lang="en-US" dirty="0" err="1"/>
              <a:t>email@email</a:t>
            </a:r>
            <a:endParaRPr lang="en-US" dirty="0"/>
          </a:p>
        </p:txBody>
      </p:sp>
      <p:sp>
        <p:nvSpPr>
          <p:cNvPr id="19" name="Text Placeholder 14">
            <a:extLst>
              <a:ext uri="{FF2B5EF4-FFF2-40B4-BE49-F238E27FC236}">
                <a16:creationId xmlns:a16="http://schemas.microsoft.com/office/drawing/2014/main" id="{FAA54554-5CE2-43AD-979D-F095482C49AB}"/>
              </a:ext>
            </a:extLst>
          </p:cNvPr>
          <p:cNvSpPr>
            <a:spLocks noGrp="1"/>
          </p:cNvSpPr>
          <p:nvPr>
            <p:ph type="body" sz="quarter" idx="13" hasCustomPrompt="1"/>
          </p:nvPr>
        </p:nvSpPr>
        <p:spPr>
          <a:xfrm>
            <a:off x="1050861" y="4423007"/>
            <a:ext cx="10090287" cy="606659"/>
          </a:xfrm>
        </p:spPr>
        <p:txBody>
          <a:bodyPr>
            <a:noAutofit/>
          </a:bodyPr>
          <a:lstStyle>
            <a:lvl1pPr marL="0" indent="0" algn="ctr">
              <a:buNone/>
              <a:defRPr sz="2625" b="0" i="0">
                <a:solidFill>
                  <a:schemeClr val="bg1"/>
                </a:solidFill>
              </a:defRPr>
            </a:lvl1pPr>
          </a:lstStyle>
          <a:p>
            <a:pPr lvl="0"/>
            <a:r>
              <a:rPr lang="en-US" dirty="0"/>
              <a:t>NAME</a:t>
            </a:r>
          </a:p>
        </p:txBody>
      </p:sp>
      <p:sp>
        <p:nvSpPr>
          <p:cNvPr id="24" name="Title 1">
            <a:extLst>
              <a:ext uri="{FF2B5EF4-FFF2-40B4-BE49-F238E27FC236}">
                <a16:creationId xmlns:a16="http://schemas.microsoft.com/office/drawing/2014/main" id="{0C5EB90F-1ADD-412B-9044-2CC607B786B1}"/>
              </a:ext>
            </a:extLst>
          </p:cNvPr>
          <p:cNvSpPr>
            <a:spLocks noGrp="1"/>
          </p:cNvSpPr>
          <p:nvPr>
            <p:ph type="title" hasCustomPrompt="1"/>
          </p:nvPr>
        </p:nvSpPr>
        <p:spPr>
          <a:xfrm>
            <a:off x="5224705" y="1970221"/>
            <a:ext cx="4390899" cy="1517356"/>
          </a:xfrm>
        </p:spPr>
        <p:txBody>
          <a:bodyPr>
            <a:noAutofit/>
          </a:bodyPr>
          <a:lstStyle>
            <a:lvl1pPr algn="ctr">
              <a:defRPr sz="7200" b="0">
                <a:solidFill>
                  <a:schemeClr val="bg1"/>
                </a:solidFill>
                <a:latin typeface="Bahnschrift Light SemiCondensed" panose="020B0502040204020203" pitchFamily="34" charset="0"/>
              </a:defRPr>
            </a:lvl1pPr>
          </a:lstStyle>
          <a:p>
            <a:r>
              <a:rPr lang="en-US" dirty="0"/>
              <a:t>THANK YOU</a:t>
            </a:r>
            <a:endParaRPr lang="ru-RU" dirty="0"/>
          </a:p>
        </p:txBody>
      </p:sp>
      <p:sp>
        <p:nvSpPr>
          <p:cNvPr id="25" name="Rectangle 24">
            <a:extLst>
              <a:ext uri="{FF2B5EF4-FFF2-40B4-BE49-F238E27FC236}">
                <a16:creationId xmlns:a16="http://schemas.microsoft.com/office/drawing/2014/main" id="{540A1271-E1E7-40AB-9552-9B4249544008}"/>
              </a:ext>
            </a:extLst>
          </p:cNvPr>
          <p:cNvSpPr/>
          <p:nvPr/>
        </p:nvSpPr>
        <p:spPr>
          <a:xfrm>
            <a:off x="3235716" y="4312691"/>
            <a:ext cx="5879592" cy="64008"/>
          </a:xfrm>
          <a:prstGeom prst="rect">
            <a:avLst/>
          </a:prstGeom>
          <a:solidFill>
            <a:srgbClr val="F6CA0A"/>
          </a:solidFill>
          <a:ln w="12700" cap="flat">
            <a:noFill/>
            <a:prstDash val="solid"/>
            <a:miter/>
          </a:ln>
        </p:spPr>
        <p:txBody>
          <a:bodyPr rtlCol="0" anchor="ctr"/>
          <a:lstStyle/>
          <a:p>
            <a:pPr algn="l"/>
            <a:endParaRPr lang="ru-RU" sz="1350" dirty="0"/>
          </a:p>
        </p:txBody>
      </p:sp>
      <p:pic>
        <p:nvPicPr>
          <p:cNvPr id="23" name="Picture 22"/>
          <p:cNvPicPr>
            <a:picLocks noChangeAspect="1"/>
          </p:cNvPicPr>
          <p:nvPr/>
        </p:nvPicPr>
        <p:blipFill>
          <a:blip r:embed="rId2"/>
          <a:stretch>
            <a:fillRect/>
          </a:stretch>
        </p:blipFill>
        <p:spPr>
          <a:xfrm>
            <a:off x="10295900" y="3708780"/>
            <a:ext cx="1638797" cy="914400"/>
          </a:xfrm>
          <a:prstGeom prst="rect">
            <a:avLst/>
          </a:prstGeom>
        </p:spPr>
      </p:pic>
      <p:pic>
        <p:nvPicPr>
          <p:cNvPr id="27" name="Picture 26"/>
          <p:cNvPicPr>
            <a:picLocks noChangeAspect="1"/>
          </p:cNvPicPr>
          <p:nvPr/>
        </p:nvPicPr>
        <p:blipFill>
          <a:blip r:embed="rId3"/>
          <a:stretch>
            <a:fillRect/>
          </a:stretch>
        </p:blipFill>
        <p:spPr>
          <a:xfrm>
            <a:off x="9341547" y="4901184"/>
            <a:ext cx="1733797" cy="914400"/>
          </a:xfrm>
          <a:prstGeom prst="rect">
            <a:avLst/>
          </a:prstGeom>
        </p:spPr>
      </p:pic>
      <p:pic>
        <p:nvPicPr>
          <p:cNvPr id="28" name="Picture 2"/>
          <p:cNvPicPr>
            <a:picLocks noChangeAspect="1" noChangeArrowheads="1"/>
          </p:cNvPicPr>
          <p:nvPr/>
        </p:nvPicPr>
        <p:blipFill>
          <a:blip r:embed="rId4"/>
          <a:stretch>
            <a:fillRect/>
          </a:stretch>
        </p:blipFill>
        <p:spPr bwMode="auto">
          <a:xfrm>
            <a:off x="228001" y="3043164"/>
            <a:ext cx="14183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p:cNvPicPr>
            <a:picLocks noChangeAspect="1"/>
          </p:cNvPicPr>
          <p:nvPr/>
        </p:nvPicPr>
        <p:blipFill>
          <a:blip r:embed="rId5"/>
          <a:stretch>
            <a:fillRect/>
          </a:stretch>
        </p:blipFill>
        <p:spPr>
          <a:xfrm>
            <a:off x="9250396" y="3708780"/>
            <a:ext cx="914400" cy="914400"/>
          </a:xfrm>
          <a:prstGeom prst="rect">
            <a:avLst/>
          </a:prstGeom>
        </p:spPr>
      </p:pic>
      <p:pic>
        <p:nvPicPr>
          <p:cNvPr id="34" name="Picture 33"/>
          <p:cNvPicPr>
            <a:picLocks noChangeAspect="1"/>
          </p:cNvPicPr>
          <p:nvPr/>
        </p:nvPicPr>
        <p:blipFill>
          <a:blip r:embed="rId6"/>
          <a:stretch>
            <a:fillRect/>
          </a:stretch>
        </p:blipFill>
        <p:spPr>
          <a:xfrm>
            <a:off x="10345427" y="1559911"/>
            <a:ext cx="1234732" cy="914400"/>
          </a:xfrm>
          <a:prstGeom prst="rect">
            <a:avLst/>
          </a:prstGeom>
        </p:spPr>
      </p:pic>
      <p:pic>
        <p:nvPicPr>
          <p:cNvPr id="36" name="Picture 35"/>
          <p:cNvPicPr>
            <a:picLocks noChangeAspect="1"/>
          </p:cNvPicPr>
          <p:nvPr/>
        </p:nvPicPr>
        <p:blipFill>
          <a:blip r:embed="rId7"/>
          <a:stretch>
            <a:fillRect/>
          </a:stretch>
        </p:blipFill>
        <p:spPr>
          <a:xfrm>
            <a:off x="11058067" y="4827535"/>
            <a:ext cx="914400" cy="914400"/>
          </a:xfrm>
          <a:prstGeom prst="rect">
            <a:avLst/>
          </a:prstGeom>
        </p:spPr>
      </p:pic>
      <p:pic>
        <p:nvPicPr>
          <p:cNvPr id="38" name="Picture 37"/>
          <p:cNvPicPr>
            <a:picLocks noChangeAspect="1"/>
          </p:cNvPicPr>
          <p:nvPr/>
        </p:nvPicPr>
        <p:blipFill>
          <a:blip r:embed="rId8"/>
          <a:stretch>
            <a:fillRect/>
          </a:stretch>
        </p:blipFill>
        <p:spPr>
          <a:xfrm>
            <a:off x="8836331" y="5785856"/>
            <a:ext cx="2308579" cy="914400"/>
          </a:xfrm>
          <a:prstGeom prst="rect">
            <a:avLst/>
          </a:prstGeom>
        </p:spPr>
      </p:pic>
      <p:pic>
        <p:nvPicPr>
          <p:cNvPr id="40" name="Picture 39"/>
          <p:cNvPicPr>
            <a:picLocks noChangeAspect="1"/>
          </p:cNvPicPr>
          <p:nvPr/>
        </p:nvPicPr>
        <p:blipFill>
          <a:blip r:embed="rId9"/>
          <a:stretch>
            <a:fillRect/>
          </a:stretch>
        </p:blipFill>
        <p:spPr>
          <a:xfrm>
            <a:off x="9980600" y="2613313"/>
            <a:ext cx="914401" cy="914400"/>
          </a:xfrm>
          <a:prstGeom prst="rect">
            <a:avLst/>
          </a:prstGeom>
          <a:ln w="15875">
            <a:solidFill>
              <a:schemeClr val="tx1"/>
            </a:solidFill>
          </a:ln>
        </p:spPr>
      </p:pic>
      <p:pic>
        <p:nvPicPr>
          <p:cNvPr id="42" name="Picture 41"/>
          <p:cNvPicPr>
            <a:picLocks noChangeAspect="1"/>
          </p:cNvPicPr>
          <p:nvPr/>
        </p:nvPicPr>
        <p:blipFill>
          <a:blip r:embed="rId10"/>
          <a:stretch>
            <a:fillRect/>
          </a:stretch>
        </p:blipFill>
        <p:spPr>
          <a:xfrm>
            <a:off x="232473" y="5815584"/>
            <a:ext cx="3800107" cy="914400"/>
          </a:xfrm>
          <a:prstGeom prst="rect">
            <a:avLst/>
          </a:prstGeom>
        </p:spPr>
      </p:pic>
      <p:pic>
        <p:nvPicPr>
          <p:cNvPr id="43" name="Picture 42"/>
          <p:cNvPicPr>
            <a:picLocks noChangeAspect="1"/>
          </p:cNvPicPr>
          <p:nvPr/>
        </p:nvPicPr>
        <p:blipFill>
          <a:blip r:embed="rId11"/>
          <a:stretch>
            <a:fillRect/>
          </a:stretch>
        </p:blipFill>
        <p:spPr>
          <a:xfrm>
            <a:off x="240555" y="3911670"/>
            <a:ext cx="2796647" cy="914400"/>
          </a:xfrm>
          <a:prstGeom prst="rect">
            <a:avLst/>
          </a:prstGeom>
        </p:spPr>
      </p:pic>
      <p:pic>
        <p:nvPicPr>
          <p:cNvPr id="46" name="Picture 6" descr="Image result for texas parks and wildlife foundation"/>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411431" y="481299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184567" y="5285634"/>
            <a:ext cx="3836709" cy="380873"/>
          </a:xfrm>
          <a:prstGeom prst="rect">
            <a:avLst/>
          </a:prstGeom>
          <a:noFill/>
        </p:spPr>
        <p:txBody>
          <a:bodyPr wrap="square" rtlCol="0">
            <a:spAutoFit/>
          </a:bodyPr>
          <a:lstStyle/>
          <a:p>
            <a:pPr algn="ctr"/>
            <a:r>
              <a:rPr lang="en-US" sz="1875" dirty="0">
                <a:solidFill>
                  <a:srgbClr val="FFFFFF"/>
                </a:solidFill>
              </a:rPr>
              <a:t>opjv.org</a:t>
            </a:r>
          </a:p>
        </p:txBody>
      </p:sp>
      <p:grpSp>
        <p:nvGrpSpPr>
          <p:cNvPr id="7" name="Group 6">
            <a:extLst>
              <a:ext uri="{FF2B5EF4-FFF2-40B4-BE49-F238E27FC236}">
                <a16:creationId xmlns:a16="http://schemas.microsoft.com/office/drawing/2014/main" id="{3758D6EB-2295-400A-9F4A-2811BAD222EA}"/>
              </a:ext>
            </a:extLst>
          </p:cNvPr>
          <p:cNvGrpSpPr/>
          <p:nvPr userDrawn="1"/>
        </p:nvGrpSpPr>
        <p:grpSpPr>
          <a:xfrm>
            <a:off x="615021" y="196364"/>
            <a:ext cx="10961955" cy="924610"/>
            <a:chOff x="232971" y="178178"/>
            <a:chExt cx="10961955" cy="924610"/>
          </a:xfrm>
        </p:grpSpPr>
        <p:pic>
          <p:nvPicPr>
            <p:cNvPr id="21" name="Picture 20"/>
            <p:cNvPicPr>
              <a:picLocks noChangeAspect="1"/>
            </p:cNvPicPr>
            <p:nvPr/>
          </p:nvPicPr>
          <p:blipFill>
            <a:blip r:embed="rId13"/>
            <a:stretch>
              <a:fillRect/>
            </a:stretch>
          </p:blipFill>
          <p:spPr>
            <a:xfrm>
              <a:off x="7714453" y="178178"/>
              <a:ext cx="1032256" cy="914400"/>
            </a:xfrm>
            <a:prstGeom prst="rect">
              <a:avLst/>
            </a:prstGeom>
          </p:spPr>
        </p:pic>
        <p:pic>
          <p:nvPicPr>
            <p:cNvPr id="41" name="Picture 40"/>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9342005" y="178178"/>
              <a:ext cx="833582" cy="914400"/>
            </a:xfrm>
            <a:prstGeom prst="rect">
              <a:avLst/>
            </a:prstGeom>
          </p:spPr>
        </p:pic>
        <p:pic>
          <p:nvPicPr>
            <p:cNvPr id="47" name="Picture 46"/>
            <p:cNvPicPr>
              <a:picLocks noChangeAspect="1"/>
            </p:cNvPicPr>
            <p:nvPr/>
          </p:nvPicPr>
          <p:blipFill>
            <a:blip r:embed="rId15"/>
            <a:stretch>
              <a:fillRect/>
            </a:stretch>
          </p:blipFill>
          <p:spPr>
            <a:xfrm>
              <a:off x="232971" y="178178"/>
              <a:ext cx="4429759" cy="914400"/>
            </a:xfrm>
            <a:prstGeom prst="rect">
              <a:avLst/>
            </a:prstGeom>
          </p:spPr>
        </p:pic>
        <p:pic>
          <p:nvPicPr>
            <p:cNvPr id="71" name="Picture 6" descr="Image result for usfws logo">
              <a:extLst>
                <a:ext uri="{FF2B5EF4-FFF2-40B4-BE49-F238E27FC236}">
                  <a16:creationId xmlns:a16="http://schemas.microsoft.com/office/drawing/2014/main" id="{E271317E-CAED-4F67-860A-B1A1DA9B0E6D}"/>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939699" y="188388"/>
              <a:ext cx="76868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Image result for oklahoma forest service logo">
              <a:extLst>
                <a:ext uri="{FF2B5EF4-FFF2-40B4-BE49-F238E27FC236}">
                  <a16:creationId xmlns:a16="http://schemas.microsoft.com/office/drawing/2014/main" id="{BCCE2438-5D63-4715-94D9-ACB75BC286C6}"/>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8752428" y="178178"/>
              <a:ext cx="566735" cy="9144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60" descr="Image result for usgs logo no background">
              <a:extLst>
                <a:ext uri="{FF2B5EF4-FFF2-40B4-BE49-F238E27FC236}">
                  <a16:creationId xmlns:a16="http://schemas.microsoft.com/office/drawing/2014/main" id="{72786780-1455-4041-9098-1623AA01C386}"/>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651960" y="183283"/>
              <a:ext cx="2287739" cy="914400"/>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77">
              <a:extLst>
                <a:ext uri="{FF2B5EF4-FFF2-40B4-BE49-F238E27FC236}">
                  <a16:creationId xmlns:a16="http://schemas.microsoft.com/office/drawing/2014/main" id="{722A9B68-3BAF-4C14-9A35-1111B855CF30}"/>
                </a:ext>
              </a:extLst>
            </p:cNvPr>
            <p:cNvPicPr>
              <a:picLocks noChangeAspect="1"/>
            </p:cNvPicPr>
            <p:nvPr/>
          </p:nvPicPr>
          <p:blipFill rotWithShape="1">
            <a:blip r:embed="rId19" cstate="print">
              <a:extLst>
                <a:ext uri="{28A0092B-C50C-407E-A947-70E740481C1C}">
                  <a14:useLocalDpi xmlns:a14="http://schemas.microsoft.com/office/drawing/2010/main" val="0"/>
                </a:ext>
              </a:extLst>
            </a:blip>
            <a:srcRect l="9117" t="15551" r="10742" b="12506"/>
            <a:stretch/>
          </p:blipFill>
          <p:spPr>
            <a:xfrm>
              <a:off x="10175587" y="188388"/>
              <a:ext cx="1019339" cy="914400"/>
            </a:xfrm>
            <a:prstGeom prst="rect">
              <a:avLst/>
            </a:prstGeom>
          </p:spPr>
        </p:pic>
      </p:grpSp>
      <p:pic>
        <p:nvPicPr>
          <p:cNvPr id="55" name="Picture 20" descr="Image result for texas state university logo">
            <a:extLst>
              <a:ext uri="{FF2B5EF4-FFF2-40B4-BE49-F238E27FC236}">
                <a16:creationId xmlns:a16="http://schemas.microsoft.com/office/drawing/2014/main" id="{773EFB8C-9FF6-4132-BD14-A404CED9BB2D}"/>
              </a:ext>
            </a:extLst>
          </p:cNvPr>
          <p:cNvPicPr>
            <a:picLocks noChangeAspect="1" noChangeArrowheads="1"/>
          </p:cNvPicPr>
          <p:nvPr/>
        </p:nvPicPr>
        <p:blipFill rotWithShape="1">
          <a:blip r:embed="rId20" cstate="print">
            <a:extLst>
              <a:ext uri="{BEBA8EAE-BF5A-486C-A8C5-ECC9F3942E4B}">
                <a14:imgProps xmlns:a14="http://schemas.microsoft.com/office/drawing/2010/main">
                  <a14:imgLayer r:embed="rId21">
                    <a14:imgEffect>
                      <a14:backgroundRemoval t="1569" b="94118" l="15948" r="87712">
                        <a14:foregroundMark x1="22353" y1="12157" x2="22353" y2="12157"/>
                        <a14:foregroundMark x1="22092" y1="21961" x2="22092" y2="21961"/>
                        <a14:foregroundMark x1="50196" y1="10784" x2="50196" y2="10784"/>
                        <a14:foregroundMark x1="51373" y1="10784" x2="51373" y2="10784"/>
                        <a14:foregroundMark x1="51373" y1="10784" x2="51373" y2="10784"/>
                        <a14:foregroundMark x1="22353" y1="3922" x2="22353" y2="3922"/>
                        <a14:foregroundMark x1="22353" y1="3922" x2="22353" y2="3922"/>
                        <a14:foregroundMark x1="16209" y1="1569" x2="16209" y2="1569"/>
                        <a14:foregroundMark x1="33464" y1="9020" x2="33464" y2="9020"/>
                        <a14:foregroundMark x1="33464" y1="9020" x2="33464" y2="9020"/>
                        <a14:foregroundMark x1="78824" y1="10784" x2="78824" y2="10784"/>
                        <a14:foregroundMark x1="78824" y1="10784" x2="78824" y2="10784"/>
                        <a14:foregroundMark x1="83791" y1="31765" x2="83791" y2="31765"/>
                        <a14:foregroundMark x1="83791" y1="31765" x2="83791" y2="31765"/>
                        <a14:foregroundMark x1="86797" y1="31176" x2="86797" y2="31176"/>
                        <a14:foregroundMark x1="86797" y1="31176" x2="86797" y2="31176"/>
                        <a14:foregroundMark x1="86536" y1="32157" x2="86536" y2="32157"/>
                        <a14:foregroundMark x1="86536" y1="32157" x2="86536" y2="32157"/>
                        <a14:foregroundMark x1="87843" y1="31765" x2="87843" y2="31765"/>
                        <a14:foregroundMark x1="87843" y1="31765" x2="87843" y2="31765"/>
                        <a14:foregroundMark x1="86144" y1="30392" x2="86144" y2="30392"/>
                        <a14:foregroundMark x1="86144" y1="30392" x2="86144" y2="30392"/>
                        <a14:foregroundMark x1="19216" y1="44510" x2="19216" y2="44510"/>
                        <a14:foregroundMark x1="19216" y1="44510" x2="19216" y2="44510"/>
                        <a14:foregroundMark x1="36601" y1="44902" x2="36601" y2="44902"/>
                        <a14:foregroundMark x1="36601" y1="44902" x2="36601" y2="44902"/>
                        <a14:foregroundMark x1="49804" y1="45490" x2="49804" y2="45490"/>
                        <a14:foregroundMark x1="49804" y1="45490" x2="49804" y2="45490"/>
                        <a14:foregroundMark x1="63529" y1="43922" x2="63529" y2="43922"/>
                        <a14:foregroundMark x1="63529" y1="43922" x2="63529" y2="43922"/>
                        <a14:foregroundMark x1="74379" y1="43725" x2="74379" y2="43725"/>
                        <a14:foregroundMark x1="74379" y1="43725" x2="74379" y2="43725"/>
                        <a14:foregroundMark x1="21699" y1="71961" x2="21699" y2="71961"/>
                        <a14:foregroundMark x1="21699" y1="71961" x2="21699" y2="71961"/>
                        <a14:foregroundMark x1="29281" y1="70196" x2="29281" y2="70196"/>
                        <a14:foregroundMark x1="29281" y1="70196" x2="29281" y2="70196"/>
                        <a14:foregroundMark x1="36993" y1="70588" x2="36993" y2="70588"/>
                        <a14:foregroundMark x1="36993" y1="70588" x2="36993" y2="70588"/>
                        <a14:foregroundMark x1="40784" y1="70784" x2="40784" y2="70784"/>
                        <a14:foregroundMark x1="40784" y1="70784" x2="40784" y2="70784"/>
                        <a14:foregroundMark x1="44314" y1="72745" x2="44314" y2="72745"/>
                        <a14:foregroundMark x1="44314" y1="72745" x2="44314" y2="72745"/>
                        <a14:foregroundMark x1="43791" y1="74706" x2="43791" y2="74706"/>
                        <a14:foregroundMark x1="43791" y1="74706" x2="43791" y2="74706"/>
                        <a14:foregroundMark x1="47843" y1="70196" x2="47843" y2="70196"/>
                        <a14:foregroundMark x1="47843" y1="70196" x2="47843" y2="70196"/>
                        <a14:foregroundMark x1="54248" y1="73725" x2="54248" y2="73725"/>
                        <a14:foregroundMark x1="54248" y1="73725" x2="54248" y2="73725"/>
                        <a14:foregroundMark x1="60654" y1="72353" x2="60654" y2="72353"/>
                        <a14:foregroundMark x1="60654" y1="72353" x2="60654" y2="72353"/>
                        <a14:foregroundMark x1="65752" y1="73725" x2="65752" y2="73725"/>
                        <a14:foregroundMark x1="65752" y1="73725" x2="65752" y2="73725"/>
                        <a14:foregroundMark x1="71373" y1="72353" x2="71373" y2="72353"/>
                        <a14:foregroundMark x1="71373" y1="72353" x2="71373" y2="72353"/>
                        <a14:foregroundMark x1="77124" y1="72353" x2="77124" y2="72353"/>
                        <a14:foregroundMark x1="77124" y1="72353" x2="77124" y2="72353"/>
                        <a14:foregroundMark x1="22876" y1="94118" x2="22876" y2="94118"/>
                        <a14:foregroundMark x1="22876" y1="94118" x2="22876" y2="94118"/>
                        <a14:foregroundMark x1="24183" y1="92353" x2="24183" y2="92353"/>
                        <a14:foregroundMark x1="24183" y1="92353" x2="24183" y2="92353"/>
                        <a14:foregroundMark x1="21569" y1="92745" x2="21569" y2="92745"/>
                        <a14:foregroundMark x1="21569" y1="92745" x2="21569" y2="92745"/>
                        <a14:backgroundMark x1="55556" y1="72745" x2="55556" y2="72745"/>
                      </a14:backgroundRemoval>
                    </a14:imgEffect>
                  </a14:imgLayer>
                </a14:imgProps>
              </a:ext>
              <a:ext uri="{28A0092B-C50C-407E-A947-70E740481C1C}">
                <a14:useLocalDpi xmlns:a14="http://schemas.microsoft.com/office/drawing/2010/main" val="0"/>
              </a:ext>
            </a:extLst>
          </a:blip>
          <a:srcRect l="12127" r="8825" b="20631"/>
          <a:stretch/>
        </p:blipFill>
        <p:spPr bwMode="auto">
          <a:xfrm>
            <a:off x="253607" y="2159856"/>
            <a:ext cx="1367119" cy="91440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34" descr="Image result for oklahoma state university logo">
            <a:extLst>
              <a:ext uri="{FF2B5EF4-FFF2-40B4-BE49-F238E27FC236}">
                <a16:creationId xmlns:a16="http://schemas.microsoft.com/office/drawing/2014/main" id="{F9560E69-7AFB-4776-A234-5858C6D9ECF0}"/>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14803" y="1208372"/>
            <a:ext cx="1411096" cy="91440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304D1B0-3D8E-49DD-AF13-0C10F1E00B27}"/>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11220658" y="5785856"/>
            <a:ext cx="719004" cy="914400"/>
          </a:xfrm>
          <a:prstGeom prst="rect">
            <a:avLst/>
          </a:prstGeom>
        </p:spPr>
      </p:pic>
      <p:pic>
        <p:nvPicPr>
          <p:cNvPr id="68" name="Picture 46" descr="Image result for texas wildlife association logo">
            <a:extLst>
              <a:ext uri="{FF2B5EF4-FFF2-40B4-BE49-F238E27FC236}">
                <a16:creationId xmlns:a16="http://schemas.microsoft.com/office/drawing/2014/main" id="{FFE79832-6C3E-4F4F-A053-F8A1713C3FFD}"/>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3098206" y="4871456"/>
            <a:ext cx="915095"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AA8DB161-9755-4AEC-BF3F-CB7132DE18A3}"/>
              </a:ext>
            </a:extLst>
          </p:cNvPr>
          <p:cNvGrpSpPr/>
          <p:nvPr userDrawn="1"/>
        </p:nvGrpSpPr>
        <p:grpSpPr>
          <a:xfrm>
            <a:off x="11015906" y="2613313"/>
            <a:ext cx="918791" cy="921886"/>
            <a:chOff x="-5273729" y="2264193"/>
            <a:chExt cx="918790" cy="921886"/>
          </a:xfrm>
        </p:grpSpPr>
        <p:pic>
          <p:nvPicPr>
            <p:cNvPr id="61" name="Picture 151">
              <a:extLst>
                <a:ext uri="{FF2B5EF4-FFF2-40B4-BE49-F238E27FC236}">
                  <a16:creationId xmlns:a16="http://schemas.microsoft.com/office/drawing/2014/main" id="{ADB4B361-3EBE-4921-9482-D7BF10BD608C}"/>
                </a:ext>
              </a:extLst>
            </p:cNvPr>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5264661" y="2271679"/>
              <a:ext cx="906616"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Rectangle 80">
              <a:extLst>
                <a:ext uri="{FF2B5EF4-FFF2-40B4-BE49-F238E27FC236}">
                  <a16:creationId xmlns:a16="http://schemas.microsoft.com/office/drawing/2014/main" id="{17317182-5813-421D-A566-975781D56127}"/>
                </a:ext>
              </a:extLst>
            </p:cNvPr>
            <p:cNvSpPr/>
            <p:nvPr/>
          </p:nvSpPr>
          <p:spPr>
            <a:xfrm>
              <a:off x="-5273729" y="2264193"/>
              <a:ext cx="918790" cy="914400"/>
            </a:xfrm>
            <a:prstGeom prst="rect">
              <a:avLst/>
            </a:prstGeom>
            <a:noFill/>
            <a:ln w="12700">
              <a:solidFill>
                <a:srgbClr val="0101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pic>
        <p:nvPicPr>
          <p:cNvPr id="1026" name="Picture 2" descr="Image result for the nature conservancy logo&quot;">
            <a:extLst>
              <a:ext uri="{FF2B5EF4-FFF2-40B4-BE49-F238E27FC236}">
                <a16:creationId xmlns:a16="http://schemas.microsoft.com/office/drawing/2014/main" id="{674A2B31-55B1-4F27-8257-192DBA03B41F}"/>
              </a:ext>
            </a:extLst>
          </p:cNvPr>
          <p:cNvPicPr>
            <a:picLocks noChangeAspect="1" noChangeArrowheads="1"/>
          </p:cNvPicPr>
          <p:nvPr userDrawn="1"/>
        </p:nvPicPr>
        <p:blipFill>
          <a:blip r:embed="rId26">
            <a:extLst>
              <a:ext uri="{28A0092B-C50C-407E-A947-70E740481C1C}">
                <a14:useLocalDpi xmlns:a14="http://schemas.microsoft.com/office/drawing/2010/main" val="0"/>
              </a:ext>
            </a:extLst>
          </a:blip>
          <a:srcRect/>
          <a:stretch>
            <a:fillRect/>
          </a:stretch>
        </p:blipFill>
        <p:spPr bwMode="auto">
          <a:xfrm>
            <a:off x="253607" y="4875385"/>
            <a:ext cx="2705100" cy="914400"/>
          </a:xfrm>
          <a:prstGeom prst="rect">
            <a:avLst/>
          </a:prstGeom>
          <a:noFill/>
          <a:ln w="15875">
            <a:solidFill>
              <a:schemeClr val="tx1"/>
            </a:solidFill>
          </a:ln>
          <a:extLst>
            <a:ext uri="{909E8E84-426E-40DD-AFC4-6F175D3DCCD1}">
              <a14:hiddenFill xmlns:a14="http://schemas.microsoft.com/office/drawing/2010/main">
                <a:solidFill>
                  <a:srgbClr val="FFFFFF"/>
                </a:solidFill>
              </a14:hiddenFill>
            </a:ext>
          </a:extLst>
        </p:spPr>
      </p:pic>
      <p:pic>
        <p:nvPicPr>
          <p:cNvPr id="83" name="Picture 82">
            <a:extLst>
              <a:ext uri="{FF2B5EF4-FFF2-40B4-BE49-F238E27FC236}">
                <a16:creationId xmlns:a16="http://schemas.microsoft.com/office/drawing/2014/main" id="{7845503D-DD61-4038-89A6-37C47A8B47B7}"/>
              </a:ext>
            </a:extLst>
          </p:cNvPr>
          <p:cNvPicPr>
            <a:picLocks noChangeAspect="1"/>
          </p:cNvPicPr>
          <p:nvPr userDrawn="1"/>
        </p:nvPicPr>
        <p:blipFill>
          <a:blip r:embed="rId27">
            <a:extLst>
              <a:ext uri="{BEBA8EAE-BF5A-486C-A8C5-ECC9F3942E4B}">
                <a14:imgProps xmlns:a14="http://schemas.microsoft.com/office/drawing/2010/main">
                  <a14:imgLayer r:embed="rId28">
                    <a14:imgEffect>
                      <a14:brightnessContrast bright="-24000"/>
                    </a14:imgEffect>
                  </a14:imgLayer>
                </a14:imgProps>
              </a:ext>
              <a:ext uri="{28A0092B-C50C-407E-A947-70E740481C1C}">
                <a14:useLocalDpi xmlns:a14="http://schemas.microsoft.com/office/drawing/2010/main" val="0"/>
              </a:ext>
            </a:extLst>
          </a:blip>
          <a:stretch>
            <a:fillRect/>
          </a:stretch>
        </p:blipFill>
        <p:spPr>
          <a:xfrm>
            <a:off x="2725055" y="1062795"/>
            <a:ext cx="2837924" cy="3057260"/>
          </a:xfrm>
          <a:prstGeom prst="rect">
            <a:avLst/>
          </a:prstGeom>
          <a:effectLst>
            <a:glow rad="25400">
              <a:schemeClr val="bg1"/>
            </a:glow>
          </a:effectLst>
        </p:spPr>
      </p:pic>
    </p:spTree>
    <p:extLst>
      <p:ext uri="{BB962C8B-B14F-4D97-AF65-F5344CB8AC3E}">
        <p14:creationId xmlns:p14="http://schemas.microsoft.com/office/powerpoint/2010/main" val="15833694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2">
            <a:extLst>
              <a:ext uri="{28A0092B-C50C-407E-A947-70E740481C1C}">
                <a14:useLocalDpi xmlns:a14="http://schemas.microsoft.com/office/drawing/2010/main" val="0"/>
              </a:ext>
            </a:extLst>
          </a:blip>
          <a:srcRect t="4075" b="11523"/>
          <a:stretch/>
        </p:blipFill>
        <p:spPr>
          <a:xfrm>
            <a:off x="232944" y="140263"/>
            <a:ext cx="11740896" cy="6600502"/>
          </a:xfrm>
          <a:prstGeom prst="rect">
            <a:avLst/>
          </a:prstGeom>
        </p:spPr>
      </p:pic>
      <p:sp>
        <p:nvSpPr>
          <p:cNvPr id="17" name="Rectangle 16">
            <a:extLst>
              <a:ext uri="{FF2B5EF4-FFF2-40B4-BE49-F238E27FC236}">
                <a16:creationId xmlns:a16="http://schemas.microsoft.com/office/drawing/2014/main" id="{D846C517-01CF-4924-81A5-DAD4CE0BFA6C}"/>
              </a:ext>
            </a:extLst>
          </p:cNvPr>
          <p:cNvSpPr/>
          <p:nvPr/>
        </p:nvSpPr>
        <p:spPr>
          <a:xfrm>
            <a:off x="218160" y="140263"/>
            <a:ext cx="11740896" cy="6601968"/>
          </a:xfrm>
          <a:prstGeom prst="rect">
            <a:avLst/>
          </a:prstGeom>
          <a:solidFill>
            <a:srgbClr val="424C1A">
              <a:alpha val="39000"/>
            </a:srgbClr>
          </a:solidFill>
          <a:ln w="12700" cap="flat">
            <a:noFill/>
            <a:prstDash val="solid"/>
            <a:miter/>
          </a:ln>
        </p:spPr>
        <p:txBody>
          <a:bodyPr rtlCol="0" anchor="ctr"/>
          <a:lstStyle/>
          <a:p>
            <a:pPr algn="l"/>
            <a:endParaRPr lang="ru-RU" sz="1350" dirty="0"/>
          </a:p>
        </p:txBody>
      </p:sp>
      <p:sp>
        <p:nvSpPr>
          <p:cNvPr id="2" name="Title 1">
            <a:extLst>
              <a:ext uri="{FF2B5EF4-FFF2-40B4-BE49-F238E27FC236}">
                <a16:creationId xmlns:a16="http://schemas.microsoft.com/office/drawing/2014/main" id="{199AD403-A15F-4A2F-B050-AB874136E732}"/>
              </a:ext>
            </a:extLst>
          </p:cNvPr>
          <p:cNvSpPr>
            <a:spLocks noGrp="1"/>
          </p:cNvSpPr>
          <p:nvPr>
            <p:ph type="title" hasCustomPrompt="1"/>
          </p:nvPr>
        </p:nvSpPr>
        <p:spPr>
          <a:xfrm>
            <a:off x="1037030" y="2107429"/>
            <a:ext cx="10117959" cy="2281355"/>
          </a:xfrm>
          <a:solidFill>
            <a:srgbClr val="899145">
              <a:alpha val="60000"/>
            </a:srgbClr>
          </a:solidFill>
        </p:spPr>
        <p:txBody>
          <a:bodyPr>
            <a:noAutofit/>
          </a:bodyPr>
          <a:lstStyle>
            <a:lvl1pPr algn="ctr">
              <a:defRPr sz="6000" b="0">
                <a:solidFill>
                  <a:schemeClr val="bg1"/>
                </a:solidFill>
              </a:defRPr>
            </a:lvl1pPr>
          </a:lstStyle>
          <a:p>
            <a:r>
              <a:rPr lang="en-US" dirty="0"/>
              <a:t>PRESENTATION</a:t>
            </a:r>
            <a:br>
              <a:rPr lang="ru-RU" dirty="0"/>
            </a:br>
            <a:r>
              <a:rPr lang="en-US" dirty="0"/>
              <a:t>TITLE</a:t>
            </a:r>
            <a:endParaRPr lang="ru-RU" dirty="0"/>
          </a:p>
        </p:txBody>
      </p:sp>
      <p:sp>
        <p:nvSpPr>
          <p:cNvPr id="5" name="Rectangle 4">
            <a:extLst>
              <a:ext uri="{FF2B5EF4-FFF2-40B4-BE49-F238E27FC236}">
                <a16:creationId xmlns:a16="http://schemas.microsoft.com/office/drawing/2014/main" id="{6691BBC0-FAFE-4A57-9925-6182B74C4CB1}"/>
              </a:ext>
            </a:extLst>
          </p:cNvPr>
          <p:cNvSpPr/>
          <p:nvPr/>
        </p:nvSpPr>
        <p:spPr>
          <a:xfrm>
            <a:off x="4879848" y="4453465"/>
            <a:ext cx="2432304" cy="64008"/>
          </a:xfrm>
          <a:prstGeom prst="rect">
            <a:avLst/>
          </a:prstGeom>
          <a:solidFill>
            <a:srgbClr val="F6CA0A"/>
          </a:solidFill>
          <a:ln w="12700" cap="flat">
            <a:noFill/>
            <a:prstDash val="solid"/>
            <a:miter/>
          </a:ln>
        </p:spPr>
        <p:txBody>
          <a:bodyPr rtlCol="0" anchor="ctr"/>
          <a:lstStyle/>
          <a:p>
            <a:pPr algn="l"/>
            <a:endParaRPr lang="ru-RU" sz="1350" dirty="0"/>
          </a:p>
        </p:txBody>
      </p:sp>
      <p:sp>
        <p:nvSpPr>
          <p:cNvPr id="9" name="Subtitle 2">
            <a:extLst>
              <a:ext uri="{FF2B5EF4-FFF2-40B4-BE49-F238E27FC236}">
                <a16:creationId xmlns:a16="http://schemas.microsoft.com/office/drawing/2014/main" id="{08214E67-DE9D-42F7-B713-798383BBD13A}"/>
              </a:ext>
            </a:extLst>
          </p:cNvPr>
          <p:cNvSpPr>
            <a:spLocks noGrp="1"/>
          </p:cNvSpPr>
          <p:nvPr>
            <p:ph type="subTitle" idx="1"/>
          </p:nvPr>
        </p:nvSpPr>
        <p:spPr>
          <a:xfrm>
            <a:off x="1037030" y="4720036"/>
            <a:ext cx="10117959" cy="1101898"/>
          </a:xfrm>
          <a:solidFill>
            <a:srgbClr val="899145">
              <a:alpha val="60000"/>
            </a:srgbClr>
          </a:solidFill>
        </p:spPr>
        <p:txBody>
          <a:bodyPr vert="horz" lIns="91440" tIns="45720" rIns="91440" bIns="45720" rtlCol="0">
            <a:noAutofit/>
          </a:bodyPr>
          <a:lstStyle>
            <a:lvl1pPr marL="0" indent="0" algn="ctr">
              <a:buNone/>
              <a:defRPr lang="en-US" sz="2625" b="0" i="0" dirty="0">
                <a:solidFill>
                  <a:schemeClr val="bg2"/>
                </a:solidFill>
              </a:defRPr>
            </a:lvl1pPr>
          </a:lstStyle>
          <a:p>
            <a:pPr marL="171442" lvl="0" indent="-171442" algn="ctr"/>
            <a:r>
              <a:rPr lang="en-US"/>
              <a:t>Click to edit Master subtitle style</a:t>
            </a:r>
            <a:endParaRPr lang="en-US" dirty="0"/>
          </a:p>
        </p:txBody>
      </p:sp>
      <p:pic>
        <p:nvPicPr>
          <p:cNvPr id="19" name="Picture 18"/>
          <p:cNvPicPr>
            <a:picLocks noChangeAspect="1"/>
          </p:cNvPicPr>
          <p:nvPr/>
        </p:nvPicPr>
        <p:blipFill>
          <a:blip r:embed="rId3"/>
          <a:stretch>
            <a:fillRect/>
          </a:stretch>
        </p:blipFill>
        <p:spPr>
          <a:xfrm>
            <a:off x="10125689" y="117235"/>
            <a:ext cx="1833369" cy="1968548"/>
          </a:xfrm>
          <a:prstGeom prst="rect">
            <a:avLst/>
          </a:prstGeom>
        </p:spPr>
      </p:pic>
    </p:spTree>
    <p:extLst>
      <p:ext uri="{BB962C8B-B14F-4D97-AF65-F5344CB8AC3E}">
        <p14:creationId xmlns:p14="http://schemas.microsoft.com/office/powerpoint/2010/main" val="30650501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2" name="Rectangle 11">
            <a:extLst>
              <a:ext uri="{FF2B5EF4-FFF2-40B4-BE49-F238E27FC236}">
                <a16:creationId xmlns:a16="http://schemas.microsoft.com/office/drawing/2014/main" id="{834F3F28-2A24-40B5-AC8C-5A53DC799A96}"/>
              </a:ext>
            </a:extLst>
          </p:cNvPr>
          <p:cNvSpPr/>
          <p:nvPr/>
        </p:nvSpPr>
        <p:spPr>
          <a:xfrm>
            <a:off x="227584" y="127053"/>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dirty="0"/>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5" name="Content Placeholder 2">
            <a:extLst>
              <a:ext uri="{FF2B5EF4-FFF2-40B4-BE49-F238E27FC236}">
                <a16:creationId xmlns:a16="http://schemas.microsoft.com/office/drawing/2014/main" id="{01B00995-C0FC-4EC6-A9B0-828FB28FC47F}"/>
              </a:ext>
            </a:extLst>
          </p:cNvPr>
          <p:cNvSpPr>
            <a:spLocks noGrp="1"/>
          </p:cNvSpPr>
          <p:nvPr>
            <p:ph idx="1"/>
          </p:nvPr>
        </p:nvSpPr>
        <p:spPr>
          <a:xfrm>
            <a:off x="838200" y="1825625"/>
            <a:ext cx="10515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pic>
        <p:nvPicPr>
          <p:cNvPr id="14" name="Picture 13"/>
          <p:cNvPicPr>
            <a:picLocks noChangeAspect="1"/>
          </p:cNvPicPr>
          <p:nvPr/>
        </p:nvPicPr>
        <p:blipFill>
          <a:blip r:embed="rId3"/>
          <a:stretch>
            <a:fillRect/>
          </a:stretch>
        </p:blipFill>
        <p:spPr>
          <a:xfrm>
            <a:off x="11061713" y="126090"/>
            <a:ext cx="902705" cy="969264"/>
          </a:xfrm>
          <a:prstGeom prst="rect">
            <a:avLst/>
          </a:prstGeom>
        </p:spPr>
      </p:pic>
    </p:spTree>
    <p:extLst>
      <p:ext uri="{BB962C8B-B14F-4D97-AF65-F5344CB8AC3E}">
        <p14:creationId xmlns:p14="http://schemas.microsoft.com/office/powerpoint/2010/main" val="27239733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20" name="Picture 19"/>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19" name="Rectangle 18">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A122F4F2-F130-4DBE-B244-1D59BBE5CD9D}"/>
              </a:ext>
            </a:extLst>
          </p:cNvPr>
          <p:cNvSpPr>
            <a:spLocks noGrp="1"/>
          </p:cNvSpPr>
          <p:nvPr>
            <p:ph sz="half" idx="1"/>
          </p:nvPr>
        </p:nvSpPr>
        <p:spPr>
          <a:xfrm>
            <a:off x="838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3">
            <a:extLst>
              <a:ext uri="{FF2B5EF4-FFF2-40B4-BE49-F238E27FC236}">
                <a16:creationId xmlns:a16="http://schemas.microsoft.com/office/drawing/2014/main" id="{D4CE5575-876A-4335-83ED-6B346DA1B4D2}"/>
              </a:ext>
            </a:extLst>
          </p:cNvPr>
          <p:cNvSpPr>
            <a:spLocks noGrp="1"/>
          </p:cNvSpPr>
          <p:nvPr>
            <p:ph sz="half" idx="2"/>
          </p:nvPr>
        </p:nvSpPr>
        <p:spPr>
          <a:xfrm>
            <a:off x="6172200" y="1825625"/>
            <a:ext cx="5181600" cy="4351338"/>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1" name="Picture 20"/>
          <p:cNvPicPr>
            <a:picLocks noChangeAspect="1"/>
          </p:cNvPicPr>
          <p:nvPr/>
        </p:nvPicPr>
        <p:blipFill>
          <a:blip r:embed="rId3"/>
          <a:stretch>
            <a:fillRect/>
          </a:stretch>
        </p:blipFill>
        <p:spPr>
          <a:xfrm>
            <a:off x="11057649" y="135924"/>
            <a:ext cx="902705" cy="969264"/>
          </a:xfrm>
          <a:prstGeom prst="rect">
            <a:avLst/>
          </a:prstGeom>
        </p:spPr>
      </p:pic>
    </p:spTree>
    <p:extLst>
      <p:ext uri="{BB962C8B-B14F-4D97-AF65-F5344CB8AC3E}">
        <p14:creationId xmlns:p14="http://schemas.microsoft.com/office/powerpoint/2010/main" val="20058147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a:extLst>
              <a:ext uri="{28A0092B-C50C-407E-A947-70E740481C1C}">
                <a14:useLocalDpi xmlns:a14="http://schemas.microsoft.com/office/drawing/2010/main" val="0"/>
              </a:ext>
            </a:extLst>
          </a:blip>
          <a:srcRect b="25110"/>
          <a:stretch/>
        </p:blipFill>
        <p:spPr>
          <a:xfrm>
            <a:off x="227584" y="127527"/>
            <a:ext cx="11740896" cy="6594551"/>
          </a:xfrm>
          <a:prstGeom prst="rect">
            <a:avLst/>
          </a:prstGeom>
        </p:spPr>
      </p:pic>
      <p:sp>
        <p:nvSpPr>
          <p:cNvPr id="21" name="Rectangle 20">
            <a:extLst>
              <a:ext uri="{FF2B5EF4-FFF2-40B4-BE49-F238E27FC236}">
                <a16:creationId xmlns:a16="http://schemas.microsoft.com/office/drawing/2014/main" id="{164ACA68-1C2C-4C4D-9CB4-1C8BF3E03F57}"/>
              </a:ext>
            </a:extLst>
          </p:cNvPr>
          <p:cNvSpPr/>
          <p:nvPr/>
        </p:nvSpPr>
        <p:spPr>
          <a:xfrm>
            <a:off x="231648" y="129252"/>
            <a:ext cx="11736832" cy="6592824"/>
          </a:xfrm>
          <a:prstGeom prst="rect">
            <a:avLst/>
          </a:prstGeom>
          <a:solidFill>
            <a:srgbClr val="3D512F">
              <a:alpha val="49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1747488"/>
            <a:ext cx="442800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8" name="Title 7">
            <a:extLst>
              <a:ext uri="{FF2B5EF4-FFF2-40B4-BE49-F238E27FC236}">
                <a16:creationId xmlns:a16="http://schemas.microsoft.com/office/drawing/2014/main" id="{51A54DF2-9EE6-43F7-A586-88CA6C624778}"/>
              </a:ext>
            </a:extLst>
          </p:cNvPr>
          <p:cNvSpPr>
            <a:spLocks noGrp="1"/>
          </p:cNvSpPr>
          <p:nvPr>
            <p:ph type="title"/>
          </p:nvPr>
        </p:nvSpPr>
        <p:spPr/>
        <p:txBody>
          <a:bodyPr/>
          <a:lstStyle>
            <a:lvl1pPr>
              <a:defRPr>
                <a:solidFill>
                  <a:schemeClr val="bg1"/>
                </a:solidFill>
              </a:defRPr>
            </a:lvl1pPr>
          </a:lstStyle>
          <a:p>
            <a:r>
              <a:rPr lang="en-US"/>
              <a:t>Click to edit Master title style</a:t>
            </a:r>
            <a:endParaRPr lang="en-US" dirty="0"/>
          </a:p>
        </p:txBody>
      </p:sp>
      <p:sp>
        <p:nvSpPr>
          <p:cNvPr id="11" name="Text Placeholder 2">
            <a:extLst>
              <a:ext uri="{FF2B5EF4-FFF2-40B4-BE49-F238E27FC236}">
                <a16:creationId xmlns:a16="http://schemas.microsoft.com/office/drawing/2014/main" id="{D1F82F6E-10E8-4A58-9655-E18D14D7901F}"/>
              </a:ext>
            </a:extLst>
          </p:cNvPr>
          <p:cNvSpPr>
            <a:spLocks noGrp="1"/>
          </p:cNvSpPr>
          <p:nvPr>
            <p:ph type="body" idx="1"/>
          </p:nvPr>
        </p:nvSpPr>
        <p:spPr>
          <a:xfrm>
            <a:off x="839789" y="1840877"/>
            <a:ext cx="5157787" cy="664211"/>
          </a:xfrm>
        </p:spPr>
        <p:txBody>
          <a:bodyPr anchor="b"/>
          <a:lstStyle>
            <a:lvl1pPr marL="0" indent="0">
              <a:buNone/>
              <a:defRPr sz="1800" b="1">
                <a:solidFill>
                  <a:srgbClr val="F6CA0A"/>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2" name="Content Placeholder 3">
            <a:extLst>
              <a:ext uri="{FF2B5EF4-FFF2-40B4-BE49-F238E27FC236}">
                <a16:creationId xmlns:a16="http://schemas.microsoft.com/office/drawing/2014/main" id="{C2F6C18E-5BCB-42EF-9310-5BD6E011DF2F}"/>
              </a:ext>
            </a:extLst>
          </p:cNvPr>
          <p:cNvSpPr>
            <a:spLocks noGrp="1"/>
          </p:cNvSpPr>
          <p:nvPr>
            <p:ph sz="half" idx="2"/>
          </p:nvPr>
        </p:nvSpPr>
        <p:spPr>
          <a:xfrm>
            <a:off x="839789" y="2505075"/>
            <a:ext cx="5157787" cy="3684588"/>
          </a:xfrm>
        </p:spPr>
        <p:txBody>
          <a:bodyPr>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4">
            <a:extLst>
              <a:ext uri="{FF2B5EF4-FFF2-40B4-BE49-F238E27FC236}">
                <a16:creationId xmlns:a16="http://schemas.microsoft.com/office/drawing/2014/main" id="{9BA2923F-D123-40C6-A193-B86D683D5B51}"/>
              </a:ext>
            </a:extLst>
          </p:cNvPr>
          <p:cNvSpPr>
            <a:spLocks noGrp="1"/>
          </p:cNvSpPr>
          <p:nvPr>
            <p:ph type="body" sz="quarter" idx="3"/>
          </p:nvPr>
        </p:nvSpPr>
        <p:spPr>
          <a:xfrm>
            <a:off x="6172203" y="1840863"/>
            <a:ext cx="5183188" cy="664212"/>
          </a:xfrm>
        </p:spPr>
        <p:txBody>
          <a:bodyPr anchor="b"/>
          <a:lstStyle>
            <a:lvl1pPr marL="0" indent="0">
              <a:buNone/>
              <a:defRPr sz="1800" b="1">
                <a:solidFill>
                  <a:srgbClr val="F6CA0A"/>
                </a:solidFill>
              </a:defRPr>
            </a:lvl1pPr>
            <a:lvl2pPr marL="342884" indent="0">
              <a:buNone/>
              <a:defRPr sz="1500" b="1"/>
            </a:lvl2pPr>
            <a:lvl3pPr marL="685766" indent="0">
              <a:buNone/>
              <a:defRPr sz="1350" b="1"/>
            </a:lvl3pPr>
            <a:lvl4pPr marL="1028649" indent="0">
              <a:buNone/>
              <a:defRPr sz="1200" b="1"/>
            </a:lvl4pPr>
            <a:lvl5pPr marL="1371532" indent="0">
              <a:buNone/>
              <a:defRPr sz="1200" b="1"/>
            </a:lvl5pPr>
            <a:lvl6pPr marL="1714415" indent="0">
              <a:buNone/>
              <a:defRPr sz="1200" b="1"/>
            </a:lvl6pPr>
            <a:lvl7pPr marL="2057297" indent="0">
              <a:buNone/>
              <a:defRPr sz="1200" b="1"/>
            </a:lvl7pPr>
            <a:lvl8pPr marL="2400180" indent="0">
              <a:buNone/>
              <a:defRPr sz="1200" b="1"/>
            </a:lvl8pPr>
            <a:lvl9pPr marL="2743064" indent="0">
              <a:buNone/>
              <a:defRPr sz="1200" b="1"/>
            </a:lvl9pPr>
          </a:lstStyle>
          <a:p>
            <a:pPr lvl="0"/>
            <a:r>
              <a:rPr lang="en-US"/>
              <a:t>Click to edit Master text styles</a:t>
            </a:r>
          </a:p>
        </p:txBody>
      </p:sp>
      <p:sp>
        <p:nvSpPr>
          <p:cNvPr id="16" name="Content Placeholder 5">
            <a:extLst>
              <a:ext uri="{FF2B5EF4-FFF2-40B4-BE49-F238E27FC236}">
                <a16:creationId xmlns:a16="http://schemas.microsoft.com/office/drawing/2014/main" id="{8305C175-94AC-44DD-9321-0A8DBDF22DA9}"/>
              </a:ext>
            </a:extLst>
          </p:cNvPr>
          <p:cNvSpPr>
            <a:spLocks noGrp="1"/>
          </p:cNvSpPr>
          <p:nvPr>
            <p:ph sz="quarter" idx="4"/>
          </p:nvPr>
        </p:nvSpPr>
        <p:spPr>
          <a:xfrm>
            <a:off x="6172203" y="2505075"/>
            <a:ext cx="5183188" cy="3684588"/>
          </a:xfrm>
        </p:spPr>
        <p:txBody>
          <a:bodyPr>
            <a:normAutofit/>
          </a:bodyPr>
          <a:lstStyle>
            <a:lvl1pPr>
              <a:defRPr sz="1500">
                <a:solidFill>
                  <a:schemeClr val="bg1"/>
                </a:solidFill>
              </a:defRPr>
            </a:lvl1pPr>
            <a:lvl2pPr>
              <a:defRPr sz="1350">
                <a:solidFill>
                  <a:schemeClr val="bg1"/>
                </a:solidFill>
              </a:defRPr>
            </a:lvl2pPr>
            <a:lvl3pPr>
              <a:defRPr sz="1200">
                <a:solidFill>
                  <a:schemeClr val="bg1"/>
                </a:solidFill>
              </a:defRPr>
            </a:lvl3pPr>
            <a:lvl4pPr>
              <a:defRPr sz="1050">
                <a:solidFill>
                  <a:schemeClr val="bg1"/>
                </a:solidFill>
              </a:defRPr>
            </a:lvl4pPr>
            <a:lvl5pPr>
              <a:defRPr sz="105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23" name="Picture 22"/>
          <p:cNvPicPr>
            <a:picLocks noChangeAspect="1"/>
          </p:cNvPicPr>
          <p:nvPr/>
        </p:nvPicPr>
        <p:blipFill>
          <a:blip r:embed="rId3"/>
          <a:stretch>
            <a:fillRect/>
          </a:stretch>
        </p:blipFill>
        <p:spPr>
          <a:xfrm>
            <a:off x="11057649" y="126674"/>
            <a:ext cx="902705" cy="969264"/>
          </a:xfrm>
          <a:prstGeom prst="rect">
            <a:avLst/>
          </a:prstGeom>
        </p:spPr>
      </p:pic>
    </p:spTree>
    <p:extLst>
      <p:ext uri="{BB962C8B-B14F-4D97-AF65-F5344CB8AC3E}">
        <p14:creationId xmlns:p14="http://schemas.microsoft.com/office/powerpoint/2010/main" val="28241099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4"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200" baseline="0">
                <a:solidFill>
                  <a:schemeClr val="bg2"/>
                </a:solidFill>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4" name="Content Placeholder 2">
            <a:extLst>
              <a:ext uri="{FF2B5EF4-FFF2-40B4-BE49-F238E27FC236}">
                <a16:creationId xmlns:a16="http://schemas.microsoft.com/office/drawing/2014/main" id="{709FEF38-E3A7-4527-97CB-AF528BAEBA8F}"/>
              </a:ext>
            </a:extLst>
          </p:cNvPr>
          <p:cNvSpPr>
            <a:spLocks noGrp="1"/>
          </p:cNvSpPr>
          <p:nvPr>
            <p:ph idx="1"/>
          </p:nvPr>
        </p:nvSpPr>
        <p:spPr>
          <a:xfrm>
            <a:off x="5180012" y="457214"/>
            <a:ext cx="6172200" cy="5408613"/>
          </a:xfrm>
        </p:spPr>
        <p:txBody>
          <a:bodyPr>
            <a:normAutofit/>
          </a:bodyPr>
          <a:lstStyle>
            <a:lvl1pPr>
              <a:defRPr sz="2100">
                <a:solidFill>
                  <a:schemeClr val="bg1"/>
                </a:solidFill>
              </a:defRPr>
            </a:lvl1pPr>
            <a:lvl2pPr>
              <a:defRPr sz="1800">
                <a:solidFill>
                  <a:schemeClr val="bg1"/>
                </a:solidFill>
              </a:defRPr>
            </a:lvl2pPr>
            <a:lvl3pPr>
              <a:defRPr sz="1500">
                <a:solidFill>
                  <a:schemeClr val="bg1"/>
                </a:solidFill>
              </a:defRPr>
            </a:lvl3pPr>
            <a:lvl4pPr>
              <a:defRPr sz="1350">
                <a:solidFill>
                  <a:schemeClr val="bg1"/>
                </a:solidFill>
              </a:defRPr>
            </a:lvl4pPr>
            <a:lvl5pPr>
              <a:defRPr sz="1350">
                <a:solidFill>
                  <a:schemeClr val="bg1"/>
                </a:solidFill>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7" name="Picture 16"/>
          <p:cNvPicPr>
            <a:picLocks noChangeAspect="1"/>
          </p:cNvPicPr>
          <p:nvPr/>
        </p:nvPicPr>
        <p:blipFill>
          <a:blip r:embed="rId3"/>
          <a:stretch>
            <a:fillRect/>
          </a:stretch>
        </p:blipFill>
        <p:spPr>
          <a:xfrm>
            <a:off x="11061713" y="128016"/>
            <a:ext cx="902705" cy="969264"/>
          </a:xfrm>
          <a:prstGeom prst="rect">
            <a:avLst/>
          </a:prstGeom>
        </p:spPr>
      </p:pic>
    </p:spTree>
    <p:extLst>
      <p:ext uri="{BB962C8B-B14F-4D97-AF65-F5344CB8AC3E}">
        <p14:creationId xmlns:p14="http://schemas.microsoft.com/office/powerpoint/2010/main" val="198785845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4" name="Picture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227584" y="128016"/>
            <a:ext cx="11736832" cy="6601968"/>
          </a:xfrm>
          <a:prstGeom prst="rect">
            <a:avLst/>
          </a:prstGeom>
        </p:spPr>
      </p:pic>
      <p:sp>
        <p:nvSpPr>
          <p:cNvPr id="16" name="Rectangle 15">
            <a:extLst>
              <a:ext uri="{FF2B5EF4-FFF2-40B4-BE49-F238E27FC236}">
                <a16:creationId xmlns:a16="http://schemas.microsoft.com/office/drawing/2014/main" id="{834F3F28-2A24-40B5-AC8C-5A53DC799A96}"/>
              </a:ext>
            </a:extLst>
          </p:cNvPr>
          <p:cNvSpPr/>
          <p:nvPr/>
        </p:nvSpPr>
        <p:spPr>
          <a:xfrm>
            <a:off x="227583" y="128016"/>
            <a:ext cx="11736832" cy="6601968"/>
          </a:xfrm>
          <a:prstGeom prst="rect">
            <a:avLst/>
          </a:prstGeom>
          <a:solidFill>
            <a:srgbClr val="74813B">
              <a:alpha val="50000"/>
            </a:srgbClr>
          </a:solidFill>
          <a:ln w="12700" cap="flat">
            <a:noFill/>
            <a:prstDash val="solid"/>
            <a:miter/>
          </a:ln>
        </p:spPr>
        <p:txBody>
          <a:bodyPr rtlCol="0" anchor="ctr"/>
          <a:lstStyle/>
          <a:p>
            <a:pPr algn="l"/>
            <a:endParaRPr lang="ru-RU" sz="1350" dirty="0"/>
          </a:p>
        </p:txBody>
      </p:sp>
      <p:sp>
        <p:nvSpPr>
          <p:cNvPr id="4" name="Date Placeholder 3">
            <a:extLst>
              <a:ext uri="{FF2B5EF4-FFF2-40B4-BE49-F238E27FC236}">
                <a16:creationId xmlns:a16="http://schemas.microsoft.com/office/drawing/2014/main" id="{CC7A2807-F7BA-4350-93C3-95213A4854E0}"/>
              </a:ext>
            </a:extLst>
          </p:cNvPr>
          <p:cNvSpPr>
            <a:spLocks noGrp="1"/>
          </p:cNvSpPr>
          <p:nvPr>
            <p:ph type="dt" sz="half" idx="11"/>
          </p:nvPr>
        </p:nvSpPr>
        <p:spPr/>
        <p:txBody>
          <a:bodyPr/>
          <a:lstStyle/>
          <a:p>
            <a:r>
              <a:rPr lang="en-US" dirty="0">
                <a:solidFill>
                  <a:srgbClr val="F6CA0A"/>
                </a:solidFill>
              </a:rPr>
              <a:t>MM.DD.20XX</a:t>
            </a:r>
            <a:endParaRPr lang="ru-RU" dirty="0">
              <a:solidFill>
                <a:srgbClr val="F6CA0A"/>
              </a:solidFill>
            </a:endParaRPr>
          </a:p>
        </p:txBody>
      </p:sp>
      <p:sp>
        <p:nvSpPr>
          <p:cNvPr id="5" name="Footer Placeholder 4">
            <a:extLst>
              <a:ext uri="{FF2B5EF4-FFF2-40B4-BE49-F238E27FC236}">
                <a16:creationId xmlns:a16="http://schemas.microsoft.com/office/drawing/2014/main" id="{92F6AE88-305E-4E68-AF8E-10BCB695A1D5}"/>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13" name="Rectangle 12">
            <a:extLst>
              <a:ext uri="{FF2B5EF4-FFF2-40B4-BE49-F238E27FC236}">
                <a16:creationId xmlns:a16="http://schemas.microsoft.com/office/drawing/2014/main" id="{E7822F33-D675-4E6C-BD09-D9C78365BB41}"/>
              </a:ext>
            </a:extLst>
          </p:cNvPr>
          <p:cNvSpPr/>
          <p:nvPr/>
        </p:nvSpPr>
        <p:spPr>
          <a:xfrm>
            <a:off x="915027" y="2105709"/>
            <a:ext cx="3749040" cy="36576"/>
          </a:xfrm>
          <a:prstGeom prst="rect">
            <a:avLst/>
          </a:prstGeom>
          <a:solidFill>
            <a:srgbClr val="F6CA0A"/>
          </a:solidFill>
          <a:ln w="12700" cap="flat">
            <a:noFill/>
            <a:prstDash val="solid"/>
            <a:miter/>
          </a:ln>
        </p:spPr>
        <p:txBody>
          <a:bodyPr rtlCol="0" anchor="ctr"/>
          <a:lstStyle/>
          <a:p>
            <a:pPr algn="l"/>
            <a:endParaRPr lang="ru-RU" sz="1350" dirty="0"/>
          </a:p>
        </p:txBody>
      </p:sp>
      <p:sp>
        <p:nvSpPr>
          <p:cNvPr id="11" name="Title 1">
            <a:extLst>
              <a:ext uri="{FF2B5EF4-FFF2-40B4-BE49-F238E27FC236}">
                <a16:creationId xmlns:a16="http://schemas.microsoft.com/office/drawing/2014/main" id="{B1C3E675-6E45-4A81-AEA3-D36388222894}"/>
              </a:ext>
            </a:extLst>
          </p:cNvPr>
          <p:cNvSpPr>
            <a:spLocks noGrp="1"/>
          </p:cNvSpPr>
          <p:nvPr>
            <p:ph type="title"/>
          </p:nvPr>
        </p:nvSpPr>
        <p:spPr>
          <a:xfrm>
            <a:off x="839788" y="457200"/>
            <a:ext cx="3932237" cy="1600200"/>
          </a:xfrm>
        </p:spPr>
        <p:txBody>
          <a:bodyPr anchor="b"/>
          <a:lstStyle>
            <a:lvl1pPr>
              <a:defRPr sz="2400">
                <a:solidFill>
                  <a:schemeClr val="bg1"/>
                </a:solidFill>
              </a:defRPr>
            </a:lvl1pPr>
          </a:lstStyle>
          <a:p>
            <a:r>
              <a:rPr lang="en-US"/>
              <a:t>Click to edit Master title style</a:t>
            </a:r>
          </a:p>
        </p:txBody>
      </p:sp>
      <p:sp>
        <p:nvSpPr>
          <p:cNvPr id="12" name="Text Placeholder 3">
            <a:extLst>
              <a:ext uri="{FF2B5EF4-FFF2-40B4-BE49-F238E27FC236}">
                <a16:creationId xmlns:a16="http://schemas.microsoft.com/office/drawing/2014/main" id="{1E4B599D-7641-40C1-8DAE-110A36403CFF}"/>
              </a:ext>
            </a:extLst>
          </p:cNvPr>
          <p:cNvSpPr>
            <a:spLocks noGrp="1"/>
          </p:cNvSpPr>
          <p:nvPr>
            <p:ph type="body" sz="half" idx="2"/>
          </p:nvPr>
        </p:nvSpPr>
        <p:spPr>
          <a:xfrm>
            <a:off x="839788" y="2177592"/>
            <a:ext cx="3932237" cy="3691396"/>
          </a:xfrm>
        </p:spPr>
        <p:txBody>
          <a:bodyPr/>
          <a:lstStyle>
            <a:lvl1pPr marL="0" indent="0">
              <a:buNone/>
              <a:defRPr sz="1200">
                <a:solidFill>
                  <a:schemeClr val="bg2"/>
                </a:solidFill>
              </a:defRPr>
            </a:lvl1pPr>
            <a:lvl2pPr marL="342884" indent="0">
              <a:buNone/>
              <a:defRPr sz="1050"/>
            </a:lvl2pPr>
            <a:lvl3pPr marL="685766" indent="0">
              <a:buNone/>
              <a:defRPr sz="900"/>
            </a:lvl3pPr>
            <a:lvl4pPr marL="1028649" indent="0">
              <a:buNone/>
              <a:defRPr sz="750"/>
            </a:lvl4pPr>
            <a:lvl5pPr marL="1371532" indent="0">
              <a:buNone/>
              <a:defRPr sz="750"/>
            </a:lvl5pPr>
            <a:lvl6pPr marL="1714415" indent="0">
              <a:buNone/>
              <a:defRPr sz="750"/>
            </a:lvl6pPr>
            <a:lvl7pPr marL="2057297" indent="0">
              <a:buNone/>
              <a:defRPr sz="750"/>
            </a:lvl7pPr>
            <a:lvl8pPr marL="2400180" indent="0">
              <a:buNone/>
              <a:defRPr sz="750"/>
            </a:lvl8pPr>
            <a:lvl9pPr marL="2743064" indent="0">
              <a:buNone/>
              <a:defRPr sz="750"/>
            </a:lvl9pPr>
          </a:lstStyle>
          <a:p>
            <a:pPr lvl="0"/>
            <a:r>
              <a:rPr lang="en-US"/>
              <a:t>Click to edit Master text styles</a:t>
            </a:r>
          </a:p>
        </p:txBody>
      </p:sp>
      <p:sp>
        <p:nvSpPr>
          <p:cNvPr id="15" name="Picture Placeholder 2">
            <a:extLst>
              <a:ext uri="{FF2B5EF4-FFF2-40B4-BE49-F238E27FC236}">
                <a16:creationId xmlns:a16="http://schemas.microsoft.com/office/drawing/2014/main" id="{1B69B4CE-EB2F-46CF-9A80-64E44E5E95AC}"/>
              </a:ext>
            </a:extLst>
          </p:cNvPr>
          <p:cNvSpPr>
            <a:spLocks noGrp="1"/>
          </p:cNvSpPr>
          <p:nvPr>
            <p:ph type="pic" idx="1"/>
          </p:nvPr>
        </p:nvSpPr>
        <p:spPr>
          <a:xfrm>
            <a:off x="5183188" y="457201"/>
            <a:ext cx="6172200" cy="5403850"/>
          </a:xfrm>
        </p:spPr>
        <p:txBody>
          <a:bodyPr anchor="ctr"/>
          <a:lstStyle>
            <a:lvl1pPr marL="0" indent="0" algn="ctr">
              <a:buNone/>
              <a:defRPr sz="2400">
                <a:solidFill>
                  <a:schemeClr val="bg1"/>
                </a:solidFill>
              </a:defRPr>
            </a:lvl1pPr>
            <a:lvl2pPr marL="342884" indent="0">
              <a:buNone/>
              <a:defRPr sz="2100"/>
            </a:lvl2pPr>
            <a:lvl3pPr marL="685766" indent="0">
              <a:buNone/>
              <a:defRPr sz="1800"/>
            </a:lvl3pPr>
            <a:lvl4pPr marL="1028649" indent="0">
              <a:buNone/>
              <a:defRPr sz="1500"/>
            </a:lvl4pPr>
            <a:lvl5pPr marL="1371532" indent="0">
              <a:buNone/>
              <a:defRPr sz="1500"/>
            </a:lvl5pPr>
            <a:lvl6pPr marL="1714415" indent="0">
              <a:buNone/>
              <a:defRPr sz="1500"/>
            </a:lvl6pPr>
            <a:lvl7pPr marL="2057297" indent="0">
              <a:buNone/>
              <a:defRPr sz="1500"/>
            </a:lvl7pPr>
            <a:lvl8pPr marL="2400180" indent="0">
              <a:buNone/>
              <a:defRPr sz="1500"/>
            </a:lvl8pPr>
            <a:lvl9pPr marL="2743064" indent="0">
              <a:buNone/>
              <a:defRPr sz="1500"/>
            </a:lvl9pPr>
          </a:lstStyle>
          <a:p>
            <a:r>
              <a:rPr lang="en-US"/>
              <a:t>Click icon to add picture</a:t>
            </a:r>
            <a:endParaRPr lang="en-US" dirty="0"/>
          </a:p>
        </p:txBody>
      </p:sp>
      <p:pic>
        <p:nvPicPr>
          <p:cNvPr id="17" name="Picture 16"/>
          <p:cNvPicPr>
            <a:picLocks noChangeAspect="1"/>
          </p:cNvPicPr>
          <p:nvPr/>
        </p:nvPicPr>
        <p:blipFill>
          <a:blip r:embed="rId3"/>
          <a:stretch>
            <a:fillRect/>
          </a:stretch>
        </p:blipFill>
        <p:spPr>
          <a:xfrm>
            <a:off x="11061710" y="128016"/>
            <a:ext cx="902705" cy="969264"/>
          </a:xfrm>
          <a:prstGeom prst="rect">
            <a:avLst/>
          </a:prstGeom>
        </p:spPr>
      </p:pic>
    </p:spTree>
    <p:extLst>
      <p:ext uri="{BB962C8B-B14F-4D97-AF65-F5344CB8AC3E}">
        <p14:creationId xmlns:p14="http://schemas.microsoft.com/office/powerpoint/2010/main" val="17024169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a:extLst>
              <a:ext uri="{28A0092B-C50C-407E-A947-70E740481C1C}">
                <a14:useLocalDpi xmlns:a14="http://schemas.microsoft.com/office/drawing/2010/main" val="0"/>
              </a:ext>
            </a:extLst>
          </a:blip>
          <a:srcRect t="7685" b="8480"/>
          <a:stretch/>
        </p:blipFill>
        <p:spPr>
          <a:xfrm>
            <a:off x="227585" y="109728"/>
            <a:ext cx="11813420" cy="6601968"/>
          </a:xfrm>
          <a:prstGeom prst="rect">
            <a:avLst/>
          </a:prstGeom>
        </p:spPr>
      </p:pic>
      <p:sp>
        <p:nvSpPr>
          <p:cNvPr id="4" name="Date Placeholder 3">
            <a:extLst>
              <a:ext uri="{FF2B5EF4-FFF2-40B4-BE49-F238E27FC236}">
                <a16:creationId xmlns:a16="http://schemas.microsoft.com/office/drawing/2014/main" id="{D8A140A0-8435-451E-9A8E-9C33B97E1B11}"/>
              </a:ext>
            </a:extLst>
          </p:cNvPr>
          <p:cNvSpPr>
            <a:spLocks noGrp="1"/>
          </p:cNvSpPr>
          <p:nvPr>
            <p:ph type="dt" sz="half" idx="11"/>
          </p:nvPr>
        </p:nvSpPr>
        <p:spPr/>
        <p:txBody>
          <a:bodyPr/>
          <a:lstStyle>
            <a:lvl1pPr>
              <a:defRPr>
                <a:solidFill>
                  <a:srgbClr val="F6CA0A"/>
                </a:solidFill>
              </a:defRPr>
            </a:lvl1pPr>
          </a:lstStyle>
          <a:p>
            <a:r>
              <a:rPr lang="en-US"/>
              <a:t>MM.DD.20XX</a:t>
            </a:r>
            <a:endParaRPr lang="ru-RU" dirty="0"/>
          </a:p>
        </p:txBody>
      </p:sp>
      <p:sp>
        <p:nvSpPr>
          <p:cNvPr id="5" name="Footer Placeholder 4">
            <a:extLst>
              <a:ext uri="{FF2B5EF4-FFF2-40B4-BE49-F238E27FC236}">
                <a16:creationId xmlns:a16="http://schemas.microsoft.com/office/drawing/2014/main" id="{93BDD90A-F598-4982-8244-00A2189F77BD}"/>
              </a:ext>
            </a:extLst>
          </p:cNvPr>
          <p:cNvSpPr>
            <a:spLocks noGrp="1"/>
          </p:cNvSpPr>
          <p:nvPr>
            <p:ph type="ftr" sz="quarter" idx="12"/>
          </p:nvPr>
        </p:nvSpPr>
        <p:spPr/>
        <p:txBody>
          <a:bodyPr/>
          <a:lstStyle>
            <a:lvl1pPr>
              <a:defRPr>
                <a:solidFill>
                  <a:srgbClr val="F6CA0A"/>
                </a:solidFill>
              </a:defRPr>
            </a:lvl1pPr>
          </a:lstStyle>
          <a:p>
            <a:r>
              <a:rPr lang="en-US"/>
              <a:t>ADD A FOOTER</a:t>
            </a:r>
            <a:endParaRPr lang="ru-RU" dirty="0"/>
          </a:p>
        </p:txBody>
      </p:sp>
      <p:sp>
        <p:nvSpPr>
          <p:cNvPr id="2" name="Title 1">
            <a:extLst>
              <a:ext uri="{FF2B5EF4-FFF2-40B4-BE49-F238E27FC236}">
                <a16:creationId xmlns:a16="http://schemas.microsoft.com/office/drawing/2014/main" id="{FF2B3756-19E0-4B2F-B1D5-7664E0B38BE1}"/>
              </a:ext>
            </a:extLst>
          </p:cNvPr>
          <p:cNvSpPr>
            <a:spLocks noGrp="1"/>
          </p:cNvSpPr>
          <p:nvPr>
            <p:ph type="title"/>
          </p:nvPr>
        </p:nvSpPr>
        <p:spPr>
          <a:xfrm>
            <a:off x="225526" y="109728"/>
            <a:ext cx="11813420" cy="1428936"/>
          </a:xfrm>
          <a:solidFill>
            <a:srgbClr val="AA9AA2">
              <a:alpha val="50000"/>
            </a:srgbClr>
          </a:solidFill>
        </p:spPr>
        <p:txBody>
          <a:bodyPr/>
          <a:lstStyle>
            <a:lvl1pPr algn="ctr">
              <a:defRPr>
                <a:solidFill>
                  <a:schemeClr val="bg1"/>
                </a:solidFill>
              </a:defRPr>
            </a:lvl1pPr>
          </a:lstStyle>
          <a:p>
            <a:r>
              <a:rPr lang="en-US"/>
              <a:t>Click to edit Master title style</a:t>
            </a:r>
            <a:endParaRPr lang="en-US" dirty="0"/>
          </a:p>
        </p:txBody>
      </p:sp>
      <p:sp>
        <p:nvSpPr>
          <p:cNvPr id="18" name="Rectangle 17">
            <a:extLst>
              <a:ext uri="{FF2B5EF4-FFF2-40B4-BE49-F238E27FC236}">
                <a16:creationId xmlns:a16="http://schemas.microsoft.com/office/drawing/2014/main" id="{2D3F74C5-9ADD-4AE3-BCA5-88726CC2A1A3}"/>
              </a:ext>
            </a:extLst>
          </p:cNvPr>
          <p:cNvSpPr/>
          <p:nvPr/>
        </p:nvSpPr>
        <p:spPr>
          <a:xfrm>
            <a:off x="4312920" y="1667974"/>
            <a:ext cx="3566160" cy="36576"/>
          </a:xfrm>
          <a:prstGeom prst="rect">
            <a:avLst/>
          </a:prstGeom>
          <a:solidFill>
            <a:srgbClr val="F6CA0A"/>
          </a:solidFill>
          <a:ln w="12700" cap="flat">
            <a:noFill/>
            <a:prstDash val="solid"/>
            <a:miter/>
          </a:ln>
        </p:spPr>
        <p:txBody>
          <a:bodyPr rtlCol="0" anchor="ctr"/>
          <a:lstStyle/>
          <a:p>
            <a:pPr algn="l"/>
            <a:endParaRPr lang="ru-RU" sz="1350" dirty="0"/>
          </a:p>
        </p:txBody>
      </p:sp>
      <p:pic>
        <p:nvPicPr>
          <p:cNvPr id="11" name="Picture 10"/>
          <p:cNvPicPr>
            <a:picLocks noChangeAspect="1"/>
          </p:cNvPicPr>
          <p:nvPr/>
        </p:nvPicPr>
        <p:blipFill>
          <a:blip r:embed="rId3"/>
          <a:stretch>
            <a:fillRect/>
          </a:stretch>
        </p:blipFill>
        <p:spPr>
          <a:xfrm>
            <a:off x="11139799" y="109728"/>
            <a:ext cx="899147" cy="965444"/>
          </a:xfrm>
          <a:prstGeom prst="rect">
            <a:avLst/>
          </a:prstGeom>
        </p:spPr>
      </p:pic>
    </p:spTree>
    <p:extLst>
      <p:ext uri="{BB962C8B-B14F-4D97-AF65-F5344CB8AC3E}">
        <p14:creationId xmlns:p14="http://schemas.microsoft.com/office/powerpoint/2010/main" val="2709791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8C16F-DA44-4447-B09E-CE695CC631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3586684-409F-4397-8CEE-1C9B0005A0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E1F606-BCDB-441D-841A-4986005D3414}"/>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E8307E80-3ECC-42D4-B96E-5AC99A906A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15C150-4B37-4F46-805F-36442E9824D0}"/>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274465705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pic>
        <p:nvPicPr>
          <p:cNvPr id="9" name="Picture 8"/>
          <p:cNvPicPr>
            <a:picLocks noChangeAspect="1"/>
          </p:cNvPicPr>
          <p:nvPr/>
        </p:nvPicPr>
        <p:blipFill>
          <a:blip r:embed="rId2"/>
          <a:stretch>
            <a:fillRect/>
          </a:stretch>
        </p:blipFill>
        <p:spPr>
          <a:xfrm>
            <a:off x="10854730" y="144379"/>
            <a:ext cx="1111719" cy="1193688"/>
          </a:xfrm>
          <a:prstGeom prst="rect">
            <a:avLst/>
          </a:prstGeom>
        </p:spPr>
      </p:pic>
    </p:spTree>
    <p:extLst>
      <p:ext uri="{BB962C8B-B14F-4D97-AF65-F5344CB8AC3E}">
        <p14:creationId xmlns:p14="http://schemas.microsoft.com/office/powerpoint/2010/main" val="39950684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DD028D-BA1C-4F4E-98AE-7AE2FD8625BA}"/>
              </a:ext>
            </a:extLst>
          </p:cNvPr>
          <p:cNvSpPr/>
          <p:nvPr userDrawn="1"/>
        </p:nvSpPr>
        <p:spPr>
          <a:xfrm>
            <a:off x="227584" y="14437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solidFill>
                <a:srgbClr val="F6CA0A"/>
              </a:solidFill>
            </a:endParaRPr>
          </a:p>
        </p:txBody>
      </p:sp>
      <p:pic>
        <p:nvPicPr>
          <p:cNvPr id="9" name="Picture 8"/>
          <p:cNvPicPr>
            <a:picLocks noChangeAspect="1"/>
          </p:cNvPicPr>
          <p:nvPr/>
        </p:nvPicPr>
        <p:blipFill>
          <a:blip r:embed="rId2"/>
          <a:stretch>
            <a:fillRect/>
          </a:stretch>
        </p:blipFill>
        <p:spPr>
          <a:xfrm>
            <a:off x="10854730" y="144379"/>
            <a:ext cx="1111719" cy="1193688"/>
          </a:xfrm>
          <a:prstGeom prst="rect">
            <a:avLst/>
          </a:prstGeom>
        </p:spPr>
      </p:pic>
      <p:sp>
        <p:nvSpPr>
          <p:cNvPr id="3" name="Text Placeholder 2">
            <a:extLst>
              <a:ext uri="{FF2B5EF4-FFF2-40B4-BE49-F238E27FC236}">
                <a16:creationId xmlns:a16="http://schemas.microsoft.com/office/drawing/2014/main" id="{928179DE-64C9-4654-83C3-E0E3F28EEA8F}"/>
              </a:ext>
            </a:extLst>
          </p:cNvPr>
          <p:cNvSpPr>
            <a:spLocks noGrp="1"/>
          </p:cNvSpPr>
          <p:nvPr>
            <p:ph type="body" sz="quarter" idx="10"/>
          </p:nvPr>
        </p:nvSpPr>
        <p:spPr>
          <a:xfrm>
            <a:off x="393701" y="1600200"/>
            <a:ext cx="6261100" cy="49784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itle 5">
            <a:extLst>
              <a:ext uri="{FF2B5EF4-FFF2-40B4-BE49-F238E27FC236}">
                <a16:creationId xmlns:a16="http://schemas.microsoft.com/office/drawing/2014/main" id="{2E6C4BD2-A209-4F9C-9517-79E84E49E56A}"/>
              </a:ext>
            </a:extLst>
          </p:cNvPr>
          <p:cNvSpPr>
            <a:spLocks noGrp="1"/>
          </p:cNvSpPr>
          <p:nvPr>
            <p:ph type="title"/>
          </p:nvPr>
        </p:nvSpPr>
        <p:spPr>
          <a:xfrm>
            <a:off x="393700" y="209510"/>
            <a:ext cx="10515600" cy="1325563"/>
          </a:xfrm>
        </p:spPr>
        <p:txBody>
          <a:bodyPr/>
          <a:lstStyle/>
          <a:p>
            <a:r>
              <a:rPr lang="en-US" dirty="0"/>
              <a:t>Click to edit Master title style</a:t>
            </a:r>
          </a:p>
        </p:txBody>
      </p:sp>
    </p:spTree>
    <p:extLst>
      <p:ext uri="{BB962C8B-B14F-4D97-AF65-F5344CB8AC3E}">
        <p14:creationId xmlns:p14="http://schemas.microsoft.com/office/powerpoint/2010/main" val="23208196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Manual">
    <p:spTree>
      <p:nvGrpSpPr>
        <p:cNvPr id="1" name=""/>
        <p:cNvGrpSpPr/>
        <p:nvPr/>
      </p:nvGrpSpPr>
      <p:grpSpPr>
        <a:xfrm>
          <a:off x="0" y="0"/>
          <a:ext cx="0" cy="0"/>
          <a:chOff x="0" y="0"/>
          <a:chExt cx="0" cy="0"/>
        </a:xfrm>
      </p:grpSpPr>
      <p:pic>
        <p:nvPicPr>
          <p:cNvPr id="21" name="Picture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84" y="144379"/>
            <a:ext cx="11736832" cy="6601968"/>
          </a:xfrm>
          <a:prstGeom prst="rect">
            <a:avLst/>
          </a:prstGeom>
        </p:spPr>
      </p:pic>
      <p:sp>
        <p:nvSpPr>
          <p:cNvPr id="23" name="Rectangle 22">
            <a:extLst>
              <a:ext uri="{FF2B5EF4-FFF2-40B4-BE49-F238E27FC236}">
                <a16:creationId xmlns:a16="http://schemas.microsoft.com/office/drawing/2014/main" id="{D846C517-01CF-4924-81A5-DAD4CE0BFA6C}"/>
              </a:ext>
            </a:extLst>
          </p:cNvPr>
          <p:cNvSpPr/>
          <p:nvPr/>
        </p:nvSpPr>
        <p:spPr>
          <a:xfrm>
            <a:off x="227584" y="144819"/>
            <a:ext cx="11740896" cy="6601968"/>
          </a:xfrm>
          <a:prstGeom prst="rect">
            <a:avLst/>
          </a:prstGeom>
          <a:solidFill>
            <a:srgbClr val="759440">
              <a:alpha val="52000"/>
            </a:srgbClr>
          </a:solidFill>
          <a:ln w="12700" cap="flat">
            <a:noFill/>
            <a:prstDash val="solid"/>
            <a:miter/>
          </a:ln>
        </p:spPr>
        <p:txBody>
          <a:bodyPr rtlCol="0" anchor="ctr"/>
          <a:lstStyle/>
          <a:p>
            <a:pPr algn="l"/>
            <a:endParaRPr lang="ru-RU" sz="1350" dirty="0"/>
          </a:p>
        </p:txBody>
      </p:sp>
      <p:sp>
        <p:nvSpPr>
          <p:cNvPr id="14" name="Title 1">
            <a:extLst>
              <a:ext uri="{FF2B5EF4-FFF2-40B4-BE49-F238E27FC236}">
                <a16:creationId xmlns:a16="http://schemas.microsoft.com/office/drawing/2014/main" id="{4510C334-F1CE-4CEF-ADC6-D1BADB9947D6}"/>
              </a:ext>
            </a:extLst>
          </p:cNvPr>
          <p:cNvSpPr>
            <a:spLocks noGrp="1"/>
          </p:cNvSpPr>
          <p:nvPr>
            <p:ph type="title" hasCustomPrompt="1"/>
          </p:nvPr>
        </p:nvSpPr>
        <p:spPr>
          <a:xfrm>
            <a:off x="838200" y="557643"/>
            <a:ext cx="10515600" cy="1325563"/>
          </a:xfrm>
        </p:spPr>
        <p:txBody>
          <a:bodyPr lIns="0" rIns="0"/>
          <a:lstStyle>
            <a:lvl1pPr algn="ctr">
              <a:defRPr>
                <a:solidFill>
                  <a:schemeClr val="bg1"/>
                </a:solidFill>
              </a:defRPr>
            </a:lvl1pPr>
          </a:lstStyle>
          <a:p>
            <a:r>
              <a:rPr lang="en-US" dirty="0"/>
              <a:t>HOW TO USE THIS TEMPLATE</a:t>
            </a:r>
            <a:endParaRPr lang="ru-RU" dirty="0"/>
          </a:p>
        </p:txBody>
      </p:sp>
      <p:sp>
        <p:nvSpPr>
          <p:cNvPr id="18" name="Rectangle 17">
            <a:extLst>
              <a:ext uri="{FF2B5EF4-FFF2-40B4-BE49-F238E27FC236}">
                <a16:creationId xmlns:a16="http://schemas.microsoft.com/office/drawing/2014/main" id="{2D3F74C5-9ADD-4AE3-BCA5-88726CC2A1A3}"/>
              </a:ext>
            </a:extLst>
          </p:cNvPr>
          <p:cNvSpPr/>
          <p:nvPr/>
        </p:nvSpPr>
        <p:spPr>
          <a:xfrm>
            <a:off x="2017776" y="1667974"/>
            <a:ext cx="8156448" cy="36576"/>
          </a:xfrm>
          <a:prstGeom prst="rect">
            <a:avLst/>
          </a:prstGeom>
          <a:solidFill>
            <a:schemeClr val="bg2"/>
          </a:solidFill>
          <a:ln w="12700" cap="flat">
            <a:noFill/>
            <a:prstDash val="solid"/>
            <a:miter/>
          </a:ln>
        </p:spPr>
        <p:txBody>
          <a:bodyPr rtlCol="0" anchor="ctr"/>
          <a:lstStyle/>
          <a:p>
            <a:pPr algn="l"/>
            <a:endParaRPr lang="ru-RU" sz="1350" dirty="0"/>
          </a:p>
        </p:txBody>
      </p:sp>
      <p:sp>
        <p:nvSpPr>
          <p:cNvPr id="31" name="Text Placeholder 21">
            <a:extLst>
              <a:ext uri="{FF2B5EF4-FFF2-40B4-BE49-F238E27FC236}">
                <a16:creationId xmlns:a16="http://schemas.microsoft.com/office/drawing/2014/main" id="{10000CCD-6AFF-4E65-8858-5502306E5811}"/>
              </a:ext>
            </a:extLst>
          </p:cNvPr>
          <p:cNvSpPr>
            <a:spLocks noGrp="1"/>
          </p:cNvSpPr>
          <p:nvPr>
            <p:ph type="body" sz="quarter" idx="13" hasCustomPrompt="1"/>
          </p:nvPr>
        </p:nvSpPr>
        <p:spPr>
          <a:xfrm>
            <a:off x="855586" y="1960171"/>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1</a:t>
            </a:r>
            <a:endParaRPr lang="ru-RU" dirty="0"/>
          </a:p>
        </p:txBody>
      </p:sp>
      <p:sp>
        <p:nvSpPr>
          <p:cNvPr id="32" name="Text Placeholder 24">
            <a:extLst>
              <a:ext uri="{FF2B5EF4-FFF2-40B4-BE49-F238E27FC236}">
                <a16:creationId xmlns:a16="http://schemas.microsoft.com/office/drawing/2014/main" id="{D5D777E5-98F6-416A-8D23-3399269D85CB}"/>
              </a:ext>
            </a:extLst>
          </p:cNvPr>
          <p:cNvSpPr>
            <a:spLocks noGrp="1"/>
          </p:cNvSpPr>
          <p:nvPr>
            <p:ph type="body" sz="quarter" idx="14"/>
          </p:nvPr>
        </p:nvSpPr>
        <p:spPr>
          <a:xfrm>
            <a:off x="1442543" y="1984185"/>
            <a:ext cx="3103111"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3" name="Text Placeholder 21">
            <a:extLst>
              <a:ext uri="{FF2B5EF4-FFF2-40B4-BE49-F238E27FC236}">
                <a16:creationId xmlns:a16="http://schemas.microsoft.com/office/drawing/2014/main" id="{C979BADF-99B5-4C91-AAE5-FC2C4DBEDE20}"/>
              </a:ext>
            </a:extLst>
          </p:cNvPr>
          <p:cNvSpPr>
            <a:spLocks noGrp="1"/>
          </p:cNvSpPr>
          <p:nvPr>
            <p:ph type="body" sz="quarter" idx="15" hasCustomPrompt="1"/>
          </p:nvPr>
        </p:nvSpPr>
        <p:spPr>
          <a:xfrm>
            <a:off x="4820650" y="1960171"/>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2</a:t>
            </a:r>
            <a:endParaRPr lang="ru-RU" dirty="0"/>
          </a:p>
        </p:txBody>
      </p:sp>
      <p:sp>
        <p:nvSpPr>
          <p:cNvPr id="34" name="Text Placeholder 24">
            <a:extLst>
              <a:ext uri="{FF2B5EF4-FFF2-40B4-BE49-F238E27FC236}">
                <a16:creationId xmlns:a16="http://schemas.microsoft.com/office/drawing/2014/main" id="{6706F6A2-1599-4D73-9288-3ECEACDDCAEA}"/>
              </a:ext>
            </a:extLst>
          </p:cNvPr>
          <p:cNvSpPr>
            <a:spLocks noGrp="1"/>
          </p:cNvSpPr>
          <p:nvPr>
            <p:ph type="body" sz="quarter" idx="16"/>
          </p:nvPr>
        </p:nvSpPr>
        <p:spPr>
          <a:xfrm>
            <a:off x="5477947" y="1984185"/>
            <a:ext cx="2243919"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5" name="Text Placeholder 21">
            <a:extLst>
              <a:ext uri="{FF2B5EF4-FFF2-40B4-BE49-F238E27FC236}">
                <a16:creationId xmlns:a16="http://schemas.microsoft.com/office/drawing/2014/main" id="{BAE5E245-1702-4722-895D-0808BB0A868A}"/>
              </a:ext>
            </a:extLst>
          </p:cNvPr>
          <p:cNvSpPr>
            <a:spLocks noGrp="1"/>
          </p:cNvSpPr>
          <p:nvPr>
            <p:ph type="body" sz="quarter" idx="17" hasCustomPrompt="1"/>
          </p:nvPr>
        </p:nvSpPr>
        <p:spPr>
          <a:xfrm>
            <a:off x="7906763" y="1977950"/>
            <a:ext cx="882687" cy="1092200"/>
          </a:xfrm>
        </p:spPr>
        <p:txBody>
          <a:bodyPr lIns="0" tIns="0" rIns="0" bIns="0">
            <a:noAutofit/>
          </a:bodyPr>
          <a:lstStyle>
            <a:lvl1pPr marL="0" indent="0">
              <a:buNone/>
              <a:defRPr sz="6000" b="1">
                <a:solidFill>
                  <a:schemeClr val="bg2"/>
                </a:solidFill>
                <a:latin typeface="+mj-lt"/>
              </a:defRPr>
            </a:lvl1pPr>
          </a:lstStyle>
          <a:p>
            <a:pPr lvl="0"/>
            <a:r>
              <a:rPr lang="en-US" dirty="0"/>
              <a:t>3</a:t>
            </a:r>
            <a:endParaRPr lang="ru-RU" dirty="0"/>
          </a:p>
        </p:txBody>
      </p:sp>
      <p:sp>
        <p:nvSpPr>
          <p:cNvPr id="36" name="Text Placeholder 24">
            <a:extLst>
              <a:ext uri="{FF2B5EF4-FFF2-40B4-BE49-F238E27FC236}">
                <a16:creationId xmlns:a16="http://schemas.microsoft.com/office/drawing/2014/main" id="{3701E665-3CED-413C-BAC6-CE003B1494EA}"/>
              </a:ext>
            </a:extLst>
          </p:cNvPr>
          <p:cNvSpPr>
            <a:spLocks noGrp="1"/>
          </p:cNvSpPr>
          <p:nvPr>
            <p:ph type="body" sz="quarter" idx="18"/>
          </p:nvPr>
        </p:nvSpPr>
        <p:spPr>
          <a:xfrm>
            <a:off x="8564054" y="2001964"/>
            <a:ext cx="2959116" cy="1032355"/>
          </a:xfrm>
        </p:spPr>
        <p:txBody>
          <a:bodyPr>
            <a:noAutofit/>
          </a:bodyPr>
          <a:lstStyle>
            <a:lvl1pPr marL="0" indent="0">
              <a:lnSpc>
                <a:spcPct val="100000"/>
              </a:lnSpc>
              <a:spcBef>
                <a:spcPts val="450"/>
              </a:spcBef>
              <a:buNone/>
              <a:defRPr sz="2250" b="0">
                <a:solidFill>
                  <a:schemeClr val="bg1"/>
                </a:solidFill>
                <a:latin typeface="+mj-lt"/>
              </a:defRPr>
            </a:lvl1pPr>
          </a:lstStyle>
          <a:p>
            <a:pPr lvl="0"/>
            <a:r>
              <a:rPr lang="en-US"/>
              <a:t>Click to edit Master text styles</a:t>
            </a:r>
          </a:p>
        </p:txBody>
      </p:sp>
      <p:sp>
        <p:nvSpPr>
          <p:cNvPr id="37" name="Text Placeholder 24">
            <a:extLst>
              <a:ext uri="{FF2B5EF4-FFF2-40B4-BE49-F238E27FC236}">
                <a16:creationId xmlns:a16="http://schemas.microsoft.com/office/drawing/2014/main" id="{E01406B4-D44B-4D1E-91F3-D87541EAD4CE}"/>
              </a:ext>
            </a:extLst>
          </p:cNvPr>
          <p:cNvSpPr>
            <a:spLocks noGrp="1"/>
          </p:cNvSpPr>
          <p:nvPr>
            <p:ph type="body" sz="quarter" idx="19"/>
          </p:nvPr>
        </p:nvSpPr>
        <p:spPr>
          <a:xfrm>
            <a:off x="1020069" y="3103993"/>
            <a:ext cx="1698625"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38" name="Text Placeholder 24">
            <a:extLst>
              <a:ext uri="{FF2B5EF4-FFF2-40B4-BE49-F238E27FC236}">
                <a16:creationId xmlns:a16="http://schemas.microsoft.com/office/drawing/2014/main" id="{9AAD5CF9-9A59-4C5F-8C29-B92AD6012119}"/>
              </a:ext>
            </a:extLst>
          </p:cNvPr>
          <p:cNvSpPr>
            <a:spLocks noGrp="1"/>
          </p:cNvSpPr>
          <p:nvPr>
            <p:ph type="body" sz="quarter" idx="20"/>
          </p:nvPr>
        </p:nvSpPr>
        <p:spPr>
          <a:xfrm>
            <a:off x="2718693" y="3103993"/>
            <a:ext cx="1698625"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39" name="Text Placeholder 24">
            <a:extLst>
              <a:ext uri="{FF2B5EF4-FFF2-40B4-BE49-F238E27FC236}">
                <a16:creationId xmlns:a16="http://schemas.microsoft.com/office/drawing/2014/main" id="{C6725172-65CC-4645-B23F-E77886468F31}"/>
              </a:ext>
            </a:extLst>
          </p:cNvPr>
          <p:cNvSpPr>
            <a:spLocks noGrp="1"/>
          </p:cNvSpPr>
          <p:nvPr>
            <p:ph type="body" sz="quarter" idx="21"/>
          </p:nvPr>
        </p:nvSpPr>
        <p:spPr>
          <a:xfrm>
            <a:off x="4794796" y="3103993"/>
            <a:ext cx="2599197"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40" name="Text Placeholder 24">
            <a:extLst>
              <a:ext uri="{FF2B5EF4-FFF2-40B4-BE49-F238E27FC236}">
                <a16:creationId xmlns:a16="http://schemas.microsoft.com/office/drawing/2014/main" id="{0EA5E6CA-5C78-4B75-BA22-59750E7D4501}"/>
              </a:ext>
            </a:extLst>
          </p:cNvPr>
          <p:cNvSpPr>
            <a:spLocks noGrp="1"/>
          </p:cNvSpPr>
          <p:nvPr>
            <p:ph type="body" sz="quarter" idx="22"/>
          </p:nvPr>
        </p:nvSpPr>
        <p:spPr>
          <a:xfrm>
            <a:off x="7876965" y="3102450"/>
            <a:ext cx="3726423" cy="800100"/>
          </a:xfrm>
        </p:spPr>
        <p:txBody>
          <a:bodyPr>
            <a:normAutofit/>
          </a:bodyPr>
          <a:lstStyle>
            <a:lvl1pPr marL="0" indent="0">
              <a:buNone/>
              <a:defRPr sz="1200" b="0">
                <a:solidFill>
                  <a:schemeClr val="bg1"/>
                </a:solidFill>
                <a:latin typeface="+mn-lt"/>
              </a:defRPr>
            </a:lvl1pPr>
          </a:lstStyle>
          <a:p>
            <a:pPr lvl="0"/>
            <a:r>
              <a:rPr lang="en-US"/>
              <a:t>Click to edit Master text styles</a:t>
            </a:r>
          </a:p>
        </p:txBody>
      </p:sp>
      <p:sp>
        <p:nvSpPr>
          <p:cNvPr id="41" name="Text Placeholder 24">
            <a:extLst>
              <a:ext uri="{FF2B5EF4-FFF2-40B4-BE49-F238E27FC236}">
                <a16:creationId xmlns:a16="http://schemas.microsoft.com/office/drawing/2014/main" id="{E1C61752-F57C-4FBF-93F3-06F43CCA43C8}"/>
              </a:ext>
            </a:extLst>
          </p:cNvPr>
          <p:cNvSpPr>
            <a:spLocks noGrp="1"/>
          </p:cNvSpPr>
          <p:nvPr>
            <p:ph type="body" sz="quarter" idx="23"/>
          </p:nvPr>
        </p:nvSpPr>
        <p:spPr>
          <a:xfrm>
            <a:off x="1657040" y="5751926"/>
            <a:ext cx="8877920" cy="470478"/>
          </a:xfrm>
        </p:spPr>
        <p:txBody>
          <a:bodyPr>
            <a:normAutofit/>
          </a:bodyPr>
          <a:lstStyle>
            <a:lvl1pPr marL="0" indent="0" algn="ctr">
              <a:buNone/>
              <a:defRPr sz="1200" b="0">
                <a:solidFill>
                  <a:schemeClr val="accent4"/>
                </a:solidFill>
                <a:latin typeface="+mn-lt"/>
              </a:defRPr>
            </a:lvl1pPr>
          </a:lstStyle>
          <a:p>
            <a:pPr lvl="0"/>
            <a:r>
              <a:rPr lang="en-US"/>
              <a:t>Click to edit Master text styles</a:t>
            </a:r>
          </a:p>
        </p:txBody>
      </p:sp>
      <p:sp>
        <p:nvSpPr>
          <p:cNvPr id="42" name="Text Placeholder 24">
            <a:extLst>
              <a:ext uri="{FF2B5EF4-FFF2-40B4-BE49-F238E27FC236}">
                <a16:creationId xmlns:a16="http://schemas.microsoft.com/office/drawing/2014/main" id="{E0232175-FB97-4039-8136-B9DD27441C05}"/>
              </a:ext>
            </a:extLst>
          </p:cNvPr>
          <p:cNvSpPr>
            <a:spLocks noGrp="1"/>
          </p:cNvSpPr>
          <p:nvPr>
            <p:ph type="body" sz="quarter" idx="24"/>
          </p:nvPr>
        </p:nvSpPr>
        <p:spPr>
          <a:xfrm>
            <a:off x="4794801" y="5070254"/>
            <a:ext cx="2599199" cy="800100"/>
          </a:xfrm>
        </p:spPr>
        <p:txBody>
          <a:bodyPr>
            <a:normAutofit/>
          </a:bodyPr>
          <a:lstStyle>
            <a:lvl1pPr marL="0" indent="0">
              <a:buNone/>
              <a:defRPr sz="1200" b="0">
                <a:solidFill>
                  <a:schemeClr val="bg2"/>
                </a:solidFill>
                <a:latin typeface="+mn-lt"/>
              </a:defRPr>
            </a:lvl1pPr>
          </a:lstStyle>
          <a:p>
            <a:pPr lvl="0"/>
            <a:r>
              <a:rPr lang="en-US"/>
              <a:t>Click to edit Master text styles</a:t>
            </a:r>
          </a:p>
        </p:txBody>
      </p:sp>
      <p:sp>
        <p:nvSpPr>
          <p:cNvPr id="43" name="Text Placeholder 24">
            <a:extLst>
              <a:ext uri="{FF2B5EF4-FFF2-40B4-BE49-F238E27FC236}">
                <a16:creationId xmlns:a16="http://schemas.microsoft.com/office/drawing/2014/main" id="{6E5262C3-0603-403F-AB36-FB4EB9FC7BCB}"/>
              </a:ext>
            </a:extLst>
          </p:cNvPr>
          <p:cNvSpPr>
            <a:spLocks noGrp="1"/>
          </p:cNvSpPr>
          <p:nvPr>
            <p:ph type="body" sz="quarter" idx="25"/>
          </p:nvPr>
        </p:nvSpPr>
        <p:spPr>
          <a:xfrm>
            <a:off x="7890722" y="5070254"/>
            <a:ext cx="3712665" cy="800100"/>
          </a:xfrm>
        </p:spPr>
        <p:txBody>
          <a:bodyPr>
            <a:normAutofit/>
          </a:bodyPr>
          <a:lstStyle>
            <a:lvl1pPr marL="0" indent="0">
              <a:buNone/>
              <a:defRPr sz="1200" b="0">
                <a:solidFill>
                  <a:schemeClr val="bg2"/>
                </a:solidFill>
                <a:latin typeface="+mn-lt"/>
              </a:defRPr>
            </a:lvl1pPr>
          </a:lstStyle>
          <a:p>
            <a:pPr lvl="0"/>
            <a:r>
              <a:rPr lang="en-US"/>
              <a:t>Click to edit Master text styles</a:t>
            </a:r>
          </a:p>
        </p:txBody>
      </p:sp>
      <p:sp>
        <p:nvSpPr>
          <p:cNvPr id="44" name="Picture Placeholder 12">
            <a:extLst>
              <a:ext uri="{FF2B5EF4-FFF2-40B4-BE49-F238E27FC236}">
                <a16:creationId xmlns:a16="http://schemas.microsoft.com/office/drawing/2014/main" id="{D2FBACFC-8B68-4A37-95A4-26BE5A23D759}"/>
              </a:ext>
            </a:extLst>
          </p:cNvPr>
          <p:cNvSpPr>
            <a:spLocks noGrp="1"/>
          </p:cNvSpPr>
          <p:nvPr>
            <p:ph type="pic" sz="quarter" idx="37"/>
          </p:nvPr>
        </p:nvSpPr>
        <p:spPr>
          <a:xfrm>
            <a:off x="1020059" y="3976866"/>
            <a:ext cx="3273552" cy="1618488"/>
          </a:xfrm>
        </p:spPr>
        <p:txBody>
          <a:bodyPr anchor="ctr" anchorCtr="0">
            <a:noAutofit/>
          </a:bodyPr>
          <a:lstStyle>
            <a:lvl1pPr marL="0" indent="0" algn="ctr">
              <a:buNone/>
              <a:defRPr sz="1050">
                <a:solidFill>
                  <a:schemeClr val="bg1"/>
                </a:solidFill>
              </a:defRPr>
            </a:lvl1pPr>
          </a:lstStyle>
          <a:p>
            <a:r>
              <a:rPr lang="en-US"/>
              <a:t>Click icon to add picture</a:t>
            </a:r>
            <a:endParaRPr lang="ru-RU" dirty="0"/>
          </a:p>
        </p:txBody>
      </p:sp>
      <p:sp>
        <p:nvSpPr>
          <p:cNvPr id="46" name="Picture Placeholder 12">
            <a:extLst>
              <a:ext uri="{FF2B5EF4-FFF2-40B4-BE49-F238E27FC236}">
                <a16:creationId xmlns:a16="http://schemas.microsoft.com/office/drawing/2014/main" id="{5A6A36C6-8489-4333-927A-141D8F98AE50}"/>
              </a:ext>
            </a:extLst>
          </p:cNvPr>
          <p:cNvSpPr>
            <a:spLocks noGrp="1"/>
          </p:cNvSpPr>
          <p:nvPr>
            <p:ph type="pic" sz="quarter" idx="43"/>
          </p:nvPr>
        </p:nvSpPr>
        <p:spPr>
          <a:xfrm>
            <a:off x="4794802" y="4041034"/>
            <a:ext cx="2599199" cy="896112"/>
          </a:xfrm>
        </p:spPr>
        <p:txBody>
          <a:bodyPr anchor="ctr" anchorCtr="0">
            <a:noAutofit/>
          </a:bodyPr>
          <a:lstStyle>
            <a:lvl1pPr marL="0" indent="0" algn="ctr">
              <a:buNone/>
              <a:defRPr sz="1050">
                <a:solidFill>
                  <a:schemeClr val="bg1"/>
                </a:solidFill>
              </a:defRPr>
            </a:lvl1pPr>
          </a:lstStyle>
          <a:p>
            <a:r>
              <a:rPr lang="en-US"/>
              <a:t>Click icon to add picture</a:t>
            </a:r>
            <a:endParaRPr lang="ru-RU" dirty="0"/>
          </a:p>
        </p:txBody>
      </p:sp>
      <p:sp>
        <p:nvSpPr>
          <p:cNvPr id="47" name="Picture Placeholder 9">
            <a:extLst>
              <a:ext uri="{FF2B5EF4-FFF2-40B4-BE49-F238E27FC236}">
                <a16:creationId xmlns:a16="http://schemas.microsoft.com/office/drawing/2014/main" id="{BB2DF986-C446-4302-9099-B1512AD5D8CA}"/>
              </a:ext>
            </a:extLst>
          </p:cNvPr>
          <p:cNvSpPr>
            <a:spLocks noGrp="1"/>
          </p:cNvSpPr>
          <p:nvPr>
            <p:ph type="pic" sz="quarter" idx="44"/>
          </p:nvPr>
        </p:nvSpPr>
        <p:spPr>
          <a:xfrm>
            <a:off x="7876955" y="4041034"/>
            <a:ext cx="2599200" cy="896400"/>
          </a:xfrm>
        </p:spPr>
        <p:txBody>
          <a:bodyPr anchor="ctr" anchorCtr="0">
            <a:normAutofit/>
          </a:bodyPr>
          <a:lstStyle>
            <a:lvl1pPr marL="0" indent="0" algn="ctr">
              <a:buNone/>
              <a:defRPr sz="1050">
                <a:solidFill>
                  <a:schemeClr val="bg1"/>
                </a:solidFill>
              </a:defRPr>
            </a:lvl1pPr>
          </a:lstStyle>
          <a:p>
            <a:r>
              <a:rPr lang="en-US"/>
              <a:t>Click icon to add picture</a:t>
            </a:r>
            <a:endParaRPr lang="ru-RU" dirty="0"/>
          </a:p>
        </p:txBody>
      </p:sp>
      <p:pic>
        <p:nvPicPr>
          <p:cNvPr id="22" name="Picture 21"/>
          <p:cNvPicPr>
            <a:picLocks noChangeAspect="1"/>
          </p:cNvPicPr>
          <p:nvPr/>
        </p:nvPicPr>
        <p:blipFill>
          <a:blip r:embed="rId3"/>
          <a:stretch>
            <a:fillRect/>
          </a:stretch>
        </p:blipFill>
        <p:spPr>
          <a:xfrm>
            <a:off x="10827302" y="161914"/>
            <a:ext cx="1111719" cy="1193688"/>
          </a:xfrm>
          <a:prstGeom prst="rect">
            <a:avLst/>
          </a:prstGeom>
        </p:spPr>
      </p:pic>
    </p:spTree>
    <p:extLst>
      <p:ext uri="{BB962C8B-B14F-4D97-AF65-F5344CB8AC3E}">
        <p14:creationId xmlns:p14="http://schemas.microsoft.com/office/powerpoint/2010/main" val="16954634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223EE8-4E78-4519-91BC-9AE7F88F38C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81A59AC-4BA7-42E8-B217-B1688361FA4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E8312C-636A-4DB4-8002-9757343C02B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BEE2FB8-6B48-4990-A5AE-234ECF837CD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587AA6EF-9961-496B-BE3E-BE3413B4DF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4780DE8-EB86-4A7C-816B-A1353380E002}"/>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351989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3913DA-A804-4C9B-AAE2-06425A9B15F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B1824A-973A-4607-9FD6-60295A6DED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6A0B5A-C586-499B-9925-25FF91BF5EA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7129DD-C963-401D-AA76-C4B62C84C0A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1FF6593-1200-4853-9278-69933DA724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C01C46E-FAEA-4A4F-876C-38DCA4DF0B6C}"/>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8" name="Footer Placeholder 7">
            <a:extLst>
              <a:ext uri="{FF2B5EF4-FFF2-40B4-BE49-F238E27FC236}">
                <a16:creationId xmlns:a16="http://schemas.microsoft.com/office/drawing/2014/main" id="{FBE43159-487A-4AB2-A6EA-B2173C44EED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5A463F6-8A9B-4E88-A63B-2043E0801EC6}"/>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65858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77B101-EA4E-46E2-96D4-D9D65723897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02E8419-BCD0-4DA7-AB3E-2EC8689B221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4" name="Footer Placeholder 3">
            <a:extLst>
              <a:ext uri="{FF2B5EF4-FFF2-40B4-BE49-F238E27FC236}">
                <a16:creationId xmlns:a16="http://schemas.microsoft.com/office/drawing/2014/main" id="{45C11DD7-1869-44B0-8535-7497E9CF9C7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48BB737-9005-4FE2-B3A7-5F6C091E4534}"/>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23103187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87E686-196C-456F-928F-983DEAE6FC6A}"/>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3" name="Footer Placeholder 2">
            <a:extLst>
              <a:ext uri="{FF2B5EF4-FFF2-40B4-BE49-F238E27FC236}">
                <a16:creationId xmlns:a16="http://schemas.microsoft.com/office/drawing/2014/main" id="{9CD58F13-BFDA-4581-BF41-43A923BF31F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C2D07C1-4F5C-4DEC-8AEA-C00032A41953}"/>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211309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586386-C97F-4226-9B07-8496F338E2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0647E4-A6AD-4C66-95AF-79D08A5CB46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99064E-8A94-4776-BA10-FE84E7B02F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C018CA8-C455-4401-B8CE-1AEF2C683371}"/>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8EEF497C-4944-4322-966C-605CDBBAF46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2B0391A-4027-42D6-9C88-5A1D429A428E}"/>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16972284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0DA46-2E0B-4294-8305-384CCD0A80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4806A71-8F4E-4D1F-9D53-564D8DC649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1848F6D-BA2B-4DA5-BE7F-84C6DAA4E0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F3081C-17D7-4287-81D1-F2787BCC795D}"/>
              </a:ext>
            </a:extLst>
          </p:cNvPr>
          <p:cNvSpPr>
            <a:spLocks noGrp="1"/>
          </p:cNvSpPr>
          <p:nvPr>
            <p:ph type="dt" sz="half" idx="10"/>
          </p:nvPr>
        </p:nvSpPr>
        <p:spPr/>
        <p:txBody>
          <a:bodyPr/>
          <a:lstStyle/>
          <a:p>
            <a:fld id="{BA43653F-25FF-4D7F-AC43-9845E9161246}" type="datetimeFigureOut">
              <a:rPr lang="en-US" smtClean="0"/>
              <a:t>4/21/2022</a:t>
            </a:fld>
            <a:endParaRPr lang="en-US"/>
          </a:p>
        </p:txBody>
      </p:sp>
      <p:sp>
        <p:nvSpPr>
          <p:cNvPr id="6" name="Footer Placeholder 5">
            <a:extLst>
              <a:ext uri="{FF2B5EF4-FFF2-40B4-BE49-F238E27FC236}">
                <a16:creationId xmlns:a16="http://schemas.microsoft.com/office/drawing/2014/main" id="{EDF35F4F-9635-4E45-8E69-13671077ED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97D9B0-D9AA-43DC-A45B-1166B5245056}"/>
              </a:ext>
            </a:extLst>
          </p:cNvPr>
          <p:cNvSpPr>
            <a:spLocks noGrp="1"/>
          </p:cNvSpPr>
          <p:nvPr>
            <p:ph type="sldNum" sz="quarter" idx="12"/>
          </p:nvPr>
        </p:nvSpPr>
        <p:spPr/>
        <p:txBody>
          <a:bodyPr/>
          <a:lstStyle/>
          <a:p>
            <a:fld id="{540C63C7-0E96-4731-A2B0-44418248D124}" type="slidenum">
              <a:rPr lang="en-US" smtClean="0"/>
              <a:t>‹#›</a:t>
            </a:fld>
            <a:endParaRPr lang="en-US"/>
          </a:p>
        </p:txBody>
      </p:sp>
    </p:spTree>
    <p:extLst>
      <p:ext uri="{BB962C8B-B14F-4D97-AF65-F5344CB8AC3E}">
        <p14:creationId xmlns:p14="http://schemas.microsoft.com/office/powerpoint/2010/main" val="39591282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533492-3C99-4D71-A07E-E8358A4DE2D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98CA678-1C4E-4086-AF03-47026BA507F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B25D6AA-A6A7-4915-8E37-A8FF5EC9CD6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43653F-25FF-4D7F-AC43-9845E9161246}" type="datetimeFigureOut">
              <a:rPr lang="en-US" smtClean="0"/>
              <a:t>4/21/2022</a:t>
            </a:fld>
            <a:endParaRPr lang="en-US"/>
          </a:p>
        </p:txBody>
      </p:sp>
      <p:sp>
        <p:nvSpPr>
          <p:cNvPr id="5" name="Footer Placeholder 4">
            <a:extLst>
              <a:ext uri="{FF2B5EF4-FFF2-40B4-BE49-F238E27FC236}">
                <a16:creationId xmlns:a16="http://schemas.microsoft.com/office/drawing/2014/main" id="{A4E5596A-0210-4D75-B908-1F91716132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777B0B-B238-4A52-A579-BD6BF752DB5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0C63C7-0E96-4731-A2B0-44418248D124}" type="slidenum">
              <a:rPr lang="en-US" smtClean="0"/>
              <a:t>‹#›</a:t>
            </a:fld>
            <a:endParaRPr lang="en-US"/>
          </a:p>
        </p:txBody>
      </p:sp>
    </p:spTree>
    <p:extLst>
      <p:ext uri="{BB962C8B-B14F-4D97-AF65-F5344CB8AC3E}">
        <p14:creationId xmlns:p14="http://schemas.microsoft.com/office/powerpoint/2010/main" val="12335349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DB6A3A-74E6-4FE2-8AD2-CEB070447182}"/>
              </a:ext>
            </a:extLst>
          </p:cNvPr>
          <p:cNvSpPr>
            <a:spLocks noGrp="1"/>
          </p:cNvSpPr>
          <p:nvPr>
            <p:ph type="title"/>
          </p:nvPr>
        </p:nvSpPr>
        <p:spPr>
          <a:xfrm>
            <a:off x="838200" y="365129"/>
            <a:ext cx="10515600" cy="1325563"/>
          </a:xfrm>
          <a:prstGeom prst="rect">
            <a:avLst/>
          </a:prstGeom>
        </p:spPr>
        <p:txBody>
          <a:bodyPr vert="horz" lIns="91440" tIns="45720" rIns="91440" bIns="45720" rtlCol="0" anchor="ctr">
            <a:normAutofit/>
          </a:bodyPr>
          <a:lstStyle/>
          <a:p>
            <a:r>
              <a:rPr lang="en-US"/>
              <a:t>Click to edit Master title style</a:t>
            </a:r>
            <a:endParaRPr lang="ru-RU" dirty="0"/>
          </a:p>
        </p:txBody>
      </p:sp>
      <p:sp>
        <p:nvSpPr>
          <p:cNvPr id="3" name="Text Placeholder 2">
            <a:extLst>
              <a:ext uri="{FF2B5EF4-FFF2-40B4-BE49-F238E27FC236}">
                <a16:creationId xmlns:a16="http://schemas.microsoft.com/office/drawing/2014/main" id="{2C0128AA-FDF4-4DD5-A009-3C58D24570F2}"/>
              </a:ext>
            </a:extLst>
          </p:cNvPr>
          <p:cNvSpPr>
            <a:spLocks noGrp="1"/>
          </p:cNvSpPr>
          <p:nvPr>
            <p:ph type="body" idx="1"/>
          </p:nvPr>
        </p:nvSpPr>
        <p:spPr>
          <a:xfrm>
            <a:off x="838200" y="1825625"/>
            <a:ext cx="10515600" cy="404827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dirty="0"/>
          </a:p>
        </p:txBody>
      </p:sp>
      <p:sp>
        <p:nvSpPr>
          <p:cNvPr id="4" name="Date Placeholder 3">
            <a:extLst>
              <a:ext uri="{FF2B5EF4-FFF2-40B4-BE49-F238E27FC236}">
                <a16:creationId xmlns:a16="http://schemas.microsoft.com/office/drawing/2014/main" id="{BB1C2DC0-7E13-4A66-9F9B-371BA9C6E4F1}"/>
              </a:ext>
            </a:extLst>
          </p:cNvPr>
          <p:cNvSpPr>
            <a:spLocks noGrp="1"/>
          </p:cNvSpPr>
          <p:nvPr>
            <p:ph type="dt" sz="half" idx="2"/>
          </p:nvPr>
        </p:nvSpPr>
        <p:spPr>
          <a:xfrm>
            <a:off x="8610600" y="6118498"/>
            <a:ext cx="2743200" cy="365125"/>
          </a:xfrm>
          <a:prstGeom prst="rect">
            <a:avLst/>
          </a:prstGeom>
        </p:spPr>
        <p:txBody>
          <a:bodyPr vert="horz" lIns="91440" tIns="45720" rIns="91440" bIns="45720" rtlCol="0" anchor="ctr"/>
          <a:lstStyle>
            <a:lvl1pPr algn="r">
              <a:defRPr sz="1200">
                <a:solidFill>
                  <a:srgbClr val="F6CA0A"/>
                </a:solidFill>
              </a:defRPr>
            </a:lvl1pPr>
          </a:lstStyle>
          <a:p>
            <a:r>
              <a:rPr lang="en-US"/>
              <a:t>MM.DD.20XX</a:t>
            </a:r>
            <a:endParaRPr lang="ru-RU" dirty="0"/>
          </a:p>
        </p:txBody>
      </p:sp>
      <p:sp>
        <p:nvSpPr>
          <p:cNvPr id="11" name="Footer Placeholder 4">
            <a:extLst>
              <a:ext uri="{FF2B5EF4-FFF2-40B4-BE49-F238E27FC236}">
                <a16:creationId xmlns:a16="http://schemas.microsoft.com/office/drawing/2014/main" id="{1F296578-6D40-435B-861E-0904DDC10B7C}"/>
              </a:ext>
            </a:extLst>
          </p:cNvPr>
          <p:cNvSpPr>
            <a:spLocks noGrp="1"/>
          </p:cNvSpPr>
          <p:nvPr>
            <p:ph type="ftr" sz="quarter" idx="3"/>
          </p:nvPr>
        </p:nvSpPr>
        <p:spPr>
          <a:xfrm>
            <a:off x="838201" y="6118498"/>
            <a:ext cx="3398763" cy="365125"/>
          </a:xfrm>
          <a:prstGeom prst="rect">
            <a:avLst/>
          </a:prstGeom>
        </p:spPr>
        <p:txBody>
          <a:bodyPr vert="horz" lIns="91440" tIns="45720" rIns="91440" bIns="45720" rtlCol="0" anchor="ctr"/>
          <a:lstStyle>
            <a:lvl1pPr algn="l">
              <a:defRPr sz="1200">
                <a:solidFill>
                  <a:srgbClr val="F6CA0A"/>
                </a:solidFill>
              </a:defRPr>
            </a:lvl1pPr>
          </a:lstStyle>
          <a:p>
            <a:r>
              <a:rPr lang="en-US"/>
              <a:t>ADD A FOOTER</a:t>
            </a:r>
            <a:endParaRPr lang="ru-RU" dirty="0"/>
          </a:p>
        </p:txBody>
      </p:sp>
    </p:spTree>
    <p:extLst>
      <p:ext uri="{BB962C8B-B14F-4D97-AF65-F5344CB8AC3E}">
        <p14:creationId xmlns:p14="http://schemas.microsoft.com/office/powerpoint/2010/main" val="6660604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Lst>
  <p:hf sldNum="0" hdr="0" dt="0"/>
  <p:txStyles>
    <p:titleStyle>
      <a:lvl1pPr algn="l" defTabSz="685766" rtl="0" eaLnBrk="1" latinLnBrk="0" hangingPunct="1">
        <a:lnSpc>
          <a:spcPct val="90000"/>
        </a:lnSpc>
        <a:spcBef>
          <a:spcPct val="0"/>
        </a:spcBef>
        <a:buNone/>
        <a:defRPr sz="3750" b="0" kern="1200">
          <a:solidFill>
            <a:srgbClr val="FFFFFF"/>
          </a:solidFill>
          <a:latin typeface="+mj-lt"/>
          <a:ea typeface="+mj-ea"/>
          <a:cs typeface="+mj-cs"/>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rgbClr val="FFFFFF"/>
          </a:solidFill>
          <a:latin typeface="+mn-lt"/>
          <a:ea typeface="+mn-ea"/>
          <a:cs typeface="+mn-cs"/>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rgbClr val="FFFFFF"/>
          </a:solidFill>
          <a:latin typeface="+mn-lt"/>
          <a:ea typeface="+mn-ea"/>
          <a:cs typeface="+mn-cs"/>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rgbClr val="FFFFFF"/>
          </a:solidFill>
          <a:latin typeface="+mn-lt"/>
          <a:ea typeface="+mn-ea"/>
          <a:cs typeface="+mn-cs"/>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rgbClr val="FFFFFF"/>
          </a:solidFill>
          <a:latin typeface="+mn-lt"/>
          <a:ea typeface="+mn-ea"/>
          <a:cs typeface="+mn-cs"/>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ru-RU"/>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572">
          <p15:clr>
            <a:srgbClr val="F26B43"/>
          </p15:clr>
        </p15:guide>
        <p15:guide id="2" pos="431">
          <p15:clr>
            <a:srgbClr val="F26B43"/>
          </p15:clr>
        </p15:guide>
        <p15:guide id="3" pos="5330">
          <p15:clr>
            <a:srgbClr val="F26B43"/>
          </p15:clr>
        </p15:guide>
        <p15:guide id="4" orient="horz" pos="3748">
          <p15:clr>
            <a:srgbClr val="F26B43"/>
          </p15:clr>
        </p15:guide>
        <p15:guide id="5" pos="3305">
          <p15:clr>
            <a:srgbClr val="F26B43"/>
          </p15:clr>
        </p15:guide>
        <p15:guide id="6" pos="2455">
          <p15:clr>
            <a:srgbClr val="F26B43"/>
          </p15:clr>
        </p15:guide>
        <p15:guide id="7" pos="2880">
          <p15:clr>
            <a:srgbClr val="F26B43"/>
          </p15:clr>
        </p15:guide>
        <p15:guide id="8" orient="horz" pos="2160">
          <p15:clr>
            <a:srgbClr val="F26B43"/>
          </p15:clr>
        </p15:guide>
        <p15:guide id="9" pos="227">
          <p15:clr>
            <a:srgbClr val="F26B43"/>
          </p15:clr>
        </p15:guide>
        <p15:guide id="10" pos="553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9.jpeg"/></Relationships>
</file>

<file path=ppt/slides/_rels/slide1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mailto:Derek.wiley@tpwd.Texas.gov" TargetMode="External"/><Relationship Id="rId1" Type="http://schemas.openxmlformats.org/officeDocument/2006/relationships/slideLayout" Target="../slideLayouts/slideLayout22.xml"/></Relationships>
</file>

<file path=ppt/slides/_rels/slide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sky, outdoor, grass, nature&#10;&#10;Description automatically generated">
            <a:extLst>
              <a:ext uri="{FF2B5EF4-FFF2-40B4-BE49-F238E27FC236}">
                <a16:creationId xmlns:a16="http://schemas.microsoft.com/office/drawing/2014/main" id="{B5223DDA-C7B3-4769-9BF3-62AFB00D8367}"/>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25000"/>
          <a:stretch/>
        </p:blipFill>
        <p:spPr>
          <a:xfrm>
            <a:off x="20" y="1"/>
            <a:ext cx="12191980" cy="6857999"/>
          </a:xfrm>
          <a:prstGeom prst="rect">
            <a:avLst/>
          </a:prstGeom>
        </p:spPr>
      </p:pic>
      <p:sp>
        <p:nvSpPr>
          <p:cNvPr id="2" name="Title 1">
            <a:extLst>
              <a:ext uri="{FF2B5EF4-FFF2-40B4-BE49-F238E27FC236}">
                <a16:creationId xmlns:a16="http://schemas.microsoft.com/office/drawing/2014/main" id="{2B6E13B7-8507-490A-A580-7A0BF0F61FDB}"/>
              </a:ext>
            </a:extLst>
          </p:cNvPr>
          <p:cNvSpPr>
            <a:spLocks noGrp="1"/>
          </p:cNvSpPr>
          <p:nvPr>
            <p:ph type="ctrTitle"/>
          </p:nvPr>
        </p:nvSpPr>
        <p:spPr>
          <a:xfrm>
            <a:off x="1524000" y="1122362"/>
            <a:ext cx="9144000" cy="2900518"/>
          </a:xfrm>
        </p:spPr>
        <p:txBody>
          <a:bodyPr>
            <a:normAutofit/>
          </a:bodyPr>
          <a:lstStyle/>
          <a:p>
            <a:r>
              <a:rPr lang="en-US" dirty="0">
                <a:solidFill>
                  <a:srgbClr val="FFFFFF"/>
                </a:solidFill>
              </a:rPr>
              <a:t>Beyond The First Step</a:t>
            </a:r>
          </a:p>
        </p:txBody>
      </p:sp>
      <p:sp>
        <p:nvSpPr>
          <p:cNvPr id="3" name="Subtitle 2">
            <a:extLst>
              <a:ext uri="{FF2B5EF4-FFF2-40B4-BE49-F238E27FC236}">
                <a16:creationId xmlns:a16="http://schemas.microsoft.com/office/drawing/2014/main" id="{F43E57E1-C002-4005-814C-48E5E492D479}"/>
              </a:ext>
            </a:extLst>
          </p:cNvPr>
          <p:cNvSpPr>
            <a:spLocks noGrp="1"/>
          </p:cNvSpPr>
          <p:nvPr>
            <p:ph type="subTitle" idx="1"/>
          </p:nvPr>
        </p:nvSpPr>
        <p:spPr>
          <a:xfrm>
            <a:off x="1524000" y="4159404"/>
            <a:ext cx="9144000" cy="1098395"/>
          </a:xfrm>
        </p:spPr>
        <p:txBody>
          <a:bodyPr>
            <a:normAutofit/>
          </a:bodyPr>
          <a:lstStyle/>
          <a:p>
            <a:r>
              <a:rPr lang="en-US" dirty="0">
                <a:solidFill>
                  <a:srgbClr val="FFFFFF"/>
                </a:solidFill>
              </a:rPr>
              <a:t>Derek Wiley: Conservation Delivery Specialist OPJV/TPWD</a:t>
            </a:r>
          </a:p>
        </p:txBody>
      </p:sp>
    </p:spTree>
    <p:extLst>
      <p:ext uri="{BB962C8B-B14F-4D97-AF65-F5344CB8AC3E}">
        <p14:creationId xmlns:p14="http://schemas.microsoft.com/office/powerpoint/2010/main" val="2555009033"/>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4">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838201" y="365125"/>
            <a:ext cx="5251316" cy="1807305"/>
          </a:xfrm>
        </p:spPr>
        <p:txBody>
          <a:bodyPr>
            <a:normAutofit/>
          </a:bodyPr>
          <a:lstStyle/>
          <a:p>
            <a:r>
              <a:rPr lang="en-US" sz="4100"/>
              <a:t>Intensive VS. Extensive Management</a:t>
            </a:r>
            <a:endParaRPr lang="en-US" sz="4100" dirty="0"/>
          </a:p>
        </p:txBody>
      </p: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838200" y="2333297"/>
            <a:ext cx="4619621" cy="3843666"/>
          </a:xfrm>
        </p:spPr>
        <p:txBody>
          <a:bodyPr>
            <a:normAutofit/>
          </a:bodyPr>
          <a:lstStyle/>
          <a:p>
            <a:r>
              <a:rPr lang="en-US" dirty="0"/>
              <a:t>Not always possible for extensive management practices</a:t>
            </a:r>
          </a:p>
          <a:p>
            <a:pPr lvl="1"/>
            <a:r>
              <a:rPr lang="en-US" dirty="0"/>
              <a:t>Small Acreages </a:t>
            </a:r>
          </a:p>
          <a:p>
            <a:pPr lvl="1"/>
            <a:r>
              <a:rPr lang="en-US" dirty="0"/>
              <a:t>Invasive Species</a:t>
            </a:r>
          </a:p>
          <a:p>
            <a:pPr lvl="1"/>
            <a:r>
              <a:rPr lang="en-US" dirty="0"/>
              <a:t>Lack of Infrastructure </a:t>
            </a:r>
          </a:p>
          <a:p>
            <a:pPr lvl="2"/>
            <a:r>
              <a:rPr lang="en-US" dirty="0"/>
              <a:t>Boundary Fencing </a:t>
            </a:r>
          </a:p>
          <a:p>
            <a:pPr lvl="2"/>
            <a:r>
              <a:rPr lang="en-US" dirty="0"/>
              <a:t>Water</a:t>
            </a:r>
          </a:p>
          <a:p>
            <a:pPr lvl="1"/>
            <a:r>
              <a:rPr lang="en-US" dirty="0"/>
              <a:t>Smoke Management Issues</a:t>
            </a:r>
          </a:p>
        </p:txBody>
      </p:sp>
      <p:pic>
        <p:nvPicPr>
          <p:cNvPr id="6" name="Picture 5" descr="A picture containing outdoor, pile, meal&#10;&#10;Description automatically generated">
            <a:extLst>
              <a:ext uri="{FF2B5EF4-FFF2-40B4-BE49-F238E27FC236}">
                <a16:creationId xmlns:a16="http://schemas.microsoft.com/office/drawing/2014/main" id="{38428CF1-DA11-40FB-9BAD-33118929D226}"/>
              </a:ext>
            </a:extLst>
          </p:cNvPr>
          <p:cNvPicPr>
            <a:picLocks noChangeAspect="1"/>
          </p:cNvPicPr>
          <p:nvPr/>
        </p:nvPicPr>
        <p:blipFill rotWithShape="1">
          <a:blip r:embed="rId3">
            <a:extLst>
              <a:ext uri="{28A0092B-C50C-407E-A947-70E740481C1C}">
                <a14:useLocalDpi xmlns:a14="http://schemas.microsoft.com/office/drawing/2010/main" val="0"/>
              </a:ext>
            </a:extLst>
          </a:blip>
          <a:srcRect l="12259" r="15359" b="2"/>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2136711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511EF8A-C8B1-4BAB-9E41-6336E1F1DC8B}"/>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Management or Maintenance Plan</a:t>
            </a:r>
          </a:p>
        </p:txBody>
      </p:sp>
      <p:sp>
        <p:nvSpPr>
          <p:cNvPr id="3" name="Content Placeholder 2">
            <a:extLst>
              <a:ext uri="{FF2B5EF4-FFF2-40B4-BE49-F238E27FC236}">
                <a16:creationId xmlns:a16="http://schemas.microsoft.com/office/drawing/2014/main" id="{44EDCC4F-0561-43B1-A0FE-4B28622D4A10}"/>
              </a:ext>
            </a:extLst>
          </p:cNvPr>
          <p:cNvSpPr>
            <a:spLocks noGrp="1"/>
          </p:cNvSpPr>
          <p:nvPr>
            <p:ph idx="1"/>
          </p:nvPr>
        </p:nvSpPr>
        <p:spPr>
          <a:xfrm>
            <a:off x="5358384" y="640081"/>
            <a:ext cx="6024654" cy="5257800"/>
          </a:xfrm>
        </p:spPr>
        <p:txBody>
          <a:bodyPr anchor="ctr">
            <a:normAutofit lnSpcReduction="10000"/>
          </a:bodyPr>
          <a:lstStyle/>
          <a:p>
            <a:endParaRPr lang="en-US" sz="2400" dirty="0"/>
          </a:p>
          <a:p>
            <a:endParaRPr lang="en-US" sz="2400" dirty="0"/>
          </a:p>
          <a:p>
            <a:r>
              <a:rPr lang="en-US" sz="2400" dirty="0"/>
              <a:t>Creating a plan for your property is the best first step, then slowly chipping away at the objectives</a:t>
            </a:r>
          </a:p>
          <a:p>
            <a:pPr lvl="1"/>
            <a:r>
              <a:rPr lang="en-US" sz="2000" dirty="0"/>
              <a:t>Don’t be overwhelmed take one section at a time</a:t>
            </a:r>
          </a:p>
          <a:p>
            <a:pPr lvl="1"/>
            <a:r>
              <a:rPr lang="en-US" sz="2000" dirty="0"/>
              <a:t>Consider doing one expensive practice and one extensive maintenance practice annually</a:t>
            </a:r>
            <a:endParaRPr lang="en-US" sz="2400" dirty="0"/>
          </a:p>
          <a:p>
            <a:endParaRPr lang="en-US" sz="2400" dirty="0"/>
          </a:p>
          <a:p>
            <a:r>
              <a:rPr lang="en-US" sz="2400" dirty="0"/>
              <a:t>A management plan doesn’t have to be incredibly detailed, could just be a map with practices listed by year for a particular pasture</a:t>
            </a:r>
          </a:p>
          <a:p>
            <a:pPr lvl="1"/>
            <a:r>
              <a:rPr lang="en-US" dirty="0"/>
              <a:t>Some practices are more timing specific than others  </a:t>
            </a:r>
          </a:p>
          <a:p>
            <a:endParaRPr lang="en-US" sz="2400" dirty="0"/>
          </a:p>
          <a:p>
            <a:endParaRPr lang="en-US" sz="2400" dirty="0"/>
          </a:p>
        </p:txBody>
      </p:sp>
    </p:spTree>
    <p:extLst>
      <p:ext uri="{BB962C8B-B14F-4D97-AF65-F5344CB8AC3E}">
        <p14:creationId xmlns:p14="http://schemas.microsoft.com/office/powerpoint/2010/main" val="4688250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3" name="Rectangle 22">
            <a:extLst>
              <a:ext uri="{FF2B5EF4-FFF2-40B4-BE49-F238E27FC236}">
                <a16:creationId xmlns:a16="http://schemas.microsoft.com/office/drawing/2014/main" id="{305265DC-CF6B-4AE8-B3F3-2A7A16374D3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340A70-17A9-496D-A47D-D0C3CC183BDF}"/>
              </a:ext>
            </a:extLst>
          </p:cNvPr>
          <p:cNvSpPr>
            <a:spLocks noGrp="1"/>
          </p:cNvSpPr>
          <p:nvPr>
            <p:ph type="title"/>
          </p:nvPr>
        </p:nvSpPr>
        <p:spPr>
          <a:xfrm>
            <a:off x="838200" y="4100804"/>
            <a:ext cx="4391024" cy="1907884"/>
          </a:xfrm>
        </p:spPr>
        <p:txBody>
          <a:bodyPr anchor="t">
            <a:normAutofit/>
          </a:bodyPr>
          <a:lstStyle/>
          <a:p>
            <a:r>
              <a:rPr lang="en-US" sz="4000">
                <a:solidFill>
                  <a:schemeClr val="bg1"/>
                </a:solidFill>
              </a:rPr>
              <a:t>Common Issues with Maintenance</a:t>
            </a:r>
          </a:p>
        </p:txBody>
      </p:sp>
      <p:pic>
        <p:nvPicPr>
          <p:cNvPr id="5" name="Picture 4">
            <a:extLst>
              <a:ext uri="{FF2B5EF4-FFF2-40B4-BE49-F238E27FC236}">
                <a16:creationId xmlns:a16="http://schemas.microsoft.com/office/drawing/2014/main" id="{05CF18E2-2CF6-4AF0-BFF1-4F9635D78C50}"/>
              </a:ext>
            </a:extLst>
          </p:cNvPr>
          <p:cNvPicPr>
            <a:picLocks noChangeAspect="1"/>
          </p:cNvPicPr>
          <p:nvPr/>
        </p:nvPicPr>
        <p:blipFill rotWithShape="1">
          <a:blip r:embed="rId3">
            <a:extLst>
              <a:ext uri="{28A0092B-C50C-407E-A947-70E740481C1C}">
                <a14:useLocalDpi xmlns:a14="http://schemas.microsoft.com/office/drawing/2010/main" val="0"/>
              </a:ext>
            </a:extLst>
          </a:blip>
          <a:srcRect t="37351" b="20639"/>
          <a:stretch/>
        </p:blipFill>
        <p:spPr>
          <a:xfrm>
            <a:off x="20" y="2"/>
            <a:ext cx="12191980" cy="3418853"/>
          </a:xfrm>
          <a:custGeom>
            <a:avLst/>
            <a:gdLst/>
            <a:ahLst/>
            <a:cxnLst/>
            <a:rect l="l" t="t" r="r" b="b"/>
            <a:pathLst>
              <a:path w="12192000" h="3418853">
                <a:moveTo>
                  <a:pt x="0" y="0"/>
                </a:moveTo>
                <a:lnTo>
                  <a:pt x="12192000" y="0"/>
                </a:lnTo>
                <a:lnTo>
                  <a:pt x="12192000" y="227978"/>
                </a:lnTo>
                <a:lnTo>
                  <a:pt x="12192000" y="2065168"/>
                </a:lnTo>
                <a:lnTo>
                  <a:pt x="12192000" y="3342653"/>
                </a:lnTo>
                <a:lnTo>
                  <a:pt x="9439275" y="3418853"/>
                </a:lnTo>
                <a:lnTo>
                  <a:pt x="5572127" y="3171203"/>
                </a:lnTo>
                <a:lnTo>
                  <a:pt x="0" y="3342653"/>
                </a:lnTo>
                <a:lnTo>
                  <a:pt x="0" y="2065168"/>
                </a:lnTo>
                <a:lnTo>
                  <a:pt x="0" y="227978"/>
                </a:lnTo>
                <a:close/>
              </a:path>
            </a:pathLst>
          </a:custGeom>
        </p:spPr>
      </p:pic>
      <p:grpSp>
        <p:nvGrpSpPr>
          <p:cNvPr id="34" name="Group 24">
            <a:extLst>
              <a:ext uri="{FF2B5EF4-FFF2-40B4-BE49-F238E27FC236}">
                <a16:creationId xmlns:a16="http://schemas.microsoft.com/office/drawing/2014/main" id="{37EA779C-87BF-454F-919D-A3DA98FD8A7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2959818"/>
            <a:ext cx="12192000" cy="757168"/>
            <a:chOff x="0" y="2959818"/>
            <a:chExt cx="12192000" cy="757168"/>
          </a:xfrm>
        </p:grpSpPr>
        <p:sp>
          <p:nvSpPr>
            <p:cNvPr id="26" name="Freeform: Shape 25">
              <a:extLst>
                <a:ext uri="{FF2B5EF4-FFF2-40B4-BE49-F238E27FC236}">
                  <a16:creationId xmlns:a16="http://schemas.microsoft.com/office/drawing/2014/main" id="{D8C2E702-9A3E-420B-81FC-693685CAF60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26">
              <a:extLst>
                <a:ext uri="{FF2B5EF4-FFF2-40B4-BE49-F238E27FC236}">
                  <a16:creationId xmlns:a16="http://schemas.microsoft.com/office/drawing/2014/main" id="{6AA40418-2F7D-4A2A-84C0-1A72B0307C6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a:extLst>
              <a:ext uri="{FF2B5EF4-FFF2-40B4-BE49-F238E27FC236}">
                <a16:creationId xmlns:a16="http://schemas.microsoft.com/office/drawing/2014/main" id="{218B630E-480A-4949-8F94-3CA434936916}"/>
              </a:ext>
            </a:extLst>
          </p:cNvPr>
          <p:cNvSpPr>
            <a:spLocks noGrp="1"/>
          </p:cNvSpPr>
          <p:nvPr>
            <p:ph idx="1"/>
          </p:nvPr>
        </p:nvSpPr>
        <p:spPr>
          <a:xfrm>
            <a:off x="5661026" y="3902625"/>
            <a:ext cx="5692774" cy="1648849"/>
          </a:xfrm>
        </p:spPr>
        <p:txBody>
          <a:bodyPr>
            <a:noAutofit/>
          </a:bodyPr>
          <a:lstStyle/>
          <a:p>
            <a:pPr marL="514350" indent="-514350">
              <a:buFont typeface="+mj-lt"/>
              <a:buAutoNum type="arabicPeriod"/>
            </a:pPr>
            <a:r>
              <a:rPr lang="en-US" sz="2000" dirty="0">
                <a:solidFill>
                  <a:schemeClr val="bg1">
                    <a:alpha val="80000"/>
                  </a:schemeClr>
                </a:solidFill>
              </a:rPr>
              <a:t>Grazing Management</a:t>
            </a:r>
          </a:p>
          <a:p>
            <a:pPr marL="514350" indent="-514350">
              <a:buFont typeface="+mj-lt"/>
              <a:buAutoNum type="arabicPeriod"/>
            </a:pPr>
            <a:r>
              <a:rPr lang="en-US" sz="2000" dirty="0">
                <a:solidFill>
                  <a:schemeClr val="bg1">
                    <a:alpha val="80000"/>
                  </a:schemeClr>
                </a:solidFill>
              </a:rPr>
              <a:t>No Monitoring – easy to overlook gradual change when constantly evaluating </a:t>
            </a:r>
            <a:r>
              <a:rPr lang="en-US" sz="2000">
                <a:solidFill>
                  <a:schemeClr val="bg1">
                    <a:alpha val="80000"/>
                  </a:schemeClr>
                </a:solidFill>
              </a:rPr>
              <a:t>the same site, </a:t>
            </a:r>
            <a:r>
              <a:rPr lang="en-US" sz="2000" dirty="0">
                <a:solidFill>
                  <a:schemeClr val="bg1">
                    <a:alpha val="80000"/>
                  </a:schemeClr>
                </a:solidFill>
              </a:rPr>
              <a:t>this leads to complacency</a:t>
            </a:r>
          </a:p>
          <a:p>
            <a:pPr marL="514350" indent="-514350">
              <a:buFont typeface="+mj-lt"/>
              <a:buAutoNum type="arabicPeriod"/>
            </a:pPr>
            <a:r>
              <a:rPr lang="en-US" sz="2000" dirty="0">
                <a:solidFill>
                  <a:schemeClr val="bg1">
                    <a:alpha val="80000"/>
                  </a:schemeClr>
                </a:solidFill>
              </a:rPr>
              <a:t>Stay Focused</a:t>
            </a:r>
          </a:p>
          <a:p>
            <a:pPr marL="514350" indent="-514350">
              <a:buFont typeface="+mj-lt"/>
              <a:buAutoNum type="arabicPeriod"/>
            </a:pPr>
            <a:r>
              <a:rPr lang="en-US" sz="2000" dirty="0">
                <a:solidFill>
                  <a:schemeClr val="bg1">
                    <a:alpha val="80000"/>
                  </a:schemeClr>
                </a:solidFill>
              </a:rPr>
              <a:t>Be Realistic – how much can your operation truly handle in any given year</a:t>
            </a:r>
          </a:p>
        </p:txBody>
      </p:sp>
    </p:spTree>
    <p:extLst>
      <p:ext uri="{BB962C8B-B14F-4D97-AF65-F5344CB8AC3E}">
        <p14:creationId xmlns:p14="http://schemas.microsoft.com/office/powerpoint/2010/main" val="6632242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655320" y="365125"/>
            <a:ext cx="5120114" cy="1692794"/>
          </a:xfrm>
        </p:spPr>
        <p:txBody>
          <a:bodyPr>
            <a:normAutofit/>
          </a:bodyPr>
          <a:lstStyle/>
          <a:p>
            <a:r>
              <a:rPr lang="en-US" sz="4000" dirty="0"/>
              <a:t>What Do I look for in a GRIP Project?</a:t>
            </a:r>
            <a:endParaRPr lang="en-US" sz="4100" dirty="0"/>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655321" y="2575034"/>
            <a:ext cx="5120113" cy="3462228"/>
          </a:xfrm>
        </p:spPr>
        <p:txBody>
          <a:bodyPr>
            <a:normAutofit/>
          </a:bodyPr>
          <a:lstStyle/>
          <a:p>
            <a:r>
              <a:rPr lang="en-US" dirty="0"/>
              <a:t>Ecologically Sound?</a:t>
            </a:r>
          </a:p>
          <a:p>
            <a:r>
              <a:rPr lang="en-US" dirty="0"/>
              <a:t>What maintenance methods do they intend to use?</a:t>
            </a:r>
          </a:p>
          <a:p>
            <a:r>
              <a:rPr lang="en-US" dirty="0"/>
              <a:t>What is the stocking rate?</a:t>
            </a:r>
          </a:p>
          <a:p>
            <a:r>
              <a:rPr lang="en-US" dirty="0"/>
              <a:t>How much of the property is currently in good shape?</a:t>
            </a:r>
          </a:p>
        </p:txBody>
      </p:sp>
      <p:pic>
        <p:nvPicPr>
          <p:cNvPr id="5" name="Picture 4">
            <a:extLst>
              <a:ext uri="{FF2B5EF4-FFF2-40B4-BE49-F238E27FC236}">
                <a16:creationId xmlns:a16="http://schemas.microsoft.com/office/drawing/2014/main" id="{36D9E839-7AEE-4145-8473-61533070C033}"/>
              </a:ext>
            </a:extLst>
          </p:cNvPr>
          <p:cNvPicPr>
            <a:picLocks noChangeAspect="1"/>
          </p:cNvPicPr>
          <p:nvPr/>
        </p:nvPicPr>
        <p:blipFill>
          <a:blip r:embed="rId3">
            <a:extLst>
              <a:ext uri="{28A0092B-C50C-407E-A947-70E740481C1C}">
                <a14:useLocalDpi xmlns:a14="http://schemas.microsoft.com/office/drawing/2010/main" val="0"/>
              </a:ext>
            </a:extLst>
          </a:blip>
          <a:srcRect l="19311" r="19311"/>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4784172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Map&#10;&#10;Description automatically generated">
            <a:extLst>
              <a:ext uri="{FF2B5EF4-FFF2-40B4-BE49-F238E27FC236}">
                <a16:creationId xmlns:a16="http://schemas.microsoft.com/office/drawing/2014/main" id="{7E9E525A-661D-45C9-8A36-C1E4F33EE3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22885" y="28135"/>
            <a:ext cx="4916774" cy="6799284"/>
          </a:xfrm>
        </p:spPr>
      </p:pic>
    </p:spTree>
    <p:extLst>
      <p:ext uri="{BB962C8B-B14F-4D97-AF65-F5344CB8AC3E}">
        <p14:creationId xmlns:p14="http://schemas.microsoft.com/office/powerpoint/2010/main" val="6670346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13D6CD9-F67B-48F9-B9AA-4117A96D6713}"/>
              </a:ext>
            </a:extLst>
          </p:cNvPr>
          <p:cNvSpPr>
            <a:spLocks noGrp="1"/>
          </p:cNvSpPr>
          <p:nvPr>
            <p:ph type="body" sz="quarter" idx="21"/>
          </p:nvPr>
        </p:nvSpPr>
        <p:spPr>
          <a:xfrm>
            <a:off x="3912234" y="4792406"/>
            <a:ext cx="4367531" cy="474519"/>
          </a:xfrm>
        </p:spPr>
        <p:txBody>
          <a:bodyPr/>
          <a:lstStyle/>
          <a:p>
            <a:pPr>
              <a:spcBef>
                <a:spcPts val="0"/>
              </a:spcBef>
            </a:pPr>
            <a:r>
              <a:rPr lang="en-US" dirty="0">
                <a:hlinkClick r:id="rId2"/>
              </a:rPr>
              <a:t>Derek.wiley@tpwd.Texas.gov</a:t>
            </a:r>
            <a:endParaRPr lang="en-US" dirty="0"/>
          </a:p>
          <a:p>
            <a:pPr>
              <a:spcBef>
                <a:spcPts val="0"/>
              </a:spcBef>
            </a:pPr>
            <a:r>
              <a:rPr lang="en-US" dirty="0"/>
              <a:t>512-902-7379</a:t>
            </a:r>
          </a:p>
          <a:p>
            <a:endParaRPr lang="en-US" dirty="0"/>
          </a:p>
        </p:txBody>
      </p:sp>
      <p:sp>
        <p:nvSpPr>
          <p:cNvPr id="6" name="Text Placeholder 5">
            <a:extLst>
              <a:ext uri="{FF2B5EF4-FFF2-40B4-BE49-F238E27FC236}">
                <a16:creationId xmlns:a16="http://schemas.microsoft.com/office/drawing/2014/main" id="{DD89B653-986A-47F5-BC88-005AC8F46B85}"/>
              </a:ext>
            </a:extLst>
          </p:cNvPr>
          <p:cNvSpPr>
            <a:spLocks noGrp="1"/>
          </p:cNvSpPr>
          <p:nvPr>
            <p:ph type="body" sz="quarter" idx="13"/>
          </p:nvPr>
        </p:nvSpPr>
        <p:spPr/>
        <p:txBody>
          <a:bodyPr/>
          <a:lstStyle/>
          <a:p>
            <a:r>
              <a:rPr lang="en-US" dirty="0"/>
              <a:t>Derek Wiley</a:t>
            </a:r>
          </a:p>
        </p:txBody>
      </p:sp>
      <p:sp>
        <p:nvSpPr>
          <p:cNvPr id="8" name="Title 1">
            <a:extLst>
              <a:ext uri="{FF2B5EF4-FFF2-40B4-BE49-F238E27FC236}">
                <a16:creationId xmlns:a16="http://schemas.microsoft.com/office/drawing/2014/main" id="{C105AD1C-30B6-40D5-AB9C-2CEE17F92384}"/>
              </a:ext>
            </a:extLst>
          </p:cNvPr>
          <p:cNvSpPr>
            <a:spLocks noGrp="1"/>
          </p:cNvSpPr>
          <p:nvPr>
            <p:ph type="title"/>
          </p:nvPr>
        </p:nvSpPr>
        <p:spPr>
          <a:xfrm>
            <a:off x="5442349" y="2334816"/>
            <a:ext cx="3293269" cy="1138238"/>
          </a:xfrm>
        </p:spPr>
        <p:txBody>
          <a:bodyPr>
            <a:noAutofit/>
          </a:bodyPr>
          <a:lstStyle>
            <a:lvl1pPr algn="ctr">
              <a:defRPr sz="9600" b="0">
                <a:solidFill>
                  <a:schemeClr val="bg1"/>
                </a:solidFill>
                <a:latin typeface="Bahnschrift Light SemiCondensed" panose="020B0502040204020203" pitchFamily="34" charset="0"/>
              </a:defRPr>
            </a:lvl1pPr>
          </a:lstStyle>
          <a:p>
            <a:r>
              <a:rPr lang="en-US" sz="8800" dirty="0"/>
              <a:t>THANK YOU</a:t>
            </a:r>
            <a:endParaRPr lang="ru-RU" sz="8800" dirty="0"/>
          </a:p>
        </p:txBody>
      </p:sp>
    </p:spTree>
    <p:extLst>
      <p:ext uri="{BB962C8B-B14F-4D97-AF65-F5344CB8AC3E}">
        <p14:creationId xmlns:p14="http://schemas.microsoft.com/office/powerpoint/2010/main" val="23014428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C3558-5E53-4567-A65B-E2A9CB8EFAD8}"/>
              </a:ext>
            </a:extLst>
          </p:cNvPr>
          <p:cNvSpPr>
            <a:spLocks noGrp="1"/>
          </p:cNvSpPr>
          <p:nvPr>
            <p:ph type="title"/>
          </p:nvPr>
        </p:nvSpPr>
        <p:spPr>
          <a:xfrm>
            <a:off x="4965430" y="629268"/>
            <a:ext cx="6586491" cy="1286160"/>
          </a:xfrm>
        </p:spPr>
        <p:txBody>
          <a:bodyPr anchor="b">
            <a:normAutofit fontScale="90000"/>
          </a:bodyPr>
          <a:lstStyle/>
          <a:p>
            <a:r>
              <a:rPr lang="en-US" dirty="0"/>
              <a:t>Initial Practice Installed, Now What? </a:t>
            </a:r>
          </a:p>
        </p:txBody>
      </p:sp>
      <p:sp>
        <p:nvSpPr>
          <p:cNvPr id="3" name="Content Placeholder 2">
            <a:extLst>
              <a:ext uri="{FF2B5EF4-FFF2-40B4-BE49-F238E27FC236}">
                <a16:creationId xmlns:a16="http://schemas.microsoft.com/office/drawing/2014/main" id="{EB6BD851-67C0-4833-9328-A7D3F46E3171}"/>
              </a:ext>
            </a:extLst>
          </p:cNvPr>
          <p:cNvSpPr>
            <a:spLocks noGrp="1"/>
          </p:cNvSpPr>
          <p:nvPr>
            <p:ph idx="1"/>
          </p:nvPr>
        </p:nvSpPr>
        <p:spPr>
          <a:xfrm>
            <a:off x="4965431" y="2438400"/>
            <a:ext cx="6586489" cy="3785419"/>
          </a:xfrm>
        </p:spPr>
        <p:txBody>
          <a:bodyPr>
            <a:normAutofit/>
          </a:bodyPr>
          <a:lstStyle/>
          <a:p>
            <a:pPr lvl="1"/>
            <a:r>
              <a:rPr lang="en-US" sz="2000" dirty="0"/>
              <a:t>Practice maintenance is key to sustaining the </a:t>
            </a:r>
            <a:r>
              <a:rPr lang="en-US" sz="2000" b="1" dirty="0"/>
              <a:t>INVESTMENT</a:t>
            </a:r>
            <a:r>
              <a:rPr lang="en-US" sz="2000" dirty="0"/>
              <a:t> in conservation</a:t>
            </a:r>
          </a:p>
          <a:p>
            <a:pPr lvl="1"/>
            <a:endParaRPr lang="en-US" sz="2000" dirty="0"/>
          </a:p>
          <a:p>
            <a:pPr lvl="1"/>
            <a:r>
              <a:rPr lang="en-US" sz="2000" dirty="0"/>
              <a:t>Rarely is installing a conservation practice the end of the road for land management</a:t>
            </a:r>
          </a:p>
          <a:p>
            <a:pPr lvl="1"/>
            <a:endParaRPr lang="en-US" sz="2000" dirty="0"/>
          </a:p>
          <a:p>
            <a:pPr lvl="1"/>
            <a:r>
              <a:rPr lang="en-US" sz="2000" dirty="0"/>
              <a:t>Plant succession never stops, particularly in areas with high amounts of rainfall and long growing seasons</a:t>
            </a:r>
          </a:p>
        </p:txBody>
      </p:sp>
      <p:pic>
        <p:nvPicPr>
          <p:cNvPr id="5" name="Picture 4" descr="A picture containing tree, outdoor, nature, waterfall&#10;&#10;Description automatically generated">
            <a:extLst>
              <a:ext uri="{FF2B5EF4-FFF2-40B4-BE49-F238E27FC236}">
                <a16:creationId xmlns:a16="http://schemas.microsoft.com/office/drawing/2014/main" id="{A088C76A-CD5F-4634-AF8B-1D90183DAC44}"/>
              </a:ext>
            </a:extLst>
          </p:cNvPr>
          <p:cNvPicPr>
            <a:picLocks noChangeAspect="1"/>
          </p:cNvPicPr>
          <p:nvPr/>
        </p:nvPicPr>
        <p:blipFill rotWithShape="1">
          <a:blip r:embed="rId3">
            <a:extLst>
              <a:ext uri="{28A0092B-C50C-407E-A947-70E740481C1C}">
                <a14:useLocalDpi xmlns:a14="http://schemas.microsoft.com/office/drawing/2010/main" val="0"/>
              </a:ext>
            </a:extLst>
          </a:blip>
          <a:srcRect t="9875"/>
          <a:stretch/>
        </p:blipFill>
        <p:spPr>
          <a:xfrm rot="5400000">
            <a:off x="-1111204" y="1111204"/>
            <a:ext cx="6858000" cy="4635591"/>
          </a:xfrm>
          <a:prstGeom prst="rect">
            <a:avLst/>
          </a:prstGeom>
          <a:effectLst/>
        </p:spPr>
      </p:pic>
      <p:cxnSp>
        <p:nvCxnSpPr>
          <p:cNvPr id="10" name="Straight Connector 9">
            <a:extLst>
              <a:ext uri="{FF2B5EF4-FFF2-40B4-BE49-F238E27FC236}">
                <a16:creationId xmlns:a16="http://schemas.microsoft.com/office/drawing/2014/main" id="{A7F400EE-A8A5-48AF-B4D6-291B52C6F0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080934" y="2115117"/>
            <a:ext cx="630936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01700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field of plants and trees&#10;&#10;Description automatically generated with low confidence">
            <a:extLst>
              <a:ext uri="{FF2B5EF4-FFF2-40B4-BE49-F238E27FC236}">
                <a16:creationId xmlns:a16="http://schemas.microsoft.com/office/drawing/2014/main" id="{711EDC22-5F4E-48E3-A9A3-7DD68C369214}"/>
              </a:ext>
            </a:extLst>
          </p:cNvPr>
          <p:cNvPicPr>
            <a:picLocks noChangeAspect="1"/>
          </p:cNvPicPr>
          <p:nvPr/>
        </p:nvPicPr>
        <p:blipFill rotWithShape="1">
          <a:blip r:embed="rId3">
            <a:extLst>
              <a:ext uri="{28A0092B-C50C-407E-A947-70E740481C1C}">
                <a14:useLocalDpi xmlns:a14="http://schemas.microsoft.com/office/drawing/2010/main" val="0"/>
              </a:ext>
            </a:extLst>
          </a:blip>
          <a:srcRect t="25550" r="-2" b="5476"/>
          <a:stretch/>
        </p:blipFill>
        <p:spPr>
          <a:xfrm>
            <a:off x="4883025" y="10"/>
            <a:ext cx="7308975" cy="3364982"/>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11" name="Picture 10" descr="A landscape with trees and bushes&#10;&#10;Description automatically generated with low confidence">
            <a:extLst>
              <a:ext uri="{FF2B5EF4-FFF2-40B4-BE49-F238E27FC236}">
                <a16:creationId xmlns:a16="http://schemas.microsoft.com/office/drawing/2014/main" id="{72491B0E-1580-4559-9840-0644BB23F08A}"/>
              </a:ext>
            </a:extLst>
          </p:cNvPr>
          <p:cNvPicPr>
            <a:picLocks noChangeAspect="1"/>
          </p:cNvPicPr>
          <p:nvPr/>
        </p:nvPicPr>
        <p:blipFill rotWithShape="1">
          <a:blip r:embed="rId4">
            <a:extLst>
              <a:ext uri="{28A0092B-C50C-407E-A947-70E740481C1C}">
                <a14:useLocalDpi xmlns:a14="http://schemas.microsoft.com/office/drawing/2010/main" val="0"/>
              </a:ext>
            </a:extLst>
          </a:blip>
          <a:srcRect l="-6274" t="28489" r="12402" b="2536"/>
          <a:stretch/>
        </p:blipFill>
        <p:spPr>
          <a:xfrm>
            <a:off x="4883026" y="3493008"/>
            <a:ext cx="7308974" cy="338827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31" name="Freeform: Shape 30">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1" cy="68580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3" name="Freeform: Shape 32">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6087332" cy="68580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 name="Title 1">
            <a:extLst>
              <a:ext uri="{FF2B5EF4-FFF2-40B4-BE49-F238E27FC236}">
                <a16:creationId xmlns:a16="http://schemas.microsoft.com/office/drawing/2014/main" id="{278179B6-32C7-4B26-934E-CEA82F9995D7}"/>
              </a:ext>
            </a:extLst>
          </p:cNvPr>
          <p:cNvSpPr>
            <a:spLocks noGrp="1"/>
          </p:cNvSpPr>
          <p:nvPr>
            <p:ph type="title"/>
          </p:nvPr>
        </p:nvSpPr>
        <p:spPr>
          <a:xfrm>
            <a:off x="448056" y="859536"/>
            <a:ext cx="4832802" cy="1243584"/>
          </a:xfrm>
        </p:spPr>
        <p:txBody>
          <a:bodyPr>
            <a:normAutofit/>
          </a:bodyPr>
          <a:lstStyle/>
          <a:p>
            <a:r>
              <a:rPr lang="en-US" sz="3400"/>
              <a:t>Where is the ideal place to stall succession?</a:t>
            </a:r>
          </a:p>
        </p:txBody>
      </p:sp>
      <p:sp>
        <p:nvSpPr>
          <p:cNvPr id="35" name="Rectangle 34">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152144"/>
            <a:ext cx="128016" cy="6539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37" name="Rectangle 36">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9544" y="2194560"/>
            <a:ext cx="48920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3" name="Content Placeholder 2">
            <a:extLst>
              <a:ext uri="{FF2B5EF4-FFF2-40B4-BE49-F238E27FC236}">
                <a16:creationId xmlns:a16="http://schemas.microsoft.com/office/drawing/2014/main" id="{7CA86D17-CEA7-47A2-A3DE-F9F330B80D62}"/>
              </a:ext>
            </a:extLst>
          </p:cNvPr>
          <p:cNvSpPr>
            <a:spLocks noGrp="1"/>
          </p:cNvSpPr>
          <p:nvPr>
            <p:ph idx="1"/>
          </p:nvPr>
        </p:nvSpPr>
        <p:spPr>
          <a:xfrm>
            <a:off x="448056" y="2512611"/>
            <a:ext cx="4832803" cy="3664351"/>
          </a:xfrm>
        </p:spPr>
        <p:txBody>
          <a:bodyPr>
            <a:noAutofit/>
          </a:bodyPr>
          <a:lstStyle/>
          <a:p>
            <a:r>
              <a:rPr lang="en-US" sz="2000" dirty="0"/>
              <a:t>This varies by geography and landowner objectives, however starting with what a property was historically and what ecological processes likely limited the system is a great place to start.</a:t>
            </a:r>
          </a:p>
          <a:p>
            <a:endParaRPr lang="en-US" sz="2000" dirty="0"/>
          </a:p>
          <a:p>
            <a:r>
              <a:rPr lang="en-US" sz="2000" dirty="0"/>
              <a:t>Not all properties can or should be fit into the same mold</a:t>
            </a:r>
          </a:p>
          <a:p>
            <a:endParaRPr lang="en-US" sz="2000" dirty="0"/>
          </a:p>
          <a:p>
            <a:r>
              <a:rPr lang="en-US" sz="2000" dirty="0"/>
              <a:t>Web Soil Survey is a fantastic resource for evaluating soils, climax plant succession stages and what the property is most likely capable of producing. </a:t>
            </a:r>
          </a:p>
        </p:txBody>
      </p:sp>
    </p:spTree>
    <p:extLst>
      <p:ext uri="{BB962C8B-B14F-4D97-AF65-F5344CB8AC3E}">
        <p14:creationId xmlns:p14="http://schemas.microsoft.com/office/powerpoint/2010/main" val="373647891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16">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group of animals stand in a grassy field&#10;&#10;Description automatically generated with medium confidence">
            <a:extLst>
              <a:ext uri="{FF2B5EF4-FFF2-40B4-BE49-F238E27FC236}">
                <a16:creationId xmlns:a16="http://schemas.microsoft.com/office/drawing/2014/main" id="{A83B8D6E-6CBA-4201-9A16-2B83F2BC0CA1}"/>
              </a:ext>
            </a:extLst>
          </p:cNvPr>
          <p:cNvPicPr>
            <a:picLocks noChangeAspect="1"/>
          </p:cNvPicPr>
          <p:nvPr/>
        </p:nvPicPr>
        <p:blipFill rotWithShape="1">
          <a:blip r:embed="rId3">
            <a:extLst>
              <a:ext uri="{28A0092B-C50C-407E-A947-70E740481C1C}">
                <a14:useLocalDpi xmlns:a14="http://schemas.microsoft.com/office/drawing/2010/main" val="0"/>
              </a:ext>
            </a:extLst>
          </a:blip>
          <a:srcRect r="5882" b="-1"/>
          <a:stretch/>
        </p:blipFill>
        <p:spPr>
          <a:xfrm>
            <a:off x="2522356" y="10"/>
            <a:ext cx="9669642" cy="6857990"/>
          </a:xfrm>
          <a:prstGeom prst="rect">
            <a:avLst/>
          </a:prstGeom>
        </p:spPr>
      </p:pic>
      <p:sp>
        <p:nvSpPr>
          <p:cNvPr id="22" name="Rectangle 18">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1846892-3D8E-4E1D-85EF-6FECE6E0EAEA}"/>
              </a:ext>
            </a:extLst>
          </p:cNvPr>
          <p:cNvSpPr>
            <a:spLocks noGrp="1"/>
          </p:cNvSpPr>
          <p:nvPr>
            <p:ph type="title"/>
          </p:nvPr>
        </p:nvSpPr>
        <p:spPr>
          <a:xfrm>
            <a:off x="838200" y="365125"/>
            <a:ext cx="3822189" cy="1899912"/>
          </a:xfrm>
        </p:spPr>
        <p:txBody>
          <a:bodyPr>
            <a:normAutofit/>
          </a:bodyPr>
          <a:lstStyle/>
          <a:p>
            <a:r>
              <a:rPr lang="en-US" sz="4000" dirty="0"/>
              <a:t>Landscape of Disturbance</a:t>
            </a:r>
          </a:p>
        </p:txBody>
      </p:sp>
      <p:sp>
        <p:nvSpPr>
          <p:cNvPr id="3" name="Content Placeholder 2">
            <a:extLst>
              <a:ext uri="{FF2B5EF4-FFF2-40B4-BE49-F238E27FC236}">
                <a16:creationId xmlns:a16="http://schemas.microsoft.com/office/drawing/2014/main" id="{FEAA50F4-90A0-47B2-BD34-AE8B555F1E9A}"/>
              </a:ext>
            </a:extLst>
          </p:cNvPr>
          <p:cNvSpPr>
            <a:spLocks noGrp="1"/>
          </p:cNvSpPr>
          <p:nvPr>
            <p:ph idx="1"/>
          </p:nvPr>
        </p:nvSpPr>
        <p:spPr>
          <a:xfrm>
            <a:off x="838200" y="2434201"/>
            <a:ext cx="3822189" cy="3742762"/>
          </a:xfrm>
        </p:spPr>
        <p:txBody>
          <a:bodyPr>
            <a:normAutofit/>
          </a:bodyPr>
          <a:lstStyle/>
          <a:p>
            <a:r>
              <a:rPr lang="en-US" sz="2400" dirty="0"/>
              <a:t>In Texas, the majority of our ecosites evolved with frequent disturbance, exceptions for far west Texas. Historically these disturbances revolved around two primary disturbance factors: </a:t>
            </a:r>
          </a:p>
          <a:p>
            <a:pPr lvl="1"/>
            <a:r>
              <a:rPr lang="en-US" sz="2800" dirty="0"/>
              <a:t>Fire </a:t>
            </a:r>
          </a:p>
          <a:p>
            <a:pPr lvl="1"/>
            <a:r>
              <a:rPr lang="en-US" sz="2800" dirty="0"/>
              <a:t>Grazing</a:t>
            </a:r>
          </a:p>
          <a:p>
            <a:endParaRPr lang="en-US" sz="2000" dirty="0"/>
          </a:p>
          <a:p>
            <a:pPr marL="0" indent="0">
              <a:buNone/>
            </a:pPr>
            <a:endParaRPr lang="en-US" sz="2000" dirty="0"/>
          </a:p>
        </p:txBody>
      </p:sp>
    </p:spTree>
    <p:extLst>
      <p:ext uri="{BB962C8B-B14F-4D97-AF65-F5344CB8AC3E}">
        <p14:creationId xmlns:p14="http://schemas.microsoft.com/office/powerpoint/2010/main" val="2939228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D6C1402-C823-476B-85EE-9F5A95EA51F5}"/>
              </a:ext>
            </a:extLst>
          </p:cNvPr>
          <p:cNvSpPr>
            <a:spLocks noGrp="1"/>
          </p:cNvSpPr>
          <p:nvPr>
            <p:ph type="title"/>
          </p:nvPr>
        </p:nvSpPr>
        <p:spPr>
          <a:xfrm>
            <a:off x="640080" y="325369"/>
            <a:ext cx="4368602" cy="1956841"/>
          </a:xfrm>
        </p:spPr>
        <p:txBody>
          <a:bodyPr anchor="b">
            <a:normAutofit/>
          </a:bodyPr>
          <a:lstStyle/>
          <a:p>
            <a:r>
              <a:rPr lang="en-US" sz="5400"/>
              <a:t>Absence of Disturbance</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92C5500-754B-4932-B4E5-9F42BE3C6777}"/>
              </a:ext>
            </a:extLst>
          </p:cNvPr>
          <p:cNvSpPr>
            <a:spLocks noGrp="1"/>
          </p:cNvSpPr>
          <p:nvPr>
            <p:ph idx="1"/>
          </p:nvPr>
        </p:nvSpPr>
        <p:spPr>
          <a:xfrm>
            <a:off x="640080" y="2872899"/>
            <a:ext cx="4243589" cy="3320668"/>
          </a:xfrm>
        </p:spPr>
        <p:txBody>
          <a:bodyPr>
            <a:normAutofit/>
          </a:bodyPr>
          <a:lstStyle/>
          <a:p>
            <a:r>
              <a:rPr lang="en-US" sz="2000" dirty="0"/>
              <a:t>With suppression of fire followed by intense continuous grazing, and cropland conversion much of our landscape changed</a:t>
            </a:r>
          </a:p>
          <a:p>
            <a:r>
              <a:rPr lang="en-US" sz="2000" dirty="0"/>
              <a:t>The disturbances that created much of the productive pre-European ecosystems were altered</a:t>
            </a:r>
          </a:p>
          <a:p>
            <a:r>
              <a:rPr lang="en-US" sz="2000" dirty="0"/>
              <a:t>Many of these altered systems are quite expensive to restore</a:t>
            </a:r>
          </a:p>
        </p:txBody>
      </p:sp>
      <p:pic>
        <p:nvPicPr>
          <p:cNvPr id="5" name="Picture 4" descr="A picture containing tree, outdoor, field, plant&#10;&#10;Description automatically generated">
            <a:extLst>
              <a:ext uri="{FF2B5EF4-FFF2-40B4-BE49-F238E27FC236}">
                <a16:creationId xmlns:a16="http://schemas.microsoft.com/office/drawing/2014/main" id="{925E5E48-57F8-4051-848C-C38F8DA70119}"/>
              </a:ext>
            </a:extLst>
          </p:cNvPr>
          <p:cNvPicPr>
            <a:picLocks noChangeAspect="1"/>
          </p:cNvPicPr>
          <p:nvPr/>
        </p:nvPicPr>
        <p:blipFill rotWithShape="1">
          <a:blip r:embed="rId2">
            <a:extLst>
              <a:ext uri="{28A0092B-C50C-407E-A947-70E740481C1C}">
                <a14:useLocalDpi xmlns:a14="http://schemas.microsoft.com/office/drawing/2010/main" val="0"/>
              </a:ext>
            </a:extLst>
          </a:blip>
          <a:srcRect l="25903" r="7144"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578758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grassy area with trees in the background&#10;&#10;Description automatically generated with medium confidence">
            <a:extLst>
              <a:ext uri="{FF2B5EF4-FFF2-40B4-BE49-F238E27FC236}">
                <a16:creationId xmlns:a16="http://schemas.microsoft.com/office/drawing/2014/main" id="{89875182-71DA-4A11-9111-D3FF9BA31084}"/>
              </a:ext>
            </a:extLst>
          </p:cNvPr>
          <p:cNvPicPr>
            <a:picLocks noChangeAspect="1"/>
          </p:cNvPicPr>
          <p:nvPr/>
        </p:nvPicPr>
        <p:blipFill rotWithShape="1">
          <a:blip r:embed="rId3">
            <a:extLst>
              <a:ext uri="{28A0092B-C50C-407E-A947-70E740481C1C}">
                <a14:useLocalDpi xmlns:a14="http://schemas.microsoft.com/office/drawing/2010/main" val="0"/>
              </a:ext>
            </a:extLst>
          </a:blip>
          <a:srcRect b="15730"/>
          <a:stretch/>
        </p:blipFill>
        <p:spPr>
          <a:xfrm>
            <a:off x="-1" y="10"/>
            <a:ext cx="12192000" cy="6857990"/>
          </a:xfrm>
          <a:prstGeom prst="rect">
            <a:avLst/>
          </a:prstGeom>
        </p:spPr>
      </p:pic>
      <p:sp>
        <p:nvSpPr>
          <p:cNvPr id="24"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marL="0" marR="0" lvl="0" indent="0" algn="ctr" defTabSz="914400" rtl="0" eaLnBrk="1" fontAlgn="auto" latinLnBrk="0" hangingPunct="1">
              <a:lnSpc>
                <a:spcPct val="100000"/>
              </a:lnSpc>
              <a:spcBef>
                <a:spcPts val="0"/>
              </a:spcBef>
              <a:spcAft>
                <a:spcPts val="1000"/>
              </a:spcAft>
              <a:buClr>
                <a:prstClr val="black"/>
              </a:buClr>
              <a:buSzPct val="100000"/>
              <a:buFont typeface="Arial"/>
              <a:buNone/>
              <a:tabLst/>
              <a:defRPr/>
            </a:pPr>
            <a:endParaRPr kumimoji="0" lang="en-US" sz="1600" b="0" i="0" u="none" strike="noStrike" kern="1200" cap="all" spc="0" normalizeH="0" baseline="0" noProof="0">
              <a:ln>
                <a:noFill/>
              </a:ln>
              <a:solidFill>
                <a:prstClr val="black"/>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393D842-0958-420A-A0B8-590E2629DCAA}"/>
              </a:ext>
            </a:extLst>
          </p:cNvPr>
          <p:cNvSpPr>
            <a:spLocks noGrp="1"/>
          </p:cNvSpPr>
          <p:nvPr>
            <p:ph type="title"/>
          </p:nvPr>
        </p:nvSpPr>
        <p:spPr>
          <a:xfrm>
            <a:off x="709448" y="1913950"/>
            <a:ext cx="4204137" cy="1342754"/>
          </a:xfrm>
        </p:spPr>
        <p:txBody>
          <a:bodyPr>
            <a:normAutofit/>
          </a:bodyPr>
          <a:lstStyle/>
          <a:p>
            <a:pPr algn="ctr"/>
            <a:r>
              <a:rPr lang="en-US" sz="3600" dirty="0"/>
              <a:t>Habitat Restoration is Expensive</a:t>
            </a:r>
          </a:p>
        </p:txBody>
      </p:sp>
      <p:cxnSp>
        <p:nvCxnSpPr>
          <p:cNvPr id="26" name="Straight Connector 25">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77A4-2624-4929-A786-FF5B69990D26}"/>
              </a:ext>
            </a:extLst>
          </p:cNvPr>
          <p:cNvSpPr>
            <a:spLocks noGrp="1"/>
          </p:cNvSpPr>
          <p:nvPr>
            <p:ph idx="1"/>
          </p:nvPr>
        </p:nvSpPr>
        <p:spPr>
          <a:xfrm>
            <a:off x="515005" y="3710257"/>
            <a:ext cx="4593021" cy="2619839"/>
          </a:xfrm>
        </p:spPr>
        <p:txBody>
          <a:bodyPr anchor="ctr">
            <a:noAutofit/>
          </a:bodyPr>
          <a:lstStyle/>
          <a:p>
            <a:r>
              <a:rPr lang="en-US" sz="1800" dirty="0"/>
              <a:t>Heavy Mechanical Brush Management – Estimated to cost roughly $475/ac. (NRCS Scenarios FY22). </a:t>
            </a:r>
          </a:p>
          <a:p>
            <a:r>
              <a:rPr lang="en-US" sz="1800" dirty="0"/>
              <a:t>On large scales this is not work easily accomplished or afforded for most landowners</a:t>
            </a:r>
          </a:p>
          <a:p>
            <a:r>
              <a:rPr lang="en-US" sz="1800" dirty="0"/>
              <a:t>Managing this investment to extend the life of a practice is almost essential</a:t>
            </a:r>
          </a:p>
        </p:txBody>
      </p:sp>
    </p:spTree>
    <p:extLst>
      <p:ext uri="{BB962C8B-B14F-4D97-AF65-F5344CB8AC3E}">
        <p14:creationId xmlns:p14="http://schemas.microsoft.com/office/powerpoint/2010/main" val="6846134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descr="A picture containing grass, outdoor, sky, field&#10;&#10;Description automatically generated">
            <a:extLst>
              <a:ext uri="{FF2B5EF4-FFF2-40B4-BE49-F238E27FC236}">
                <a16:creationId xmlns:a16="http://schemas.microsoft.com/office/drawing/2014/main" id="{CE3DA6D0-7CE3-489B-AF41-C32AF855D428}"/>
              </a:ext>
            </a:extLst>
          </p:cNvPr>
          <p:cNvPicPr>
            <a:picLocks noChangeAspect="1"/>
          </p:cNvPicPr>
          <p:nvPr/>
        </p:nvPicPr>
        <p:blipFill rotWithShape="1">
          <a:blip r:embed="rId3">
            <a:extLst>
              <a:ext uri="{28A0092B-C50C-407E-A947-70E740481C1C}">
                <a14:useLocalDpi xmlns:a14="http://schemas.microsoft.com/office/drawing/2010/main" val="0"/>
              </a:ext>
            </a:extLst>
          </a:blip>
          <a:srcRect t="2888" b="12843"/>
          <a:stretch/>
        </p:blipFill>
        <p:spPr>
          <a:xfrm>
            <a:off x="-1" y="10"/>
            <a:ext cx="12192000" cy="6857990"/>
          </a:xfrm>
          <a:prstGeom prst="rect">
            <a:avLst/>
          </a:prstGeom>
        </p:spPr>
      </p:pic>
      <p:sp>
        <p:nvSpPr>
          <p:cNvPr id="31" name="Freeform 5">
            <a:extLst>
              <a:ext uri="{FF2B5EF4-FFF2-40B4-BE49-F238E27FC236}">
                <a16:creationId xmlns:a16="http://schemas.microsoft.com/office/drawing/2014/main" id="{3CD9DF72-87A3-404E-A828-84CBF11A830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flipH="1">
            <a:off x="0" y="998175"/>
            <a:ext cx="6017172" cy="5859825"/>
          </a:xfrm>
          <a:custGeom>
            <a:avLst/>
            <a:gdLst>
              <a:gd name="T0" fmla="*/ 1333 w 1333"/>
              <a:gd name="T1" fmla="*/ 1031 h 1298"/>
              <a:gd name="T2" fmla="*/ 1333 w 1333"/>
              <a:gd name="T3" fmla="*/ 380 h 1298"/>
              <a:gd name="T4" fmla="*/ 706 w 1333"/>
              <a:gd name="T5" fmla="*/ 0 h 1298"/>
              <a:gd name="T6" fmla="*/ 0 w 1333"/>
              <a:gd name="T7" fmla="*/ 706 h 1298"/>
              <a:gd name="T8" fmla="*/ 323 w 1333"/>
              <a:gd name="T9" fmla="*/ 1298 h 1298"/>
              <a:gd name="T10" fmla="*/ 1090 w 1333"/>
              <a:gd name="T11" fmla="*/ 1298 h 1298"/>
              <a:gd name="T12" fmla="*/ 1333 w 1333"/>
              <a:gd name="T13" fmla="*/ 1031 h 1298"/>
            </a:gdLst>
            <a:ahLst/>
            <a:cxnLst>
              <a:cxn ang="0">
                <a:pos x="T0" y="T1"/>
              </a:cxn>
              <a:cxn ang="0">
                <a:pos x="T2" y="T3"/>
              </a:cxn>
              <a:cxn ang="0">
                <a:pos x="T4" y="T5"/>
              </a:cxn>
              <a:cxn ang="0">
                <a:pos x="T6" y="T7"/>
              </a:cxn>
              <a:cxn ang="0">
                <a:pos x="T8" y="T9"/>
              </a:cxn>
              <a:cxn ang="0">
                <a:pos x="T10" y="T11"/>
              </a:cxn>
              <a:cxn ang="0">
                <a:pos x="T12" y="T13"/>
              </a:cxn>
            </a:cxnLst>
            <a:rect l="0" t="0" r="r" b="b"/>
            <a:pathLst>
              <a:path w="1333" h="1298">
                <a:moveTo>
                  <a:pt x="1333" y="1031"/>
                </a:moveTo>
                <a:cubicBezTo>
                  <a:pt x="1333" y="380"/>
                  <a:pt x="1333" y="380"/>
                  <a:pt x="1333" y="380"/>
                </a:cubicBezTo>
                <a:cubicBezTo>
                  <a:pt x="1215" y="154"/>
                  <a:pt x="979" y="0"/>
                  <a:pt x="706" y="0"/>
                </a:cubicBezTo>
                <a:cubicBezTo>
                  <a:pt x="317" y="0"/>
                  <a:pt x="0" y="316"/>
                  <a:pt x="0" y="706"/>
                </a:cubicBezTo>
                <a:cubicBezTo>
                  <a:pt x="0" y="954"/>
                  <a:pt x="129" y="1172"/>
                  <a:pt x="323" y="1298"/>
                </a:cubicBezTo>
                <a:cubicBezTo>
                  <a:pt x="1090" y="1298"/>
                  <a:pt x="1090" y="1298"/>
                  <a:pt x="1090" y="1298"/>
                </a:cubicBezTo>
                <a:cubicBezTo>
                  <a:pt x="1193" y="1232"/>
                  <a:pt x="1276" y="1140"/>
                  <a:pt x="1333" y="1031"/>
                </a:cubicBezTo>
                <a:close/>
              </a:path>
            </a:pathLst>
          </a:custGeom>
          <a:solidFill>
            <a:schemeClr val="bg1">
              <a:alpha val="75000"/>
            </a:schemeClr>
          </a:solidFill>
          <a:ln w="50800" cap="sq" cmpd="dbl">
            <a:noFill/>
            <a:miter lim="800000"/>
          </a:ln>
          <a:effectLst/>
        </p:spPr>
        <p:txBody>
          <a:bodyPr vert="horz" lIns="91440" tIns="45720" rIns="91440" bIns="45720" rtlCol="0" anchor="t">
            <a:normAutofit/>
          </a:bodyPr>
          <a:lstStyle/>
          <a:p>
            <a:pPr algn="ctr">
              <a:spcAft>
                <a:spcPts val="1000"/>
              </a:spcAft>
              <a:buClr>
                <a:schemeClr val="tx1"/>
              </a:buClr>
              <a:buSzPct val="100000"/>
              <a:buFont typeface="Arial"/>
              <a:buNone/>
            </a:pPr>
            <a:endParaRPr lang="en-US" sz="1600" cap="all"/>
          </a:p>
        </p:txBody>
      </p:sp>
      <p:sp>
        <p:nvSpPr>
          <p:cNvPr id="2" name="Title 1">
            <a:extLst>
              <a:ext uri="{FF2B5EF4-FFF2-40B4-BE49-F238E27FC236}">
                <a16:creationId xmlns:a16="http://schemas.microsoft.com/office/drawing/2014/main" id="{A393D842-0958-420A-A0B8-590E2629DCAA}"/>
              </a:ext>
            </a:extLst>
          </p:cNvPr>
          <p:cNvSpPr>
            <a:spLocks noGrp="1"/>
          </p:cNvSpPr>
          <p:nvPr>
            <p:ph type="title"/>
          </p:nvPr>
        </p:nvSpPr>
        <p:spPr>
          <a:xfrm>
            <a:off x="709448" y="1913950"/>
            <a:ext cx="4204137" cy="1342754"/>
          </a:xfrm>
        </p:spPr>
        <p:txBody>
          <a:bodyPr>
            <a:normAutofit/>
          </a:bodyPr>
          <a:lstStyle/>
          <a:p>
            <a:pPr algn="ctr"/>
            <a:r>
              <a:rPr lang="en-US" sz="3600" dirty="0"/>
              <a:t>Habitat Restoration is Expensive</a:t>
            </a:r>
          </a:p>
        </p:txBody>
      </p:sp>
      <p:cxnSp>
        <p:nvCxnSpPr>
          <p:cNvPr id="33" name="Straight Connector 32">
            <a:extLst>
              <a:ext uri="{FF2B5EF4-FFF2-40B4-BE49-F238E27FC236}">
                <a16:creationId xmlns:a16="http://schemas.microsoft.com/office/drawing/2014/main" id="{20E3A342-4D61-4E3F-AF90-1AB42AEB96C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87051" y="3337139"/>
            <a:ext cx="935420" cy="0"/>
          </a:xfrm>
          <a:prstGeom prst="line">
            <a:avLst/>
          </a:prstGeom>
          <a:ln w="25400" cap="sq">
            <a:solidFill>
              <a:schemeClr val="tx1">
                <a:lumMod val="85000"/>
                <a:lumOff val="15000"/>
              </a:schemeClr>
            </a:solidFill>
            <a:beve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B22277A4-2624-4929-A786-FF5B69990D26}"/>
              </a:ext>
            </a:extLst>
          </p:cNvPr>
          <p:cNvSpPr>
            <a:spLocks noGrp="1"/>
          </p:cNvSpPr>
          <p:nvPr>
            <p:ph idx="1"/>
          </p:nvPr>
        </p:nvSpPr>
        <p:spPr>
          <a:xfrm>
            <a:off x="525516" y="3417573"/>
            <a:ext cx="4593021" cy="2619839"/>
          </a:xfrm>
        </p:spPr>
        <p:txBody>
          <a:bodyPr anchor="ctr">
            <a:normAutofit/>
          </a:bodyPr>
          <a:lstStyle/>
          <a:p>
            <a:r>
              <a:rPr lang="en-US" sz="1800" dirty="0"/>
              <a:t>Cropland conversion to native vegetation is estimated at $175.73/acre (NRCS scenarios FY22). </a:t>
            </a:r>
          </a:p>
          <a:p>
            <a:r>
              <a:rPr lang="en-US" sz="1800" dirty="0"/>
              <a:t>Again, this is cost prohibitive to do consistently and without management that investment will be lost</a:t>
            </a:r>
          </a:p>
        </p:txBody>
      </p:sp>
    </p:spTree>
    <p:extLst>
      <p:ext uri="{BB962C8B-B14F-4D97-AF65-F5344CB8AC3E}">
        <p14:creationId xmlns:p14="http://schemas.microsoft.com/office/powerpoint/2010/main" val="37493296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F13C74B1-5B17-4795-BED0-7140497B44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C7C2F-1465-4D53-8F46-491CE504DDED}"/>
              </a:ext>
            </a:extLst>
          </p:cNvPr>
          <p:cNvSpPr>
            <a:spLocks noGrp="1"/>
          </p:cNvSpPr>
          <p:nvPr>
            <p:ph type="title"/>
          </p:nvPr>
        </p:nvSpPr>
        <p:spPr>
          <a:xfrm>
            <a:off x="640080" y="325369"/>
            <a:ext cx="4368602" cy="1956841"/>
          </a:xfrm>
        </p:spPr>
        <p:txBody>
          <a:bodyPr anchor="b">
            <a:normAutofit/>
          </a:bodyPr>
          <a:lstStyle/>
          <a:p>
            <a:r>
              <a:rPr lang="en-US" sz="5400" dirty="0"/>
              <a:t>Fire and Grazing</a:t>
            </a:r>
          </a:p>
        </p:txBody>
      </p:sp>
      <p:sp>
        <p:nvSpPr>
          <p:cNvPr id="12" name="sketchy line">
            <a:extLst>
              <a:ext uri="{FF2B5EF4-FFF2-40B4-BE49-F238E27FC236}">
                <a16:creationId xmlns:a16="http://schemas.microsoft.com/office/drawing/2014/main" id="{D4974D33-8DC5-464E-8C6D-BE58F0669C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80" y="2586994"/>
            <a:ext cx="3474720" cy="18288"/>
          </a:xfrm>
          <a:custGeom>
            <a:avLst/>
            <a:gdLst>
              <a:gd name="connsiteX0" fmla="*/ 0 w 3474720"/>
              <a:gd name="connsiteY0" fmla="*/ 0 h 18288"/>
              <a:gd name="connsiteX1" fmla="*/ 694944 w 3474720"/>
              <a:gd name="connsiteY1" fmla="*/ 0 h 18288"/>
              <a:gd name="connsiteX2" fmla="*/ 1355141 w 3474720"/>
              <a:gd name="connsiteY2" fmla="*/ 0 h 18288"/>
              <a:gd name="connsiteX3" fmla="*/ 2015338 w 3474720"/>
              <a:gd name="connsiteY3" fmla="*/ 0 h 18288"/>
              <a:gd name="connsiteX4" fmla="*/ 2779776 w 3474720"/>
              <a:gd name="connsiteY4" fmla="*/ 0 h 18288"/>
              <a:gd name="connsiteX5" fmla="*/ 3474720 w 3474720"/>
              <a:gd name="connsiteY5" fmla="*/ 0 h 18288"/>
              <a:gd name="connsiteX6" fmla="*/ 3474720 w 3474720"/>
              <a:gd name="connsiteY6" fmla="*/ 18288 h 18288"/>
              <a:gd name="connsiteX7" fmla="*/ 2779776 w 3474720"/>
              <a:gd name="connsiteY7" fmla="*/ 18288 h 18288"/>
              <a:gd name="connsiteX8" fmla="*/ 2189074 w 3474720"/>
              <a:gd name="connsiteY8" fmla="*/ 18288 h 18288"/>
              <a:gd name="connsiteX9" fmla="*/ 1528877 w 3474720"/>
              <a:gd name="connsiteY9" fmla="*/ 18288 h 18288"/>
              <a:gd name="connsiteX10" fmla="*/ 868680 w 3474720"/>
              <a:gd name="connsiteY10" fmla="*/ 18288 h 18288"/>
              <a:gd name="connsiteX11" fmla="*/ 0 w 3474720"/>
              <a:gd name="connsiteY11" fmla="*/ 18288 h 18288"/>
              <a:gd name="connsiteX12" fmla="*/ 0 w 3474720"/>
              <a:gd name="connsiteY12"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74720" h="18288" fill="none" extrusionOk="0">
                <a:moveTo>
                  <a:pt x="0" y="0"/>
                </a:moveTo>
                <a:cubicBezTo>
                  <a:pt x="224454" y="-14544"/>
                  <a:pt x="495407" y="26540"/>
                  <a:pt x="694944" y="0"/>
                </a:cubicBezTo>
                <a:cubicBezTo>
                  <a:pt x="894481" y="-26540"/>
                  <a:pt x="1130063" y="24713"/>
                  <a:pt x="1355141" y="0"/>
                </a:cubicBezTo>
                <a:cubicBezTo>
                  <a:pt x="1580219" y="-24713"/>
                  <a:pt x="1820099" y="26695"/>
                  <a:pt x="2015338" y="0"/>
                </a:cubicBezTo>
                <a:cubicBezTo>
                  <a:pt x="2210577" y="-26695"/>
                  <a:pt x="2402045" y="165"/>
                  <a:pt x="2779776" y="0"/>
                </a:cubicBezTo>
                <a:cubicBezTo>
                  <a:pt x="3157507" y="-165"/>
                  <a:pt x="3286859" y="-15571"/>
                  <a:pt x="3474720" y="0"/>
                </a:cubicBezTo>
                <a:cubicBezTo>
                  <a:pt x="3474286" y="7551"/>
                  <a:pt x="3474253" y="9822"/>
                  <a:pt x="3474720" y="18288"/>
                </a:cubicBezTo>
                <a:cubicBezTo>
                  <a:pt x="3233904" y="29845"/>
                  <a:pt x="2945134" y="-5256"/>
                  <a:pt x="2779776" y="18288"/>
                </a:cubicBezTo>
                <a:cubicBezTo>
                  <a:pt x="2614418" y="41832"/>
                  <a:pt x="2339768" y="22709"/>
                  <a:pt x="2189074" y="18288"/>
                </a:cubicBezTo>
                <a:cubicBezTo>
                  <a:pt x="2038380" y="13867"/>
                  <a:pt x="1817434" y="-4947"/>
                  <a:pt x="1528877" y="18288"/>
                </a:cubicBezTo>
                <a:cubicBezTo>
                  <a:pt x="1240320" y="41523"/>
                  <a:pt x="1042447" y="37198"/>
                  <a:pt x="868680" y="18288"/>
                </a:cubicBezTo>
                <a:cubicBezTo>
                  <a:pt x="694913" y="-622"/>
                  <a:pt x="233232" y="44909"/>
                  <a:pt x="0" y="18288"/>
                </a:cubicBezTo>
                <a:cubicBezTo>
                  <a:pt x="60" y="11696"/>
                  <a:pt x="66" y="3758"/>
                  <a:pt x="0" y="0"/>
                </a:cubicBezTo>
                <a:close/>
              </a:path>
              <a:path w="3474720" h="18288" stroke="0" extrusionOk="0">
                <a:moveTo>
                  <a:pt x="0" y="0"/>
                </a:moveTo>
                <a:cubicBezTo>
                  <a:pt x="202328" y="-14716"/>
                  <a:pt x="332722" y="-11499"/>
                  <a:pt x="625450" y="0"/>
                </a:cubicBezTo>
                <a:cubicBezTo>
                  <a:pt x="918178" y="11499"/>
                  <a:pt x="1096688" y="5123"/>
                  <a:pt x="1389888" y="0"/>
                </a:cubicBezTo>
                <a:cubicBezTo>
                  <a:pt x="1683088" y="-5123"/>
                  <a:pt x="1835981" y="-14038"/>
                  <a:pt x="1980590" y="0"/>
                </a:cubicBezTo>
                <a:cubicBezTo>
                  <a:pt x="2125199" y="14038"/>
                  <a:pt x="2396099" y="-7203"/>
                  <a:pt x="2571293" y="0"/>
                </a:cubicBezTo>
                <a:cubicBezTo>
                  <a:pt x="2746487" y="7203"/>
                  <a:pt x="3041609" y="-12036"/>
                  <a:pt x="3474720" y="0"/>
                </a:cubicBezTo>
                <a:cubicBezTo>
                  <a:pt x="3474638" y="4406"/>
                  <a:pt x="3474631" y="9982"/>
                  <a:pt x="3474720" y="18288"/>
                </a:cubicBezTo>
                <a:cubicBezTo>
                  <a:pt x="3324873" y="21876"/>
                  <a:pt x="3136771" y="12587"/>
                  <a:pt x="2814523" y="18288"/>
                </a:cubicBezTo>
                <a:cubicBezTo>
                  <a:pt x="2492275" y="23989"/>
                  <a:pt x="2294402" y="47111"/>
                  <a:pt x="2154326" y="18288"/>
                </a:cubicBezTo>
                <a:cubicBezTo>
                  <a:pt x="2014250" y="-10535"/>
                  <a:pt x="1820317" y="33903"/>
                  <a:pt x="1494130" y="18288"/>
                </a:cubicBezTo>
                <a:cubicBezTo>
                  <a:pt x="1167943" y="2673"/>
                  <a:pt x="948432" y="14868"/>
                  <a:pt x="729691" y="18288"/>
                </a:cubicBezTo>
                <a:cubicBezTo>
                  <a:pt x="510950" y="21708"/>
                  <a:pt x="264032" y="24354"/>
                  <a:pt x="0" y="18288"/>
                </a:cubicBezTo>
                <a:cubicBezTo>
                  <a:pt x="189" y="14288"/>
                  <a:pt x="-703" y="3747"/>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863741219">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CBFE8BD-1991-4468-8739-0259D864ACAD}"/>
              </a:ext>
            </a:extLst>
          </p:cNvPr>
          <p:cNvSpPr>
            <a:spLocks noGrp="1"/>
          </p:cNvSpPr>
          <p:nvPr>
            <p:ph idx="1"/>
          </p:nvPr>
        </p:nvSpPr>
        <p:spPr>
          <a:xfrm>
            <a:off x="640080" y="2872899"/>
            <a:ext cx="4243589" cy="3320668"/>
          </a:xfrm>
        </p:spPr>
        <p:txBody>
          <a:bodyPr>
            <a:normAutofit/>
          </a:bodyPr>
          <a:lstStyle/>
          <a:p>
            <a:r>
              <a:rPr lang="en-US" sz="2200" dirty="0"/>
              <a:t>Ultimately the interaction of fire and grazing is pinnacle of native grassland restoration and management efforts</a:t>
            </a:r>
          </a:p>
          <a:p>
            <a:r>
              <a:rPr lang="en-US" sz="2200" dirty="0"/>
              <a:t>As with any grazing system care must be taken to not abuse a particular pasture, however with planned grazing and observation fire and grazing can work hand in hand</a:t>
            </a:r>
          </a:p>
        </p:txBody>
      </p:sp>
      <p:pic>
        <p:nvPicPr>
          <p:cNvPr id="5" name="Picture 4" descr="A group of buffalo in a field&#10;&#10;Description automatically generated with medium confidence">
            <a:extLst>
              <a:ext uri="{FF2B5EF4-FFF2-40B4-BE49-F238E27FC236}">
                <a16:creationId xmlns:a16="http://schemas.microsoft.com/office/drawing/2014/main" id="{75F8ED8C-26B8-4238-8578-84A665FD953D}"/>
              </a:ext>
            </a:extLst>
          </p:cNvPr>
          <p:cNvPicPr>
            <a:picLocks noChangeAspect="1"/>
          </p:cNvPicPr>
          <p:nvPr/>
        </p:nvPicPr>
        <p:blipFill rotWithShape="1">
          <a:blip r:embed="rId2">
            <a:extLst>
              <a:ext uri="{28A0092B-C50C-407E-A947-70E740481C1C}">
                <a14:useLocalDpi xmlns:a14="http://schemas.microsoft.com/office/drawing/2010/main" val="0"/>
              </a:ext>
            </a:extLst>
          </a:blip>
          <a:srcRect l="13790" r="10983"/>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Tree>
    <p:extLst>
      <p:ext uri="{BB962C8B-B14F-4D97-AF65-F5344CB8AC3E}">
        <p14:creationId xmlns:p14="http://schemas.microsoft.com/office/powerpoint/2010/main" val="38771172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E70D2A-6B6C-4F58-9A93-678147E93DBF}"/>
              </a:ext>
            </a:extLst>
          </p:cNvPr>
          <p:cNvSpPr>
            <a:spLocks noGrp="1"/>
          </p:cNvSpPr>
          <p:nvPr>
            <p:ph type="title"/>
          </p:nvPr>
        </p:nvSpPr>
        <p:spPr>
          <a:xfrm>
            <a:off x="655320" y="365125"/>
            <a:ext cx="5120114" cy="1692794"/>
          </a:xfrm>
        </p:spPr>
        <p:txBody>
          <a:bodyPr>
            <a:normAutofit/>
          </a:bodyPr>
          <a:lstStyle/>
          <a:p>
            <a:r>
              <a:rPr lang="en-US" sz="4100"/>
              <a:t>Intensive VS. Extensive Management</a:t>
            </a:r>
          </a:p>
        </p:txBody>
      </p:sp>
      <p:cxnSp>
        <p:nvCxnSpPr>
          <p:cNvPr id="10" name="Straight Arrow Connector 9">
            <a:extLst>
              <a:ext uri="{FF2B5EF4-FFF2-40B4-BE49-F238E27FC236}">
                <a16:creationId xmlns:a16="http://schemas.microsoft.com/office/drawing/2014/main" id="{E4A809D5-3600-46D4-A466-67F2349A54F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55320" y="2316480"/>
            <a:ext cx="457200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2BEDBED-834C-4335-B40A-5428096B8B6C}"/>
              </a:ext>
            </a:extLst>
          </p:cNvPr>
          <p:cNvSpPr>
            <a:spLocks noGrp="1"/>
          </p:cNvSpPr>
          <p:nvPr>
            <p:ph idx="1"/>
          </p:nvPr>
        </p:nvSpPr>
        <p:spPr>
          <a:xfrm>
            <a:off x="655321" y="2575034"/>
            <a:ext cx="5120113" cy="3462228"/>
          </a:xfrm>
        </p:spPr>
        <p:txBody>
          <a:bodyPr>
            <a:normAutofit lnSpcReduction="10000"/>
          </a:bodyPr>
          <a:lstStyle/>
          <a:p>
            <a:r>
              <a:rPr lang="en-US" dirty="0"/>
              <a:t>Where possible I prefer to do extensive management practices – practices that cover large acreages with a cheaper cost</a:t>
            </a:r>
          </a:p>
          <a:p>
            <a:pPr lvl="1"/>
            <a:r>
              <a:rPr lang="en-US" dirty="0"/>
              <a:t>Prescribed Fire</a:t>
            </a:r>
          </a:p>
          <a:p>
            <a:pPr lvl="1"/>
            <a:r>
              <a:rPr lang="en-US" dirty="0"/>
              <a:t>Prescribed Grazing</a:t>
            </a:r>
          </a:p>
          <a:p>
            <a:pPr lvl="1"/>
            <a:r>
              <a:rPr lang="en-US" dirty="0"/>
              <a:t>Aerial treatments of brush vs. mechanical treatments etc. </a:t>
            </a:r>
          </a:p>
        </p:txBody>
      </p:sp>
      <p:pic>
        <p:nvPicPr>
          <p:cNvPr id="5" name="Picture 4" descr="A picture containing sky, outdoor, grass, nature&#10;&#10;Description automatically generated">
            <a:extLst>
              <a:ext uri="{FF2B5EF4-FFF2-40B4-BE49-F238E27FC236}">
                <a16:creationId xmlns:a16="http://schemas.microsoft.com/office/drawing/2014/main" id="{36D9E839-7AEE-4145-8473-61533070C033}"/>
              </a:ext>
            </a:extLst>
          </p:cNvPr>
          <p:cNvPicPr>
            <a:picLocks noChangeAspect="1"/>
          </p:cNvPicPr>
          <p:nvPr/>
        </p:nvPicPr>
        <p:blipFill rotWithShape="1">
          <a:blip r:embed="rId3">
            <a:extLst>
              <a:ext uri="{28A0092B-C50C-407E-A947-70E740481C1C}">
                <a14:useLocalDpi xmlns:a14="http://schemas.microsoft.com/office/drawing/2010/main" val="0"/>
              </a:ext>
            </a:extLst>
          </a:blip>
          <a:srcRect l="9589" r="21369"/>
          <a:stretch/>
        </p:blipFill>
        <p:spPr>
          <a:xfrm>
            <a:off x="5878849" y="10"/>
            <a:ext cx="6313150" cy="6857987"/>
          </a:xfrm>
          <a:custGeom>
            <a:avLst/>
            <a:gdLst/>
            <a:ahLst/>
            <a:cxnLst/>
            <a:rect l="l" t="t" r="r" b="b"/>
            <a:pathLst>
              <a:path w="6313150" h="6857997">
                <a:moveTo>
                  <a:pt x="65565" y="0"/>
                </a:moveTo>
                <a:lnTo>
                  <a:pt x="6313150" y="0"/>
                </a:lnTo>
                <a:lnTo>
                  <a:pt x="6313150" y="6857997"/>
                </a:lnTo>
                <a:lnTo>
                  <a:pt x="3293946" y="6857997"/>
                </a:lnTo>
                <a:lnTo>
                  <a:pt x="3235857" y="6823061"/>
                </a:lnTo>
                <a:cubicBezTo>
                  <a:pt x="1291240" y="5592803"/>
                  <a:pt x="0" y="3423096"/>
                  <a:pt x="0" y="951803"/>
                </a:cubicBezTo>
                <a:cubicBezTo>
                  <a:pt x="0" y="727140"/>
                  <a:pt x="10673" y="504970"/>
                  <a:pt x="31536" y="285771"/>
                </a:cubicBezTo>
                <a:close/>
              </a:path>
            </a:pathLst>
          </a:custGeom>
        </p:spPr>
      </p:pic>
    </p:spTree>
    <p:extLst>
      <p:ext uri="{BB962C8B-B14F-4D97-AF65-F5344CB8AC3E}">
        <p14:creationId xmlns:p14="http://schemas.microsoft.com/office/powerpoint/2010/main" val="6105897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PJV2">
  <a:themeElements>
    <a:clrScheme name="OPJV">
      <a:dk1>
        <a:srgbClr val="000000"/>
      </a:dk1>
      <a:lt1>
        <a:sysClr val="window" lastClr="FFFFFF"/>
      </a:lt1>
      <a:dk2>
        <a:srgbClr val="5E5E5E"/>
      </a:dk2>
      <a:lt2>
        <a:srgbClr val="DDDDDD"/>
      </a:lt2>
      <a:accent1>
        <a:srgbClr val="7C891D"/>
      </a:accent1>
      <a:accent2>
        <a:srgbClr val="A6B727"/>
      </a:accent2>
      <a:accent3>
        <a:srgbClr val="B86D00"/>
      </a:accent3>
      <a:accent4>
        <a:srgbClr val="838383"/>
      </a:accent4>
      <a:accent5>
        <a:srgbClr val="F0CA0A"/>
      </a:accent5>
      <a:accent6>
        <a:srgbClr val="786504"/>
      </a:accent6>
      <a:hlink>
        <a:srgbClr val="FFFFFF"/>
      </a:hlink>
      <a:folHlink>
        <a:srgbClr val="FFFFFF"/>
      </a:folHlink>
    </a:clrScheme>
    <a:fontScheme name="Custom 21">
      <a:majorFont>
        <a:latin typeface="Gill Sans MT"/>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2"/>
        </a:solidFill>
        <a:ln w="12700" cap="flat">
          <a:noFill/>
          <a:prstDash val="solid"/>
          <a:miter/>
        </a:ln>
      </a:spPr>
      <a:bodyPr rtlCol="0" anchor="ctr"/>
      <a:lstStyle>
        <a:defPPr algn="l">
          <a:defRPr dirty="0"/>
        </a:defPPr>
      </a:lstStyle>
    </a:spDef>
  </a:objectDefaults>
  <a:extraClrSchemeLst/>
  <a:extLst>
    <a:ext uri="{05A4C25C-085E-4340-85A3-A5531E510DB2}">
      <thm15:themeFamily xmlns:thm15="http://schemas.microsoft.com/office/thememl/2012/main" name="OPJV2" id="{3ACAC121-EA2E-4D27-A64A-A39A96A74C0A}" vid="{7274196E-8808-4F46-A262-2B9A8F934CF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2333</TotalTime>
  <Words>1798</Words>
  <Application>Microsoft Office PowerPoint</Application>
  <PresentationFormat>Widescreen</PresentationFormat>
  <Paragraphs>101</Paragraphs>
  <Slides>15</Slides>
  <Notes>12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15</vt:i4>
      </vt:variant>
    </vt:vector>
  </HeadingPairs>
  <TitlesOfParts>
    <vt:vector size="23" baseType="lpstr">
      <vt:lpstr>Arial</vt:lpstr>
      <vt:lpstr>Bahnschrift Light SemiCondensed</vt:lpstr>
      <vt:lpstr>Calibri</vt:lpstr>
      <vt:lpstr>Calibri Light</vt:lpstr>
      <vt:lpstr>Franklin Gothic Book</vt:lpstr>
      <vt:lpstr>Gill Sans MT</vt:lpstr>
      <vt:lpstr>Office Theme</vt:lpstr>
      <vt:lpstr>OPJV2</vt:lpstr>
      <vt:lpstr>Beyond The First Step</vt:lpstr>
      <vt:lpstr>Initial Practice Installed, Now What? </vt:lpstr>
      <vt:lpstr>Where is the ideal place to stall succession?</vt:lpstr>
      <vt:lpstr>Landscape of Disturbance</vt:lpstr>
      <vt:lpstr>Absence of Disturbance</vt:lpstr>
      <vt:lpstr>Habitat Restoration is Expensive</vt:lpstr>
      <vt:lpstr>Habitat Restoration is Expensive</vt:lpstr>
      <vt:lpstr>Fire and Grazing</vt:lpstr>
      <vt:lpstr>Intensive VS. Extensive Management</vt:lpstr>
      <vt:lpstr>Intensive VS. Extensive Management</vt:lpstr>
      <vt:lpstr>Management or Maintenance Plan</vt:lpstr>
      <vt:lpstr>Common Issues with Maintenance</vt:lpstr>
      <vt:lpstr>What Do I look for in a GRIP Project?</vt:lpstr>
      <vt:lpstr>PowerPoint Presentation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Beyond The First Step</dc:title>
  <dc:creator>Derek Wiley</dc:creator>
  <cp:lastModifiedBy>Derek Wiley</cp:lastModifiedBy>
  <cp:revision>4</cp:revision>
  <dcterms:created xsi:type="dcterms:W3CDTF">2022-04-18T23:57:03Z</dcterms:created>
  <dcterms:modified xsi:type="dcterms:W3CDTF">2022-04-21T13:39:14Z</dcterms:modified>
</cp:coreProperties>
</file>