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0.jpg" ContentType="image/jpg"/>
  <Override PartName="/ppt/media/image315.jpg" ContentType="image/jpg"/>
  <Override PartName="/ppt/media/image31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1" r:id="rId3"/>
    <p:sldId id="271" r:id="rId4"/>
    <p:sldId id="260" r:id="rId5"/>
    <p:sldId id="272" r:id="rId6"/>
    <p:sldId id="273" r:id="rId7"/>
    <p:sldId id="290" r:id="rId8"/>
    <p:sldId id="289" r:id="rId9"/>
    <p:sldId id="288" r:id="rId10"/>
    <p:sldId id="262" r:id="rId11"/>
    <p:sldId id="264" r:id="rId12"/>
    <p:sldId id="281" r:id="rId13"/>
    <p:sldId id="282" r:id="rId14"/>
    <p:sldId id="296" r:id="rId15"/>
    <p:sldId id="293" r:id="rId16"/>
    <p:sldId id="294" r:id="rId17"/>
    <p:sldId id="295" r:id="rId18"/>
    <p:sldId id="270" r:id="rId19"/>
    <p:sldId id="269" r:id="rId20"/>
    <p:sldId id="274" r:id="rId21"/>
    <p:sldId id="275" r:id="rId22"/>
    <p:sldId id="276" r:id="rId23"/>
    <p:sldId id="277" r:id="rId24"/>
    <p:sldId id="278" r:id="rId25"/>
    <p:sldId id="285" r:id="rId26"/>
    <p:sldId id="280" r:id="rId27"/>
    <p:sldId id="283" r:id="rId28"/>
    <p:sldId id="279" r:id="rId29"/>
    <p:sldId id="292" r:id="rId30"/>
    <p:sldId id="287"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2715C-F74A-4863-A465-4FC032CBFC3C}"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7CF02-CCF9-4141-B0A4-A919007AFA48}" type="slidenum">
              <a:rPr lang="en-US" smtClean="0"/>
              <a:t>‹#›</a:t>
            </a:fld>
            <a:endParaRPr lang="en-US"/>
          </a:p>
        </p:txBody>
      </p:sp>
    </p:spTree>
    <p:extLst>
      <p:ext uri="{BB962C8B-B14F-4D97-AF65-F5344CB8AC3E}">
        <p14:creationId xmlns:p14="http://schemas.microsoft.com/office/powerpoint/2010/main" val="224886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 I and my background – grew up on a farm in southern MN growing corn and soy beans (family is still there). Every field is tiled and drained… way of life. Started restoring prairies and wetlands in the prairie pothole region in the tall grass area… techniques …. Ups and downs … learning process. Not an expert! </a:t>
            </a:r>
          </a:p>
        </p:txBody>
      </p:sp>
      <p:sp>
        <p:nvSpPr>
          <p:cNvPr id="4" name="Slide Number Placeholder 3"/>
          <p:cNvSpPr>
            <a:spLocks noGrp="1"/>
          </p:cNvSpPr>
          <p:nvPr>
            <p:ph type="sldNum" sz="quarter" idx="5"/>
          </p:nvPr>
        </p:nvSpPr>
        <p:spPr/>
        <p:txBody>
          <a:bodyPr/>
          <a:lstStyle/>
          <a:p>
            <a:fld id="{F127CF02-CCF9-4141-B0A4-A919007AFA48}" type="slidenum">
              <a:rPr lang="en-US" smtClean="0"/>
              <a:t>2</a:t>
            </a:fld>
            <a:endParaRPr lang="en-US"/>
          </a:p>
        </p:txBody>
      </p:sp>
    </p:spTree>
    <p:extLst>
      <p:ext uri="{BB962C8B-B14F-4D97-AF65-F5344CB8AC3E}">
        <p14:creationId xmlns:p14="http://schemas.microsoft.com/office/powerpoint/2010/main" val="372015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1FB-597C-15B4-B8B3-794F6A79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9FD7C6-8111-4F50-3204-EF189D424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7F8F4-BBBE-0144-8463-5C134FD2B9C4}"/>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1D0559F9-AAD6-E446-E1DF-7B451514A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0780E-93A3-517E-E467-77C2C10E20F8}"/>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17384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4E53-5543-5CE5-121C-72D2C9CCBB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44886E-E756-C3DC-A35D-DB80408BEA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D5C44-DC26-6F08-2F72-6827DCE4F786}"/>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0BF24576-E1A8-948B-AF2C-775F349E8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200FD-9E5F-95C1-B412-1B29A10668BB}"/>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291413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ECF94-C37E-30EF-9482-CEBD8671E4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8849C-EBCD-FFED-8B5D-024E1416F9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E2F5F-6EEE-E095-63B3-85098280EFF1}"/>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D0FF3D83-A693-CF37-7955-7DE18F4A9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79DFA-314C-A341-6692-1404F8252716}"/>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239222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9300-B45F-5E59-899C-AD5C5120D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2FD03-F47A-F783-A100-164EAB10F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B36C8-426C-2C0B-F01D-2B1BE24D02FB}"/>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7FFFC6CB-A98C-B14E-7ACD-873891A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30631-E6F3-4646-8376-981EF023476F}"/>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37047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9EC4-39C9-A17E-D5F9-42847EE922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3A760-4F80-A4F5-B023-FA31D56C0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DBA44-71BD-3D6F-D7CD-C4DA8B0C09C3}"/>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6F22247C-8D80-8656-B26B-DE7518E11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8935-0638-77B1-5035-C88A08263F40}"/>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80267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144E-B6E5-8434-9F94-E2CBAA36E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6544B-A975-FE6D-AAD6-8F29AB89B2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F9048B-8B0D-4EFD-DEDC-3C05424A0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ECE1E4-CEDE-CE29-6F4B-9D679D7F63CD}"/>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6" name="Footer Placeholder 5">
            <a:extLst>
              <a:ext uri="{FF2B5EF4-FFF2-40B4-BE49-F238E27FC236}">
                <a16:creationId xmlns:a16="http://schemas.microsoft.com/office/drawing/2014/main" id="{059D21AC-9E65-D08C-A621-4617F9028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B5286-1FC1-C50D-7F86-E9A8DBA0045C}"/>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157310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BFB9-D321-E40E-2D1D-9CFEAC35F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95E64-F965-EBE9-B171-BD9ABF551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36B312-A980-2640-4971-DA90675B1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C1092-B64E-644C-E6D1-7FF375E7E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67E19-C305-ECF2-9E7B-D8881900C6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8C5DD-3CE8-2F8F-1756-A0FF4B3B85E6}"/>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8" name="Footer Placeholder 7">
            <a:extLst>
              <a:ext uri="{FF2B5EF4-FFF2-40B4-BE49-F238E27FC236}">
                <a16:creationId xmlns:a16="http://schemas.microsoft.com/office/drawing/2014/main" id="{25DFD1DB-9CD3-15AE-E699-E120B7A104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079C30-0A2E-7965-267B-6ACD2BBFDC39}"/>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400508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B3FC-A2AD-780B-A068-7F80F8C198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FE1B70-21FE-D680-E06E-06BD6AEE988B}"/>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4" name="Footer Placeholder 3">
            <a:extLst>
              <a:ext uri="{FF2B5EF4-FFF2-40B4-BE49-F238E27FC236}">
                <a16:creationId xmlns:a16="http://schemas.microsoft.com/office/drawing/2014/main" id="{BE42F86B-4703-2CE3-AA64-68D37161AF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9D489A-E5D3-45D3-67FC-05691E0DA11A}"/>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260675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A0A9F-73B0-037C-CE5C-1AEDC38BBD27}"/>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3" name="Footer Placeholder 2">
            <a:extLst>
              <a:ext uri="{FF2B5EF4-FFF2-40B4-BE49-F238E27FC236}">
                <a16:creationId xmlns:a16="http://schemas.microsoft.com/office/drawing/2014/main" id="{38EAA9A9-A23C-9B91-12A5-4EE8D16D66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CB9494-B74E-1255-2B8D-B910BA03EADA}"/>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306247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E993-0D19-5D6B-3369-3D21F07AB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28C03-DFED-EC20-F3C7-FFDB7B4EE5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7A080-2F99-E5A2-69CF-ABCB1196D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20F25-44BB-219B-546B-5DED96C144B0}"/>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6" name="Footer Placeholder 5">
            <a:extLst>
              <a:ext uri="{FF2B5EF4-FFF2-40B4-BE49-F238E27FC236}">
                <a16:creationId xmlns:a16="http://schemas.microsoft.com/office/drawing/2014/main" id="{F216BBEC-C99B-F5AE-6547-5178D9DDF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48953-CE6F-40EF-43C7-66B0C0FE4745}"/>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16516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C6-80B6-ECEA-3CE2-3053FDA6D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A6DE5C-8B09-B8C6-2A20-A8F143E9BF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EEC46-5DC6-5600-F425-4C70CCF27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F4227-0FA4-8922-CE75-B42FB5C8AA41}"/>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6" name="Footer Placeholder 5">
            <a:extLst>
              <a:ext uri="{FF2B5EF4-FFF2-40B4-BE49-F238E27FC236}">
                <a16:creationId xmlns:a16="http://schemas.microsoft.com/office/drawing/2014/main" id="{642F5542-1FEC-EB43-36B5-CC0C77303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7DB27-E8DC-366E-E509-76BF680FB0CD}"/>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327238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8CA6E-BA36-DAC6-E81C-D3C4FBD7B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6F2167-BF91-0D06-CBF1-5A6D4774B0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95C39-F3A9-BFD6-895E-3CFE1E8CF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22B390F9-0388-07F1-A71E-13872A651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865284-E1FC-FCAF-7269-6968B9B418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FAD64-14A0-4D08-89BE-C5756A9FAE09}" type="slidenum">
              <a:rPr lang="en-US" smtClean="0"/>
              <a:t>‹#›</a:t>
            </a:fld>
            <a:endParaRPr lang="en-US"/>
          </a:p>
        </p:txBody>
      </p:sp>
    </p:spTree>
    <p:extLst>
      <p:ext uri="{BB962C8B-B14F-4D97-AF65-F5344CB8AC3E}">
        <p14:creationId xmlns:p14="http://schemas.microsoft.com/office/powerpoint/2010/main" val="155662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17" Type="http://schemas.openxmlformats.org/officeDocument/2006/relationships/image" Target="../media/image135.png"/><Relationship Id="rId299" Type="http://schemas.openxmlformats.org/officeDocument/2006/relationships/image" Target="../media/image317.png"/><Relationship Id="rId21" Type="http://schemas.openxmlformats.org/officeDocument/2006/relationships/image" Target="../media/image39.png"/><Relationship Id="rId63" Type="http://schemas.openxmlformats.org/officeDocument/2006/relationships/image" Target="../media/image81.png"/><Relationship Id="rId159" Type="http://schemas.openxmlformats.org/officeDocument/2006/relationships/image" Target="../media/image177.png"/><Relationship Id="rId170" Type="http://schemas.openxmlformats.org/officeDocument/2006/relationships/image" Target="../media/image188.png"/><Relationship Id="rId226" Type="http://schemas.openxmlformats.org/officeDocument/2006/relationships/image" Target="../media/image244.png"/><Relationship Id="rId268" Type="http://schemas.openxmlformats.org/officeDocument/2006/relationships/image" Target="../media/image286.png"/><Relationship Id="rId32" Type="http://schemas.openxmlformats.org/officeDocument/2006/relationships/image" Target="../media/image50.png"/><Relationship Id="rId74" Type="http://schemas.openxmlformats.org/officeDocument/2006/relationships/image" Target="../media/image92.png"/><Relationship Id="rId128" Type="http://schemas.openxmlformats.org/officeDocument/2006/relationships/image" Target="../media/image146.png"/><Relationship Id="rId5" Type="http://schemas.openxmlformats.org/officeDocument/2006/relationships/image" Target="../media/image23.png"/><Relationship Id="rId181" Type="http://schemas.openxmlformats.org/officeDocument/2006/relationships/image" Target="../media/image199.png"/><Relationship Id="rId237" Type="http://schemas.openxmlformats.org/officeDocument/2006/relationships/image" Target="../media/image255.png"/><Relationship Id="rId279" Type="http://schemas.openxmlformats.org/officeDocument/2006/relationships/image" Target="../media/image297.png"/><Relationship Id="rId43" Type="http://schemas.openxmlformats.org/officeDocument/2006/relationships/image" Target="../media/image61.png"/><Relationship Id="rId139" Type="http://schemas.openxmlformats.org/officeDocument/2006/relationships/image" Target="../media/image157.png"/><Relationship Id="rId290" Type="http://schemas.openxmlformats.org/officeDocument/2006/relationships/image" Target="../media/image308.png"/><Relationship Id="rId304" Type="http://schemas.openxmlformats.org/officeDocument/2006/relationships/image" Target="../media/image322.png"/><Relationship Id="rId85" Type="http://schemas.openxmlformats.org/officeDocument/2006/relationships/image" Target="../media/image103.png"/><Relationship Id="rId150" Type="http://schemas.openxmlformats.org/officeDocument/2006/relationships/image" Target="../media/image168.png"/><Relationship Id="rId192" Type="http://schemas.openxmlformats.org/officeDocument/2006/relationships/image" Target="../media/image210.png"/><Relationship Id="rId206" Type="http://schemas.openxmlformats.org/officeDocument/2006/relationships/image" Target="../media/image224.png"/><Relationship Id="rId248" Type="http://schemas.openxmlformats.org/officeDocument/2006/relationships/image" Target="../media/image266.png"/><Relationship Id="rId12" Type="http://schemas.openxmlformats.org/officeDocument/2006/relationships/image" Target="../media/image30.png"/><Relationship Id="rId108" Type="http://schemas.openxmlformats.org/officeDocument/2006/relationships/image" Target="../media/image126.png"/><Relationship Id="rId54" Type="http://schemas.openxmlformats.org/officeDocument/2006/relationships/image" Target="../media/image72.png"/><Relationship Id="rId96" Type="http://schemas.openxmlformats.org/officeDocument/2006/relationships/image" Target="../media/image114.png"/><Relationship Id="rId161" Type="http://schemas.openxmlformats.org/officeDocument/2006/relationships/image" Target="../media/image179.png"/><Relationship Id="rId217" Type="http://schemas.openxmlformats.org/officeDocument/2006/relationships/image" Target="../media/image235.png"/><Relationship Id="rId259" Type="http://schemas.openxmlformats.org/officeDocument/2006/relationships/image" Target="../media/image277.png"/><Relationship Id="rId23" Type="http://schemas.openxmlformats.org/officeDocument/2006/relationships/image" Target="../media/image41.png"/><Relationship Id="rId119" Type="http://schemas.openxmlformats.org/officeDocument/2006/relationships/image" Target="../media/image137.png"/><Relationship Id="rId270" Type="http://schemas.openxmlformats.org/officeDocument/2006/relationships/image" Target="../media/image288.png"/><Relationship Id="rId44" Type="http://schemas.openxmlformats.org/officeDocument/2006/relationships/image" Target="../media/image62.png"/><Relationship Id="rId65" Type="http://schemas.openxmlformats.org/officeDocument/2006/relationships/image" Target="../media/image83.png"/><Relationship Id="rId86" Type="http://schemas.openxmlformats.org/officeDocument/2006/relationships/image" Target="../media/image104.png"/><Relationship Id="rId130" Type="http://schemas.openxmlformats.org/officeDocument/2006/relationships/image" Target="../media/image148.png"/><Relationship Id="rId151" Type="http://schemas.openxmlformats.org/officeDocument/2006/relationships/image" Target="../media/image169.png"/><Relationship Id="rId172" Type="http://schemas.openxmlformats.org/officeDocument/2006/relationships/image" Target="../media/image190.png"/><Relationship Id="rId193" Type="http://schemas.openxmlformats.org/officeDocument/2006/relationships/image" Target="../media/image211.png"/><Relationship Id="rId207" Type="http://schemas.openxmlformats.org/officeDocument/2006/relationships/image" Target="../media/image225.png"/><Relationship Id="rId228" Type="http://schemas.openxmlformats.org/officeDocument/2006/relationships/image" Target="../media/image246.png"/><Relationship Id="rId249" Type="http://schemas.openxmlformats.org/officeDocument/2006/relationships/image" Target="../media/image267.png"/><Relationship Id="rId13" Type="http://schemas.openxmlformats.org/officeDocument/2006/relationships/image" Target="../media/image31.png"/><Relationship Id="rId109" Type="http://schemas.openxmlformats.org/officeDocument/2006/relationships/image" Target="../media/image127.png"/><Relationship Id="rId260" Type="http://schemas.openxmlformats.org/officeDocument/2006/relationships/image" Target="../media/image278.png"/><Relationship Id="rId281" Type="http://schemas.openxmlformats.org/officeDocument/2006/relationships/image" Target="../media/image299.png"/><Relationship Id="rId34" Type="http://schemas.openxmlformats.org/officeDocument/2006/relationships/image" Target="../media/image52.png"/><Relationship Id="rId55" Type="http://schemas.openxmlformats.org/officeDocument/2006/relationships/image" Target="../media/image73.png"/><Relationship Id="rId76" Type="http://schemas.openxmlformats.org/officeDocument/2006/relationships/image" Target="../media/image94.png"/><Relationship Id="rId97" Type="http://schemas.openxmlformats.org/officeDocument/2006/relationships/image" Target="../media/image115.png"/><Relationship Id="rId120" Type="http://schemas.openxmlformats.org/officeDocument/2006/relationships/image" Target="../media/image138.png"/><Relationship Id="rId141" Type="http://schemas.openxmlformats.org/officeDocument/2006/relationships/image" Target="../media/image159.png"/><Relationship Id="rId7" Type="http://schemas.openxmlformats.org/officeDocument/2006/relationships/image" Target="../media/image25.png"/><Relationship Id="rId162" Type="http://schemas.openxmlformats.org/officeDocument/2006/relationships/image" Target="../media/image180.png"/><Relationship Id="rId183" Type="http://schemas.openxmlformats.org/officeDocument/2006/relationships/image" Target="../media/image201.png"/><Relationship Id="rId218" Type="http://schemas.openxmlformats.org/officeDocument/2006/relationships/image" Target="../media/image236.png"/><Relationship Id="rId239" Type="http://schemas.openxmlformats.org/officeDocument/2006/relationships/image" Target="../media/image257.png"/><Relationship Id="rId250" Type="http://schemas.openxmlformats.org/officeDocument/2006/relationships/image" Target="../media/image268.png"/><Relationship Id="rId271" Type="http://schemas.openxmlformats.org/officeDocument/2006/relationships/image" Target="../media/image289.png"/><Relationship Id="rId292" Type="http://schemas.openxmlformats.org/officeDocument/2006/relationships/image" Target="../media/image310.png"/><Relationship Id="rId306" Type="http://schemas.openxmlformats.org/officeDocument/2006/relationships/image" Target="../media/image324.png"/><Relationship Id="rId24" Type="http://schemas.openxmlformats.org/officeDocument/2006/relationships/image" Target="../media/image42.png"/><Relationship Id="rId45" Type="http://schemas.openxmlformats.org/officeDocument/2006/relationships/image" Target="../media/image63.png"/><Relationship Id="rId66" Type="http://schemas.openxmlformats.org/officeDocument/2006/relationships/image" Target="../media/image84.png"/><Relationship Id="rId87" Type="http://schemas.openxmlformats.org/officeDocument/2006/relationships/image" Target="../media/image105.png"/><Relationship Id="rId110" Type="http://schemas.openxmlformats.org/officeDocument/2006/relationships/image" Target="../media/image128.png"/><Relationship Id="rId131" Type="http://schemas.openxmlformats.org/officeDocument/2006/relationships/image" Target="../media/image149.png"/><Relationship Id="rId152" Type="http://schemas.openxmlformats.org/officeDocument/2006/relationships/image" Target="../media/image170.png"/><Relationship Id="rId173" Type="http://schemas.openxmlformats.org/officeDocument/2006/relationships/image" Target="../media/image191.png"/><Relationship Id="rId194" Type="http://schemas.openxmlformats.org/officeDocument/2006/relationships/image" Target="../media/image212.png"/><Relationship Id="rId208" Type="http://schemas.openxmlformats.org/officeDocument/2006/relationships/image" Target="../media/image226.png"/><Relationship Id="rId229" Type="http://schemas.openxmlformats.org/officeDocument/2006/relationships/image" Target="../media/image247.png"/><Relationship Id="rId240" Type="http://schemas.openxmlformats.org/officeDocument/2006/relationships/image" Target="../media/image258.png"/><Relationship Id="rId261" Type="http://schemas.openxmlformats.org/officeDocument/2006/relationships/image" Target="../media/image279.png"/><Relationship Id="rId14" Type="http://schemas.openxmlformats.org/officeDocument/2006/relationships/image" Target="../media/image32.png"/><Relationship Id="rId35" Type="http://schemas.openxmlformats.org/officeDocument/2006/relationships/image" Target="../media/image53.png"/><Relationship Id="rId56" Type="http://schemas.openxmlformats.org/officeDocument/2006/relationships/image" Target="../media/image74.png"/><Relationship Id="rId77" Type="http://schemas.openxmlformats.org/officeDocument/2006/relationships/image" Target="../media/image95.png"/><Relationship Id="rId100" Type="http://schemas.openxmlformats.org/officeDocument/2006/relationships/image" Target="../media/image118.png"/><Relationship Id="rId282" Type="http://schemas.openxmlformats.org/officeDocument/2006/relationships/image" Target="../media/image300.png"/><Relationship Id="rId8" Type="http://schemas.openxmlformats.org/officeDocument/2006/relationships/image" Target="../media/image26.png"/><Relationship Id="rId98" Type="http://schemas.openxmlformats.org/officeDocument/2006/relationships/image" Target="../media/image116.png"/><Relationship Id="rId121" Type="http://schemas.openxmlformats.org/officeDocument/2006/relationships/image" Target="../media/image139.png"/><Relationship Id="rId142" Type="http://schemas.openxmlformats.org/officeDocument/2006/relationships/image" Target="../media/image160.png"/><Relationship Id="rId163" Type="http://schemas.openxmlformats.org/officeDocument/2006/relationships/image" Target="../media/image181.png"/><Relationship Id="rId184" Type="http://schemas.openxmlformats.org/officeDocument/2006/relationships/image" Target="../media/image202.png"/><Relationship Id="rId219" Type="http://schemas.openxmlformats.org/officeDocument/2006/relationships/image" Target="../media/image237.png"/><Relationship Id="rId230" Type="http://schemas.openxmlformats.org/officeDocument/2006/relationships/image" Target="../media/image248.png"/><Relationship Id="rId251" Type="http://schemas.openxmlformats.org/officeDocument/2006/relationships/image" Target="../media/image269.png"/><Relationship Id="rId25" Type="http://schemas.openxmlformats.org/officeDocument/2006/relationships/image" Target="../media/image43.png"/><Relationship Id="rId46" Type="http://schemas.openxmlformats.org/officeDocument/2006/relationships/image" Target="../media/image64.png"/><Relationship Id="rId67" Type="http://schemas.openxmlformats.org/officeDocument/2006/relationships/image" Target="../media/image85.png"/><Relationship Id="rId272" Type="http://schemas.openxmlformats.org/officeDocument/2006/relationships/image" Target="../media/image290.png"/><Relationship Id="rId293" Type="http://schemas.openxmlformats.org/officeDocument/2006/relationships/image" Target="../media/image311.png"/><Relationship Id="rId307" Type="http://schemas.openxmlformats.org/officeDocument/2006/relationships/image" Target="../media/image325.png"/><Relationship Id="rId88" Type="http://schemas.openxmlformats.org/officeDocument/2006/relationships/image" Target="../media/image106.png"/><Relationship Id="rId111" Type="http://schemas.openxmlformats.org/officeDocument/2006/relationships/image" Target="../media/image129.png"/><Relationship Id="rId132" Type="http://schemas.openxmlformats.org/officeDocument/2006/relationships/image" Target="../media/image150.png"/><Relationship Id="rId153" Type="http://schemas.openxmlformats.org/officeDocument/2006/relationships/image" Target="../media/image171.png"/><Relationship Id="rId174" Type="http://schemas.openxmlformats.org/officeDocument/2006/relationships/image" Target="../media/image192.png"/><Relationship Id="rId195" Type="http://schemas.openxmlformats.org/officeDocument/2006/relationships/image" Target="../media/image213.png"/><Relationship Id="rId209" Type="http://schemas.openxmlformats.org/officeDocument/2006/relationships/image" Target="../media/image227.png"/><Relationship Id="rId220" Type="http://schemas.openxmlformats.org/officeDocument/2006/relationships/image" Target="../media/image238.png"/><Relationship Id="rId241" Type="http://schemas.openxmlformats.org/officeDocument/2006/relationships/image" Target="../media/image259.png"/><Relationship Id="rId15" Type="http://schemas.openxmlformats.org/officeDocument/2006/relationships/image" Target="../media/image33.png"/><Relationship Id="rId36" Type="http://schemas.openxmlformats.org/officeDocument/2006/relationships/image" Target="../media/image54.png"/><Relationship Id="rId57" Type="http://schemas.openxmlformats.org/officeDocument/2006/relationships/image" Target="../media/image75.png"/><Relationship Id="rId262" Type="http://schemas.openxmlformats.org/officeDocument/2006/relationships/image" Target="../media/image280.png"/><Relationship Id="rId283" Type="http://schemas.openxmlformats.org/officeDocument/2006/relationships/image" Target="../media/image301.png"/><Relationship Id="rId78" Type="http://schemas.openxmlformats.org/officeDocument/2006/relationships/image" Target="../media/image96.png"/><Relationship Id="rId99" Type="http://schemas.openxmlformats.org/officeDocument/2006/relationships/image" Target="../media/image117.png"/><Relationship Id="rId101" Type="http://schemas.openxmlformats.org/officeDocument/2006/relationships/image" Target="../media/image119.png"/><Relationship Id="rId122" Type="http://schemas.openxmlformats.org/officeDocument/2006/relationships/image" Target="../media/image140.png"/><Relationship Id="rId143" Type="http://schemas.openxmlformats.org/officeDocument/2006/relationships/image" Target="../media/image161.png"/><Relationship Id="rId164" Type="http://schemas.openxmlformats.org/officeDocument/2006/relationships/image" Target="../media/image182.png"/><Relationship Id="rId185" Type="http://schemas.openxmlformats.org/officeDocument/2006/relationships/image" Target="../media/image203.png"/><Relationship Id="rId9" Type="http://schemas.openxmlformats.org/officeDocument/2006/relationships/image" Target="../media/image27.png"/><Relationship Id="rId210" Type="http://schemas.openxmlformats.org/officeDocument/2006/relationships/image" Target="../media/image228.png"/><Relationship Id="rId26" Type="http://schemas.openxmlformats.org/officeDocument/2006/relationships/image" Target="../media/image44.png"/><Relationship Id="rId231" Type="http://schemas.openxmlformats.org/officeDocument/2006/relationships/image" Target="../media/image249.png"/><Relationship Id="rId252" Type="http://schemas.openxmlformats.org/officeDocument/2006/relationships/image" Target="../media/image270.png"/><Relationship Id="rId273" Type="http://schemas.openxmlformats.org/officeDocument/2006/relationships/image" Target="../media/image291.png"/><Relationship Id="rId294" Type="http://schemas.openxmlformats.org/officeDocument/2006/relationships/image" Target="../media/image312.png"/><Relationship Id="rId308" Type="http://schemas.openxmlformats.org/officeDocument/2006/relationships/image" Target="../media/image326.png"/><Relationship Id="rId47" Type="http://schemas.openxmlformats.org/officeDocument/2006/relationships/image" Target="../media/image65.png"/><Relationship Id="rId68" Type="http://schemas.openxmlformats.org/officeDocument/2006/relationships/image" Target="../media/image86.png"/><Relationship Id="rId89" Type="http://schemas.openxmlformats.org/officeDocument/2006/relationships/image" Target="../media/image107.png"/><Relationship Id="rId112" Type="http://schemas.openxmlformats.org/officeDocument/2006/relationships/image" Target="../media/image130.png"/><Relationship Id="rId133" Type="http://schemas.openxmlformats.org/officeDocument/2006/relationships/image" Target="../media/image151.png"/><Relationship Id="rId154" Type="http://schemas.openxmlformats.org/officeDocument/2006/relationships/image" Target="../media/image172.png"/><Relationship Id="rId175" Type="http://schemas.openxmlformats.org/officeDocument/2006/relationships/image" Target="../media/image193.png"/><Relationship Id="rId196" Type="http://schemas.openxmlformats.org/officeDocument/2006/relationships/image" Target="../media/image214.png"/><Relationship Id="rId200" Type="http://schemas.openxmlformats.org/officeDocument/2006/relationships/image" Target="../media/image218.png"/><Relationship Id="rId16" Type="http://schemas.openxmlformats.org/officeDocument/2006/relationships/image" Target="../media/image34.png"/><Relationship Id="rId221" Type="http://schemas.openxmlformats.org/officeDocument/2006/relationships/image" Target="../media/image239.png"/><Relationship Id="rId242" Type="http://schemas.openxmlformats.org/officeDocument/2006/relationships/image" Target="../media/image260.png"/><Relationship Id="rId263" Type="http://schemas.openxmlformats.org/officeDocument/2006/relationships/image" Target="../media/image281.png"/><Relationship Id="rId284" Type="http://schemas.openxmlformats.org/officeDocument/2006/relationships/image" Target="../media/image302.png"/><Relationship Id="rId37" Type="http://schemas.openxmlformats.org/officeDocument/2006/relationships/image" Target="../media/image55.png"/><Relationship Id="rId58" Type="http://schemas.openxmlformats.org/officeDocument/2006/relationships/image" Target="../media/image76.png"/><Relationship Id="rId79" Type="http://schemas.openxmlformats.org/officeDocument/2006/relationships/image" Target="../media/image97.png"/><Relationship Id="rId102" Type="http://schemas.openxmlformats.org/officeDocument/2006/relationships/image" Target="../media/image120.png"/><Relationship Id="rId123" Type="http://schemas.openxmlformats.org/officeDocument/2006/relationships/image" Target="../media/image141.png"/><Relationship Id="rId144" Type="http://schemas.openxmlformats.org/officeDocument/2006/relationships/image" Target="../media/image162.png"/><Relationship Id="rId90" Type="http://schemas.openxmlformats.org/officeDocument/2006/relationships/image" Target="../media/image108.png"/><Relationship Id="rId165" Type="http://schemas.openxmlformats.org/officeDocument/2006/relationships/image" Target="../media/image183.png"/><Relationship Id="rId186" Type="http://schemas.openxmlformats.org/officeDocument/2006/relationships/image" Target="../media/image204.png"/><Relationship Id="rId211" Type="http://schemas.openxmlformats.org/officeDocument/2006/relationships/image" Target="../media/image229.png"/><Relationship Id="rId232" Type="http://schemas.openxmlformats.org/officeDocument/2006/relationships/image" Target="../media/image250.png"/><Relationship Id="rId253" Type="http://schemas.openxmlformats.org/officeDocument/2006/relationships/image" Target="../media/image271.png"/><Relationship Id="rId274" Type="http://schemas.openxmlformats.org/officeDocument/2006/relationships/image" Target="../media/image292.png"/><Relationship Id="rId295" Type="http://schemas.openxmlformats.org/officeDocument/2006/relationships/image" Target="../media/image313.png"/><Relationship Id="rId309" Type="http://schemas.openxmlformats.org/officeDocument/2006/relationships/image" Target="../media/image327.png"/><Relationship Id="rId27" Type="http://schemas.openxmlformats.org/officeDocument/2006/relationships/image" Target="../media/image45.png"/><Relationship Id="rId48" Type="http://schemas.openxmlformats.org/officeDocument/2006/relationships/image" Target="../media/image66.png"/><Relationship Id="rId69" Type="http://schemas.openxmlformats.org/officeDocument/2006/relationships/image" Target="../media/image87.png"/><Relationship Id="rId113" Type="http://schemas.openxmlformats.org/officeDocument/2006/relationships/image" Target="../media/image131.png"/><Relationship Id="rId134" Type="http://schemas.openxmlformats.org/officeDocument/2006/relationships/image" Target="../media/image152.png"/><Relationship Id="rId80" Type="http://schemas.openxmlformats.org/officeDocument/2006/relationships/image" Target="../media/image98.png"/><Relationship Id="rId155" Type="http://schemas.openxmlformats.org/officeDocument/2006/relationships/image" Target="../media/image173.png"/><Relationship Id="rId176" Type="http://schemas.openxmlformats.org/officeDocument/2006/relationships/image" Target="../media/image194.png"/><Relationship Id="rId197" Type="http://schemas.openxmlformats.org/officeDocument/2006/relationships/image" Target="../media/image215.png"/><Relationship Id="rId201" Type="http://schemas.openxmlformats.org/officeDocument/2006/relationships/image" Target="../media/image219.png"/><Relationship Id="rId222" Type="http://schemas.openxmlformats.org/officeDocument/2006/relationships/image" Target="../media/image240.png"/><Relationship Id="rId243" Type="http://schemas.openxmlformats.org/officeDocument/2006/relationships/image" Target="../media/image261.png"/><Relationship Id="rId264" Type="http://schemas.openxmlformats.org/officeDocument/2006/relationships/image" Target="../media/image282.png"/><Relationship Id="rId285" Type="http://schemas.openxmlformats.org/officeDocument/2006/relationships/image" Target="../media/image303.png"/><Relationship Id="rId17" Type="http://schemas.openxmlformats.org/officeDocument/2006/relationships/image" Target="../media/image35.png"/><Relationship Id="rId38" Type="http://schemas.openxmlformats.org/officeDocument/2006/relationships/image" Target="../media/image56.png"/><Relationship Id="rId59" Type="http://schemas.openxmlformats.org/officeDocument/2006/relationships/image" Target="../media/image77.png"/><Relationship Id="rId103" Type="http://schemas.openxmlformats.org/officeDocument/2006/relationships/image" Target="../media/image121.png"/><Relationship Id="rId124" Type="http://schemas.openxmlformats.org/officeDocument/2006/relationships/image" Target="../media/image142.png"/><Relationship Id="rId310" Type="http://schemas.openxmlformats.org/officeDocument/2006/relationships/image" Target="../media/image328.png"/><Relationship Id="rId70" Type="http://schemas.openxmlformats.org/officeDocument/2006/relationships/image" Target="../media/image88.png"/><Relationship Id="rId91" Type="http://schemas.openxmlformats.org/officeDocument/2006/relationships/image" Target="../media/image109.png"/><Relationship Id="rId145" Type="http://schemas.openxmlformats.org/officeDocument/2006/relationships/image" Target="../media/image163.png"/><Relationship Id="rId166" Type="http://schemas.openxmlformats.org/officeDocument/2006/relationships/image" Target="../media/image184.png"/><Relationship Id="rId187" Type="http://schemas.openxmlformats.org/officeDocument/2006/relationships/image" Target="../media/image205.png"/><Relationship Id="rId1" Type="http://schemas.openxmlformats.org/officeDocument/2006/relationships/slideLayout" Target="../slideLayouts/slideLayout7.xml"/><Relationship Id="rId212" Type="http://schemas.openxmlformats.org/officeDocument/2006/relationships/image" Target="../media/image230.png"/><Relationship Id="rId233" Type="http://schemas.openxmlformats.org/officeDocument/2006/relationships/image" Target="../media/image251.png"/><Relationship Id="rId254" Type="http://schemas.openxmlformats.org/officeDocument/2006/relationships/image" Target="../media/image272.png"/><Relationship Id="rId28" Type="http://schemas.openxmlformats.org/officeDocument/2006/relationships/image" Target="../media/image46.png"/><Relationship Id="rId49" Type="http://schemas.openxmlformats.org/officeDocument/2006/relationships/image" Target="../media/image67.png"/><Relationship Id="rId114" Type="http://schemas.openxmlformats.org/officeDocument/2006/relationships/image" Target="../media/image132.png"/><Relationship Id="rId275" Type="http://schemas.openxmlformats.org/officeDocument/2006/relationships/image" Target="../media/image293.png"/><Relationship Id="rId296" Type="http://schemas.openxmlformats.org/officeDocument/2006/relationships/image" Target="../media/image314.png"/><Relationship Id="rId300" Type="http://schemas.openxmlformats.org/officeDocument/2006/relationships/image" Target="../media/image318.png"/><Relationship Id="rId60" Type="http://schemas.openxmlformats.org/officeDocument/2006/relationships/image" Target="../media/image78.png"/><Relationship Id="rId81" Type="http://schemas.openxmlformats.org/officeDocument/2006/relationships/image" Target="../media/image99.png"/><Relationship Id="rId135" Type="http://schemas.openxmlformats.org/officeDocument/2006/relationships/image" Target="../media/image153.png"/><Relationship Id="rId156" Type="http://schemas.openxmlformats.org/officeDocument/2006/relationships/image" Target="../media/image174.png"/><Relationship Id="rId177" Type="http://schemas.openxmlformats.org/officeDocument/2006/relationships/image" Target="../media/image195.png"/><Relationship Id="rId198" Type="http://schemas.openxmlformats.org/officeDocument/2006/relationships/image" Target="../media/image216.png"/><Relationship Id="rId202" Type="http://schemas.openxmlformats.org/officeDocument/2006/relationships/image" Target="../media/image220.png"/><Relationship Id="rId223" Type="http://schemas.openxmlformats.org/officeDocument/2006/relationships/image" Target="../media/image241.png"/><Relationship Id="rId244" Type="http://schemas.openxmlformats.org/officeDocument/2006/relationships/image" Target="../media/image262.png"/><Relationship Id="rId18" Type="http://schemas.openxmlformats.org/officeDocument/2006/relationships/image" Target="../media/image36.png"/><Relationship Id="rId39" Type="http://schemas.openxmlformats.org/officeDocument/2006/relationships/image" Target="../media/image57.png"/><Relationship Id="rId265" Type="http://schemas.openxmlformats.org/officeDocument/2006/relationships/image" Target="../media/image283.png"/><Relationship Id="rId286" Type="http://schemas.openxmlformats.org/officeDocument/2006/relationships/image" Target="../media/image304.png"/><Relationship Id="rId50" Type="http://schemas.openxmlformats.org/officeDocument/2006/relationships/image" Target="../media/image68.png"/><Relationship Id="rId104" Type="http://schemas.openxmlformats.org/officeDocument/2006/relationships/image" Target="../media/image122.png"/><Relationship Id="rId125" Type="http://schemas.openxmlformats.org/officeDocument/2006/relationships/image" Target="../media/image143.png"/><Relationship Id="rId146" Type="http://schemas.openxmlformats.org/officeDocument/2006/relationships/image" Target="../media/image164.png"/><Relationship Id="rId167" Type="http://schemas.openxmlformats.org/officeDocument/2006/relationships/image" Target="../media/image185.png"/><Relationship Id="rId188" Type="http://schemas.openxmlformats.org/officeDocument/2006/relationships/image" Target="../media/image206.png"/><Relationship Id="rId71" Type="http://schemas.openxmlformats.org/officeDocument/2006/relationships/image" Target="../media/image89.png"/><Relationship Id="rId92" Type="http://schemas.openxmlformats.org/officeDocument/2006/relationships/image" Target="../media/image110.png"/><Relationship Id="rId213" Type="http://schemas.openxmlformats.org/officeDocument/2006/relationships/image" Target="../media/image231.png"/><Relationship Id="rId234" Type="http://schemas.openxmlformats.org/officeDocument/2006/relationships/image" Target="../media/image252.png"/><Relationship Id="rId2" Type="http://schemas.openxmlformats.org/officeDocument/2006/relationships/image" Target="../media/image20.jpg"/><Relationship Id="rId29" Type="http://schemas.openxmlformats.org/officeDocument/2006/relationships/image" Target="../media/image47.png"/><Relationship Id="rId255" Type="http://schemas.openxmlformats.org/officeDocument/2006/relationships/image" Target="../media/image273.png"/><Relationship Id="rId276" Type="http://schemas.openxmlformats.org/officeDocument/2006/relationships/image" Target="../media/image294.png"/><Relationship Id="rId297" Type="http://schemas.openxmlformats.org/officeDocument/2006/relationships/image" Target="../media/image315.jpg"/><Relationship Id="rId40" Type="http://schemas.openxmlformats.org/officeDocument/2006/relationships/image" Target="../media/image58.png"/><Relationship Id="rId115" Type="http://schemas.openxmlformats.org/officeDocument/2006/relationships/image" Target="../media/image133.png"/><Relationship Id="rId136" Type="http://schemas.openxmlformats.org/officeDocument/2006/relationships/image" Target="../media/image154.png"/><Relationship Id="rId157" Type="http://schemas.openxmlformats.org/officeDocument/2006/relationships/image" Target="../media/image175.png"/><Relationship Id="rId178" Type="http://schemas.openxmlformats.org/officeDocument/2006/relationships/image" Target="../media/image196.png"/><Relationship Id="rId301" Type="http://schemas.openxmlformats.org/officeDocument/2006/relationships/image" Target="../media/image319.png"/><Relationship Id="rId61" Type="http://schemas.openxmlformats.org/officeDocument/2006/relationships/image" Target="../media/image79.png"/><Relationship Id="rId82" Type="http://schemas.openxmlformats.org/officeDocument/2006/relationships/image" Target="../media/image100.png"/><Relationship Id="rId199" Type="http://schemas.openxmlformats.org/officeDocument/2006/relationships/image" Target="../media/image217.png"/><Relationship Id="rId203" Type="http://schemas.openxmlformats.org/officeDocument/2006/relationships/image" Target="../media/image221.png"/><Relationship Id="rId19" Type="http://schemas.openxmlformats.org/officeDocument/2006/relationships/image" Target="../media/image37.png"/><Relationship Id="rId224" Type="http://schemas.openxmlformats.org/officeDocument/2006/relationships/image" Target="../media/image242.png"/><Relationship Id="rId245" Type="http://schemas.openxmlformats.org/officeDocument/2006/relationships/image" Target="../media/image263.png"/><Relationship Id="rId266" Type="http://schemas.openxmlformats.org/officeDocument/2006/relationships/image" Target="../media/image284.png"/><Relationship Id="rId287" Type="http://schemas.openxmlformats.org/officeDocument/2006/relationships/image" Target="../media/image305.png"/><Relationship Id="rId30" Type="http://schemas.openxmlformats.org/officeDocument/2006/relationships/image" Target="../media/image48.png"/><Relationship Id="rId105" Type="http://schemas.openxmlformats.org/officeDocument/2006/relationships/image" Target="../media/image123.png"/><Relationship Id="rId126" Type="http://schemas.openxmlformats.org/officeDocument/2006/relationships/image" Target="../media/image144.png"/><Relationship Id="rId147" Type="http://schemas.openxmlformats.org/officeDocument/2006/relationships/image" Target="../media/image165.png"/><Relationship Id="rId168" Type="http://schemas.openxmlformats.org/officeDocument/2006/relationships/image" Target="../media/image186.png"/><Relationship Id="rId51" Type="http://schemas.openxmlformats.org/officeDocument/2006/relationships/image" Target="../media/image69.png"/><Relationship Id="rId72" Type="http://schemas.openxmlformats.org/officeDocument/2006/relationships/image" Target="../media/image90.png"/><Relationship Id="rId93" Type="http://schemas.openxmlformats.org/officeDocument/2006/relationships/image" Target="../media/image111.png"/><Relationship Id="rId189" Type="http://schemas.openxmlformats.org/officeDocument/2006/relationships/image" Target="../media/image207.png"/><Relationship Id="rId3" Type="http://schemas.openxmlformats.org/officeDocument/2006/relationships/image" Target="../media/image21.png"/><Relationship Id="rId214" Type="http://schemas.openxmlformats.org/officeDocument/2006/relationships/image" Target="../media/image232.png"/><Relationship Id="rId235" Type="http://schemas.openxmlformats.org/officeDocument/2006/relationships/image" Target="../media/image253.png"/><Relationship Id="rId256" Type="http://schemas.openxmlformats.org/officeDocument/2006/relationships/image" Target="../media/image274.png"/><Relationship Id="rId277" Type="http://schemas.openxmlformats.org/officeDocument/2006/relationships/image" Target="../media/image295.png"/><Relationship Id="rId298" Type="http://schemas.openxmlformats.org/officeDocument/2006/relationships/image" Target="../media/image316.jpg"/><Relationship Id="rId116" Type="http://schemas.openxmlformats.org/officeDocument/2006/relationships/image" Target="../media/image134.png"/><Relationship Id="rId137" Type="http://schemas.openxmlformats.org/officeDocument/2006/relationships/image" Target="../media/image155.png"/><Relationship Id="rId158" Type="http://schemas.openxmlformats.org/officeDocument/2006/relationships/image" Target="../media/image176.png"/><Relationship Id="rId302" Type="http://schemas.openxmlformats.org/officeDocument/2006/relationships/image" Target="../media/image320.png"/><Relationship Id="rId20" Type="http://schemas.openxmlformats.org/officeDocument/2006/relationships/image" Target="../media/image38.png"/><Relationship Id="rId41" Type="http://schemas.openxmlformats.org/officeDocument/2006/relationships/image" Target="../media/image59.png"/><Relationship Id="rId62" Type="http://schemas.openxmlformats.org/officeDocument/2006/relationships/image" Target="../media/image80.png"/><Relationship Id="rId83" Type="http://schemas.openxmlformats.org/officeDocument/2006/relationships/image" Target="../media/image101.png"/><Relationship Id="rId179" Type="http://schemas.openxmlformats.org/officeDocument/2006/relationships/image" Target="../media/image197.png"/><Relationship Id="rId190" Type="http://schemas.openxmlformats.org/officeDocument/2006/relationships/image" Target="../media/image208.png"/><Relationship Id="rId204" Type="http://schemas.openxmlformats.org/officeDocument/2006/relationships/image" Target="../media/image222.png"/><Relationship Id="rId225" Type="http://schemas.openxmlformats.org/officeDocument/2006/relationships/image" Target="../media/image243.png"/><Relationship Id="rId246" Type="http://schemas.openxmlformats.org/officeDocument/2006/relationships/image" Target="../media/image264.png"/><Relationship Id="rId267" Type="http://schemas.openxmlformats.org/officeDocument/2006/relationships/image" Target="../media/image285.png"/><Relationship Id="rId288" Type="http://schemas.openxmlformats.org/officeDocument/2006/relationships/image" Target="../media/image306.png"/><Relationship Id="rId106" Type="http://schemas.openxmlformats.org/officeDocument/2006/relationships/image" Target="../media/image124.png"/><Relationship Id="rId127" Type="http://schemas.openxmlformats.org/officeDocument/2006/relationships/image" Target="../media/image145.png"/><Relationship Id="rId10" Type="http://schemas.openxmlformats.org/officeDocument/2006/relationships/image" Target="../media/image28.png"/><Relationship Id="rId31" Type="http://schemas.openxmlformats.org/officeDocument/2006/relationships/image" Target="../media/image49.png"/><Relationship Id="rId52" Type="http://schemas.openxmlformats.org/officeDocument/2006/relationships/image" Target="../media/image70.png"/><Relationship Id="rId73" Type="http://schemas.openxmlformats.org/officeDocument/2006/relationships/image" Target="../media/image91.png"/><Relationship Id="rId94" Type="http://schemas.openxmlformats.org/officeDocument/2006/relationships/image" Target="../media/image112.png"/><Relationship Id="rId148" Type="http://schemas.openxmlformats.org/officeDocument/2006/relationships/image" Target="../media/image166.png"/><Relationship Id="rId169" Type="http://schemas.openxmlformats.org/officeDocument/2006/relationships/image" Target="../media/image187.png"/><Relationship Id="rId4" Type="http://schemas.openxmlformats.org/officeDocument/2006/relationships/image" Target="../media/image22.png"/><Relationship Id="rId180" Type="http://schemas.openxmlformats.org/officeDocument/2006/relationships/image" Target="../media/image198.png"/><Relationship Id="rId215" Type="http://schemas.openxmlformats.org/officeDocument/2006/relationships/image" Target="../media/image233.png"/><Relationship Id="rId236" Type="http://schemas.openxmlformats.org/officeDocument/2006/relationships/image" Target="../media/image254.png"/><Relationship Id="rId257" Type="http://schemas.openxmlformats.org/officeDocument/2006/relationships/image" Target="../media/image275.png"/><Relationship Id="rId278" Type="http://schemas.openxmlformats.org/officeDocument/2006/relationships/image" Target="../media/image296.png"/><Relationship Id="rId303" Type="http://schemas.openxmlformats.org/officeDocument/2006/relationships/image" Target="../media/image321.png"/><Relationship Id="rId42" Type="http://schemas.openxmlformats.org/officeDocument/2006/relationships/image" Target="../media/image60.png"/><Relationship Id="rId84" Type="http://schemas.openxmlformats.org/officeDocument/2006/relationships/image" Target="../media/image102.png"/><Relationship Id="rId138" Type="http://schemas.openxmlformats.org/officeDocument/2006/relationships/image" Target="../media/image156.png"/><Relationship Id="rId191" Type="http://schemas.openxmlformats.org/officeDocument/2006/relationships/image" Target="../media/image209.png"/><Relationship Id="rId205" Type="http://schemas.openxmlformats.org/officeDocument/2006/relationships/image" Target="../media/image223.png"/><Relationship Id="rId247" Type="http://schemas.openxmlformats.org/officeDocument/2006/relationships/image" Target="../media/image265.png"/><Relationship Id="rId107" Type="http://schemas.openxmlformats.org/officeDocument/2006/relationships/image" Target="../media/image125.png"/><Relationship Id="rId289" Type="http://schemas.openxmlformats.org/officeDocument/2006/relationships/image" Target="../media/image307.png"/><Relationship Id="rId11" Type="http://schemas.openxmlformats.org/officeDocument/2006/relationships/image" Target="../media/image29.png"/><Relationship Id="rId53" Type="http://schemas.openxmlformats.org/officeDocument/2006/relationships/image" Target="../media/image71.png"/><Relationship Id="rId149" Type="http://schemas.openxmlformats.org/officeDocument/2006/relationships/image" Target="../media/image167.png"/><Relationship Id="rId95" Type="http://schemas.openxmlformats.org/officeDocument/2006/relationships/image" Target="../media/image113.png"/><Relationship Id="rId160" Type="http://schemas.openxmlformats.org/officeDocument/2006/relationships/image" Target="../media/image178.png"/><Relationship Id="rId216" Type="http://schemas.openxmlformats.org/officeDocument/2006/relationships/image" Target="../media/image234.png"/><Relationship Id="rId258" Type="http://schemas.openxmlformats.org/officeDocument/2006/relationships/image" Target="../media/image276.png"/><Relationship Id="rId22" Type="http://schemas.openxmlformats.org/officeDocument/2006/relationships/image" Target="../media/image40.png"/><Relationship Id="rId64" Type="http://schemas.openxmlformats.org/officeDocument/2006/relationships/image" Target="../media/image82.png"/><Relationship Id="rId118" Type="http://schemas.openxmlformats.org/officeDocument/2006/relationships/image" Target="../media/image136.png"/><Relationship Id="rId171" Type="http://schemas.openxmlformats.org/officeDocument/2006/relationships/image" Target="../media/image189.png"/><Relationship Id="rId227" Type="http://schemas.openxmlformats.org/officeDocument/2006/relationships/image" Target="../media/image245.png"/><Relationship Id="rId269" Type="http://schemas.openxmlformats.org/officeDocument/2006/relationships/image" Target="../media/image287.png"/><Relationship Id="rId33" Type="http://schemas.openxmlformats.org/officeDocument/2006/relationships/image" Target="../media/image51.png"/><Relationship Id="rId129" Type="http://schemas.openxmlformats.org/officeDocument/2006/relationships/image" Target="../media/image147.png"/><Relationship Id="rId280" Type="http://schemas.openxmlformats.org/officeDocument/2006/relationships/image" Target="../media/image298.png"/><Relationship Id="rId75" Type="http://schemas.openxmlformats.org/officeDocument/2006/relationships/image" Target="../media/image93.png"/><Relationship Id="rId140" Type="http://schemas.openxmlformats.org/officeDocument/2006/relationships/image" Target="../media/image158.png"/><Relationship Id="rId182" Type="http://schemas.openxmlformats.org/officeDocument/2006/relationships/image" Target="../media/image200.png"/><Relationship Id="rId6" Type="http://schemas.openxmlformats.org/officeDocument/2006/relationships/image" Target="../media/image24.png"/><Relationship Id="rId238" Type="http://schemas.openxmlformats.org/officeDocument/2006/relationships/image" Target="../media/image256.png"/><Relationship Id="rId291" Type="http://schemas.openxmlformats.org/officeDocument/2006/relationships/image" Target="../media/image309.png"/><Relationship Id="rId305" Type="http://schemas.openxmlformats.org/officeDocument/2006/relationships/image" Target="../media/image323.png"/></Relationships>
</file>

<file path=ppt/slides/_rels/slide19.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17" Type="http://schemas.openxmlformats.org/officeDocument/2006/relationships/image" Target="../media/image444.png"/><Relationship Id="rId21" Type="http://schemas.openxmlformats.org/officeDocument/2006/relationships/image" Target="../media/image348.png"/><Relationship Id="rId42" Type="http://schemas.openxmlformats.org/officeDocument/2006/relationships/image" Target="../media/image369.png"/><Relationship Id="rId63" Type="http://schemas.openxmlformats.org/officeDocument/2006/relationships/image" Target="../media/image390.png"/><Relationship Id="rId84" Type="http://schemas.openxmlformats.org/officeDocument/2006/relationships/image" Target="../media/image411.png"/><Relationship Id="rId138" Type="http://schemas.openxmlformats.org/officeDocument/2006/relationships/image" Target="../media/image465.png"/><Relationship Id="rId159" Type="http://schemas.openxmlformats.org/officeDocument/2006/relationships/image" Target="../media/image486.png"/><Relationship Id="rId170" Type="http://schemas.openxmlformats.org/officeDocument/2006/relationships/image" Target="../media/image497.png"/><Relationship Id="rId107" Type="http://schemas.openxmlformats.org/officeDocument/2006/relationships/image" Target="../media/image434.png"/><Relationship Id="rId11" Type="http://schemas.openxmlformats.org/officeDocument/2006/relationships/image" Target="../media/image338.png"/><Relationship Id="rId32" Type="http://schemas.openxmlformats.org/officeDocument/2006/relationships/image" Target="../media/image359.png"/><Relationship Id="rId53" Type="http://schemas.openxmlformats.org/officeDocument/2006/relationships/image" Target="../media/image380.png"/><Relationship Id="rId74" Type="http://schemas.openxmlformats.org/officeDocument/2006/relationships/image" Target="../media/image401.png"/><Relationship Id="rId128" Type="http://schemas.openxmlformats.org/officeDocument/2006/relationships/image" Target="../media/image455.png"/><Relationship Id="rId149" Type="http://schemas.openxmlformats.org/officeDocument/2006/relationships/image" Target="../media/image476.png"/><Relationship Id="rId5" Type="http://schemas.openxmlformats.org/officeDocument/2006/relationships/image" Target="../media/image24.png"/><Relationship Id="rId95" Type="http://schemas.openxmlformats.org/officeDocument/2006/relationships/image" Target="../media/image422.png"/><Relationship Id="rId160" Type="http://schemas.openxmlformats.org/officeDocument/2006/relationships/image" Target="../media/image487.png"/><Relationship Id="rId181" Type="http://schemas.openxmlformats.org/officeDocument/2006/relationships/image" Target="../media/image508.png"/><Relationship Id="rId22" Type="http://schemas.openxmlformats.org/officeDocument/2006/relationships/image" Target="../media/image349.png"/><Relationship Id="rId43" Type="http://schemas.openxmlformats.org/officeDocument/2006/relationships/image" Target="../media/image370.png"/><Relationship Id="rId64" Type="http://schemas.openxmlformats.org/officeDocument/2006/relationships/image" Target="../media/image391.png"/><Relationship Id="rId118" Type="http://schemas.openxmlformats.org/officeDocument/2006/relationships/image" Target="../media/image445.png"/><Relationship Id="rId139" Type="http://schemas.openxmlformats.org/officeDocument/2006/relationships/image" Target="../media/image466.png"/><Relationship Id="rId85" Type="http://schemas.openxmlformats.org/officeDocument/2006/relationships/image" Target="../media/image412.png"/><Relationship Id="rId150" Type="http://schemas.openxmlformats.org/officeDocument/2006/relationships/image" Target="../media/image477.png"/><Relationship Id="rId171" Type="http://schemas.openxmlformats.org/officeDocument/2006/relationships/image" Target="../media/image498.png"/><Relationship Id="rId12" Type="http://schemas.openxmlformats.org/officeDocument/2006/relationships/image" Target="../media/image339.png"/><Relationship Id="rId33" Type="http://schemas.openxmlformats.org/officeDocument/2006/relationships/image" Target="../media/image360.png"/><Relationship Id="rId108" Type="http://schemas.openxmlformats.org/officeDocument/2006/relationships/image" Target="../media/image435.png"/><Relationship Id="rId129" Type="http://schemas.openxmlformats.org/officeDocument/2006/relationships/image" Target="../media/image456.png"/><Relationship Id="rId54" Type="http://schemas.openxmlformats.org/officeDocument/2006/relationships/image" Target="../media/image381.png"/><Relationship Id="rId75" Type="http://schemas.openxmlformats.org/officeDocument/2006/relationships/image" Target="../media/image402.png"/><Relationship Id="rId96" Type="http://schemas.openxmlformats.org/officeDocument/2006/relationships/image" Target="../media/image423.png"/><Relationship Id="rId140" Type="http://schemas.openxmlformats.org/officeDocument/2006/relationships/image" Target="../media/image467.png"/><Relationship Id="rId161" Type="http://schemas.openxmlformats.org/officeDocument/2006/relationships/image" Target="../media/image488.png"/><Relationship Id="rId182" Type="http://schemas.openxmlformats.org/officeDocument/2006/relationships/image" Target="../media/image509.png"/><Relationship Id="rId6" Type="http://schemas.openxmlformats.org/officeDocument/2006/relationships/image" Target="../media/image25.png"/><Relationship Id="rId23" Type="http://schemas.openxmlformats.org/officeDocument/2006/relationships/image" Target="../media/image350.png"/><Relationship Id="rId119" Type="http://schemas.openxmlformats.org/officeDocument/2006/relationships/image" Target="../media/image446.png"/><Relationship Id="rId44" Type="http://schemas.openxmlformats.org/officeDocument/2006/relationships/image" Target="../media/image371.png"/><Relationship Id="rId65" Type="http://schemas.openxmlformats.org/officeDocument/2006/relationships/image" Target="../media/image392.png"/><Relationship Id="rId86" Type="http://schemas.openxmlformats.org/officeDocument/2006/relationships/image" Target="../media/image413.png"/><Relationship Id="rId130" Type="http://schemas.openxmlformats.org/officeDocument/2006/relationships/image" Target="../media/image457.png"/><Relationship Id="rId151" Type="http://schemas.openxmlformats.org/officeDocument/2006/relationships/image" Target="../media/image478.png"/><Relationship Id="rId172" Type="http://schemas.openxmlformats.org/officeDocument/2006/relationships/image" Target="../media/image499.png"/><Relationship Id="rId13" Type="http://schemas.openxmlformats.org/officeDocument/2006/relationships/image" Target="../media/image340.png"/><Relationship Id="rId18" Type="http://schemas.openxmlformats.org/officeDocument/2006/relationships/image" Target="../media/image345.png"/><Relationship Id="rId39" Type="http://schemas.openxmlformats.org/officeDocument/2006/relationships/image" Target="../media/image366.png"/><Relationship Id="rId109" Type="http://schemas.openxmlformats.org/officeDocument/2006/relationships/image" Target="../media/image436.png"/><Relationship Id="rId34" Type="http://schemas.openxmlformats.org/officeDocument/2006/relationships/image" Target="../media/image361.png"/><Relationship Id="rId50" Type="http://schemas.openxmlformats.org/officeDocument/2006/relationships/image" Target="../media/image377.png"/><Relationship Id="rId55" Type="http://schemas.openxmlformats.org/officeDocument/2006/relationships/image" Target="../media/image382.png"/><Relationship Id="rId76" Type="http://schemas.openxmlformats.org/officeDocument/2006/relationships/image" Target="../media/image403.png"/><Relationship Id="rId97" Type="http://schemas.openxmlformats.org/officeDocument/2006/relationships/image" Target="../media/image424.png"/><Relationship Id="rId104" Type="http://schemas.openxmlformats.org/officeDocument/2006/relationships/image" Target="../media/image431.png"/><Relationship Id="rId120" Type="http://schemas.openxmlformats.org/officeDocument/2006/relationships/image" Target="../media/image447.png"/><Relationship Id="rId125" Type="http://schemas.openxmlformats.org/officeDocument/2006/relationships/image" Target="../media/image452.png"/><Relationship Id="rId141" Type="http://schemas.openxmlformats.org/officeDocument/2006/relationships/image" Target="../media/image468.png"/><Relationship Id="rId146" Type="http://schemas.openxmlformats.org/officeDocument/2006/relationships/image" Target="../media/image473.png"/><Relationship Id="rId167" Type="http://schemas.openxmlformats.org/officeDocument/2006/relationships/image" Target="../media/image494.png"/><Relationship Id="rId188" Type="http://schemas.openxmlformats.org/officeDocument/2006/relationships/image" Target="../media/image515.png"/><Relationship Id="rId7" Type="http://schemas.openxmlformats.org/officeDocument/2006/relationships/image" Target="../media/image26.png"/><Relationship Id="rId71" Type="http://schemas.openxmlformats.org/officeDocument/2006/relationships/image" Target="../media/image398.png"/><Relationship Id="rId92" Type="http://schemas.openxmlformats.org/officeDocument/2006/relationships/image" Target="../media/image419.png"/><Relationship Id="rId162" Type="http://schemas.openxmlformats.org/officeDocument/2006/relationships/image" Target="../media/image489.png"/><Relationship Id="rId183" Type="http://schemas.openxmlformats.org/officeDocument/2006/relationships/image" Target="../media/image510.png"/><Relationship Id="rId2" Type="http://schemas.openxmlformats.org/officeDocument/2006/relationships/image" Target="../media/image334.png"/><Relationship Id="rId29" Type="http://schemas.openxmlformats.org/officeDocument/2006/relationships/image" Target="../media/image356.png"/><Relationship Id="rId24" Type="http://schemas.openxmlformats.org/officeDocument/2006/relationships/image" Target="../media/image351.png"/><Relationship Id="rId40" Type="http://schemas.openxmlformats.org/officeDocument/2006/relationships/image" Target="../media/image367.png"/><Relationship Id="rId45" Type="http://schemas.openxmlformats.org/officeDocument/2006/relationships/image" Target="../media/image372.png"/><Relationship Id="rId66" Type="http://schemas.openxmlformats.org/officeDocument/2006/relationships/image" Target="../media/image393.png"/><Relationship Id="rId87" Type="http://schemas.openxmlformats.org/officeDocument/2006/relationships/image" Target="../media/image414.png"/><Relationship Id="rId110" Type="http://schemas.openxmlformats.org/officeDocument/2006/relationships/image" Target="../media/image437.png"/><Relationship Id="rId115" Type="http://schemas.openxmlformats.org/officeDocument/2006/relationships/image" Target="../media/image442.png"/><Relationship Id="rId131" Type="http://schemas.openxmlformats.org/officeDocument/2006/relationships/image" Target="../media/image458.png"/><Relationship Id="rId136" Type="http://schemas.openxmlformats.org/officeDocument/2006/relationships/image" Target="../media/image463.png"/><Relationship Id="rId157" Type="http://schemas.openxmlformats.org/officeDocument/2006/relationships/image" Target="../media/image484.png"/><Relationship Id="rId178" Type="http://schemas.openxmlformats.org/officeDocument/2006/relationships/image" Target="../media/image505.png"/><Relationship Id="rId61" Type="http://schemas.openxmlformats.org/officeDocument/2006/relationships/image" Target="../media/image388.png"/><Relationship Id="rId82" Type="http://schemas.openxmlformats.org/officeDocument/2006/relationships/image" Target="../media/image409.png"/><Relationship Id="rId152" Type="http://schemas.openxmlformats.org/officeDocument/2006/relationships/image" Target="../media/image479.png"/><Relationship Id="rId173" Type="http://schemas.openxmlformats.org/officeDocument/2006/relationships/image" Target="../media/image500.png"/><Relationship Id="rId19" Type="http://schemas.openxmlformats.org/officeDocument/2006/relationships/image" Target="../media/image346.png"/><Relationship Id="rId14" Type="http://schemas.openxmlformats.org/officeDocument/2006/relationships/image" Target="../media/image341.png"/><Relationship Id="rId30" Type="http://schemas.openxmlformats.org/officeDocument/2006/relationships/image" Target="../media/image357.png"/><Relationship Id="rId35" Type="http://schemas.openxmlformats.org/officeDocument/2006/relationships/image" Target="../media/image362.png"/><Relationship Id="rId56" Type="http://schemas.openxmlformats.org/officeDocument/2006/relationships/image" Target="../media/image383.png"/><Relationship Id="rId77" Type="http://schemas.openxmlformats.org/officeDocument/2006/relationships/image" Target="../media/image404.png"/><Relationship Id="rId100" Type="http://schemas.openxmlformats.org/officeDocument/2006/relationships/image" Target="../media/image427.png"/><Relationship Id="rId105" Type="http://schemas.openxmlformats.org/officeDocument/2006/relationships/image" Target="../media/image432.png"/><Relationship Id="rId126" Type="http://schemas.openxmlformats.org/officeDocument/2006/relationships/image" Target="../media/image453.png"/><Relationship Id="rId147" Type="http://schemas.openxmlformats.org/officeDocument/2006/relationships/image" Target="../media/image474.png"/><Relationship Id="rId168" Type="http://schemas.openxmlformats.org/officeDocument/2006/relationships/image" Target="../media/image495.png"/><Relationship Id="rId8" Type="http://schemas.openxmlformats.org/officeDocument/2006/relationships/image" Target="../media/image335.png"/><Relationship Id="rId51" Type="http://schemas.openxmlformats.org/officeDocument/2006/relationships/image" Target="../media/image378.png"/><Relationship Id="rId72" Type="http://schemas.openxmlformats.org/officeDocument/2006/relationships/image" Target="../media/image399.png"/><Relationship Id="rId93" Type="http://schemas.openxmlformats.org/officeDocument/2006/relationships/image" Target="../media/image420.png"/><Relationship Id="rId98" Type="http://schemas.openxmlformats.org/officeDocument/2006/relationships/image" Target="../media/image425.png"/><Relationship Id="rId121" Type="http://schemas.openxmlformats.org/officeDocument/2006/relationships/image" Target="../media/image448.png"/><Relationship Id="rId142" Type="http://schemas.openxmlformats.org/officeDocument/2006/relationships/image" Target="../media/image469.png"/><Relationship Id="rId163" Type="http://schemas.openxmlformats.org/officeDocument/2006/relationships/image" Target="../media/image490.png"/><Relationship Id="rId184" Type="http://schemas.openxmlformats.org/officeDocument/2006/relationships/image" Target="../media/image511.png"/><Relationship Id="rId189" Type="http://schemas.openxmlformats.org/officeDocument/2006/relationships/image" Target="../media/image516.png"/><Relationship Id="rId3" Type="http://schemas.openxmlformats.org/officeDocument/2006/relationships/image" Target="../media/image22.png"/><Relationship Id="rId25" Type="http://schemas.openxmlformats.org/officeDocument/2006/relationships/image" Target="../media/image352.png"/><Relationship Id="rId46" Type="http://schemas.openxmlformats.org/officeDocument/2006/relationships/image" Target="../media/image373.png"/><Relationship Id="rId67" Type="http://schemas.openxmlformats.org/officeDocument/2006/relationships/image" Target="../media/image394.png"/><Relationship Id="rId116" Type="http://schemas.openxmlformats.org/officeDocument/2006/relationships/image" Target="../media/image443.png"/><Relationship Id="rId137" Type="http://schemas.openxmlformats.org/officeDocument/2006/relationships/image" Target="../media/image464.png"/><Relationship Id="rId158" Type="http://schemas.openxmlformats.org/officeDocument/2006/relationships/image" Target="../media/image485.png"/><Relationship Id="rId20" Type="http://schemas.openxmlformats.org/officeDocument/2006/relationships/image" Target="../media/image347.png"/><Relationship Id="rId41" Type="http://schemas.openxmlformats.org/officeDocument/2006/relationships/image" Target="../media/image368.png"/><Relationship Id="rId62" Type="http://schemas.openxmlformats.org/officeDocument/2006/relationships/image" Target="../media/image389.png"/><Relationship Id="rId83" Type="http://schemas.openxmlformats.org/officeDocument/2006/relationships/image" Target="../media/image410.png"/><Relationship Id="rId88" Type="http://schemas.openxmlformats.org/officeDocument/2006/relationships/image" Target="../media/image415.png"/><Relationship Id="rId111" Type="http://schemas.openxmlformats.org/officeDocument/2006/relationships/image" Target="../media/image438.png"/><Relationship Id="rId132" Type="http://schemas.openxmlformats.org/officeDocument/2006/relationships/image" Target="../media/image459.png"/><Relationship Id="rId153" Type="http://schemas.openxmlformats.org/officeDocument/2006/relationships/image" Target="../media/image480.png"/><Relationship Id="rId174" Type="http://schemas.openxmlformats.org/officeDocument/2006/relationships/image" Target="../media/image501.png"/><Relationship Id="rId179" Type="http://schemas.openxmlformats.org/officeDocument/2006/relationships/image" Target="../media/image506.png"/><Relationship Id="rId190" Type="http://schemas.openxmlformats.org/officeDocument/2006/relationships/image" Target="../media/image517.png"/><Relationship Id="rId15" Type="http://schemas.openxmlformats.org/officeDocument/2006/relationships/image" Target="../media/image342.png"/><Relationship Id="rId36" Type="http://schemas.openxmlformats.org/officeDocument/2006/relationships/image" Target="../media/image363.png"/><Relationship Id="rId57" Type="http://schemas.openxmlformats.org/officeDocument/2006/relationships/image" Target="../media/image384.png"/><Relationship Id="rId106" Type="http://schemas.openxmlformats.org/officeDocument/2006/relationships/image" Target="../media/image433.png"/><Relationship Id="rId127" Type="http://schemas.openxmlformats.org/officeDocument/2006/relationships/image" Target="../media/image454.png"/><Relationship Id="rId10" Type="http://schemas.openxmlformats.org/officeDocument/2006/relationships/image" Target="../media/image337.png"/><Relationship Id="rId31" Type="http://schemas.openxmlformats.org/officeDocument/2006/relationships/image" Target="../media/image358.png"/><Relationship Id="rId52" Type="http://schemas.openxmlformats.org/officeDocument/2006/relationships/image" Target="../media/image379.png"/><Relationship Id="rId73" Type="http://schemas.openxmlformats.org/officeDocument/2006/relationships/image" Target="../media/image400.png"/><Relationship Id="rId78" Type="http://schemas.openxmlformats.org/officeDocument/2006/relationships/image" Target="../media/image405.png"/><Relationship Id="rId94" Type="http://schemas.openxmlformats.org/officeDocument/2006/relationships/image" Target="../media/image421.png"/><Relationship Id="rId99" Type="http://schemas.openxmlformats.org/officeDocument/2006/relationships/image" Target="../media/image426.png"/><Relationship Id="rId101" Type="http://schemas.openxmlformats.org/officeDocument/2006/relationships/image" Target="../media/image428.png"/><Relationship Id="rId122" Type="http://schemas.openxmlformats.org/officeDocument/2006/relationships/image" Target="../media/image449.png"/><Relationship Id="rId143" Type="http://schemas.openxmlformats.org/officeDocument/2006/relationships/image" Target="../media/image470.png"/><Relationship Id="rId148" Type="http://schemas.openxmlformats.org/officeDocument/2006/relationships/image" Target="../media/image475.png"/><Relationship Id="rId164" Type="http://schemas.openxmlformats.org/officeDocument/2006/relationships/image" Target="../media/image491.png"/><Relationship Id="rId169" Type="http://schemas.openxmlformats.org/officeDocument/2006/relationships/image" Target="../media/image496.png"/><Relationship Id="rId185" Type="http://schemas.openxmlformats.org/officeDocument/2006/relationships/image" Target="../media/image512.png"/><Relationship Id="rId4" Type="http://schemas.openxmlformats.org/officeDocument/2006/relationships/image" Target="../media/image23.png"/><Relationship Id="rId9" Type="http://schemas.openxmlformats.org/officeDocument/2006/relationships/image" Target="../media/image336.png"/><Relationship Id="rId180" Type="http://schemas.openxmlformats.org/officeDocument/2006/relationships/image" Target="../media/image507.png"/><Relationship Id="rId26" Type="http://schemas.openxmlformats.org/officeDocument/2006/relationships/image" Target="../media/image353.png"/><Relationship Id="rId47" Type="http://schemas.openxmlformats.org/officeDocument/2006/relationships/image" Target="../media/image374.png"/><Relationship Id="rId68" Type="http://schemas.openxmlformats.org/officeDocument/2006/relationships/image" Target="../media/image395.png"/><Relationship Id="rId89" Type="http://schemas.openxmlformats.org/officeDocument/2006/relationships/image" Target="../media/image416.png"/><Relationship Id="rId112" Type="http://schemas.openxmlformats.org/officeDocument/2006/relationships/image" Target="../media/image439.png"/><Relationship Id="rId133" Type="http://schemas.openxmlformats.org/officeDocument/2006/relationships/image" Target="../media/image460.png"/><Relationship Id="rId154" Type="http://schemas.openxmlformats.org/officeDocument/2006/relationships/image" Target="../media/image481.png"/><Relationship Id="rId175" Type="http://schemas.openxmlformats.org/officeDocument/2006/relationships/image" Target="../media/image502.png"/><Relationship Id="rId16" Type="http://schemas.openxmlformats.org/officeDocument/2006/relationships/image" Target="../media/image343.png"/><Relationship Id="rId37" Type="http://schemas.openxmlformats.org/officeDocument/2006/relationships/image" Target="../media/image364.png"/><Relationship Id="rId58" Type="http://schemas.openxmlformats.org/officeDocument/2006/relationships/image" Target="../media/image385.png"/><Relationship Id="rId79" Type="http://schemas.openxmlformats.org/officeDocument/2006/relationships/image" Target="../media/image406.png"/><Relationship Id="rId102" Type="http://schemas.openxmlformats.org/officeDocument/2006/relationships/image" Target="../media/image429.png"/><Relationship Id="rId123" Type="http://schemas.openxmlformats.org/officeDocument/2006/relationships/image" Target="../media/image450.png"/><Relationship Id="rId144" Type="http://schemas.openxmlformats.org/officeDocument/2006/relationships/image" Target="../media/image471.png"/><Relationship Id="rId90" Type="http://schemas.openxmlformats.org/officeDocument/2006/relationships/image" Target="../media/image417.png"/><Relationship Id="rId165" Type="http://schemas.openxmlformats.org/officeDocument/2006/relationships/image" Target="../media/image492.png"/><Relationship Id="rId186" Type="http://schemas.openxmlformats.org/officeDocument/2006/relationships/image" Target="../media/image513.png"/><Relationship Id="rId27" Type="http://schemas.openxmlformats.org/officeDocument/2006/relationships/image" Target="../media/image354.png"/><Relationship Id="rId48" Type="http://schemas.openxmlformats.org/officeDocument/2006/relationships/image" Target="../media/image375.png"/><Relationship Id="rId69" Type="http://schemas.openxmlformats.org/officeDocument/2006/relationships/image" Target="../media/image396.png"/><Relationship Id="rId113" Type="http://schemas.openxmlformats.org/officeDocument/2006/relationships/image" Target="../media/image440.png"/><Relationship Id="rId134" Type="http://schemas.openxmlformats.org/officeDocument/2006/relationships/image" Target="../media/image461.png"/><Relationship Id="rId80" Type="http://schemas.openxmlformats.org/officeDocument/2006/relationships/image" Target="../media/image407.png"/><Relationship Id="rId155" Type="http://schemas.openxmlformats.org/officeDocument/2006/relationships/image" Target="../media/image482.png"/><Relationship Id="rId176" Type="http://schemas.openxmlformats.org/officeDocument/2006/relationships/image" Target="../media/image503.png"/><Relationship Id="rId17" Type="http://schemas.openxmlformats.org/officeDocument/2006/relationships/image" Target="../media/image344.png"/><Relationship Id="rId38" Type="http://schemas.openxmlformats.org/officeDocument/2006/relationships/image" Target="../media/image365.png"/><Relationship Id="rId59" Type="http://schemas.openxmlformats.org/officeDocument/2006/relationships/image" Target="../media/image386.png"/><Relationship Id="rId103" Type="http://schemas.openxmlformats.org/officeDocument/2006/relationships/image" Target="../media/image430.png"/><Relationship Id="rId124" Type="http://schemas.openxmlformats.org/officeDocument/2006/relationships/image" Target="../media/image451.png"/><Relationship Id="rId70" Type="http://schemas.openxmlformats.org/officeDocument/2006/relationships/image" Target="../media/image397.png"/><Relationship Id="rId91" Type="http://schemas.openxmlformats.org/officeDocument/2006/relationships/image" Target="../media/image418.png"/><Relationship Id="rId145" Type="http://schemas.openxmlformats.org/officeDocument/2006/relationships/image" Target="../media/image472.png"/><Relationship Id="rId166" Type="http://schemas.openxmlformats.org/officeDocument/2006/relationships/image" Target="../media/image493.png"/><Relationship Id="rId187" Type="http://schemas.openxmlformats.org/officeDocument/2006/relationships/image" Target="../media/image514.png"/><Relationship Id="rId1" Type="http://schemas.openxmlformats.org/officeDocument/2006/relationships/slideLayout" Target="../slideLayouts/slideLayout7.xml"/><Relationship Id="rId28" Type="http://schemas.openxmlformats.org/officeDocument/2006/relationships/image" Target="../media/image355.png"/><Relationship Id="rId49" Type="http://schemas.openxmlformats.org/officeDocument/2006/relationships/image" Target="../media/image376.png"/><Relationship Id="rId114" Type="http://schemas.openxmlformats.org/officeDocument/2006/relationships/image" Target="../media/image441.png"/><Relationship Id="rId60" Type="http://schemas.openxmlformats.org/officeDocument/2006/relationships/image" Target="../media/image387.png"/><Relationship Id="rId81" Type="http://schemas.openxmlformats.org/officeDocument/2006/relationships/image" Target="../media/image408.png"/><Relationship Id="rId135" Type="http://schemas.openxmlformats.org/officeDocument/2006/relationships/image" Target="../media/image462.png"/><Relationship Id="rId156" Type="http://schemas.openxmlformats.org/officeDocument/2006/relationships/image" Target="../media/image483.png"/><Relationship Id="rId177" Type="http://schemas.openxmlformats.org/officeDocument/2006/relationships/image" Target="../media/image504.png"/></Relationships>
</file>

<file path=ppt/slides/_rels/slide25.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51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sunset&#10;&#10;Description automatically generated">
            <a:extLst>
              <a:ext uri="{FF2B5EF4-FFF2-40B4-BE49-F238E27FC236}">
                <a16:creationId xmlns:a16="http://schemas.microsoft.com/office/drawing/2014/main" id="{235CEB9E-4EEF-3E6E-F969-C5B7E51B25CB}"/>
              </a:ext>
            </a:extLst>
          </p:cNvPr>
          <p:cNvPicPr>
            <a:picLocks noChangeAspect="1"/>
          </p:cNvPicPr>
          <p:nvPr/>
        </p:nvPicPr>
        <p:blipFill rotWithShape="1">
          <a:blip r:embed="rId2">
            <a:extLst>
              <a:ext uri="{28A0092B-C50C-407E-A947-70E740481C1C}">
                <a14:useLocalDpi xmlns:a14="http://schemas.microsoft.com/office/drawing/2010/main" val="0"/>
              </a:ext>
            </a:extLst>
          </a:blip>
          <a:srcRect l="28742" r="13925" b="1"/>
          <a:stretch/>
        </p:blipFill>
        <p:spPr>
          <a:xfrm>
            <a:off x="1"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4E670-7D7F-A097-136F-3FB6FB6C774C}"/>
              </a:ext>
            </a:extLst>
          </p:cNvPr>
          <p:cNvSpPr>
            <a:spLocks noGrp="1"/>
          </p:cNvSpPr>
          <p:nvPr>
            <p:ph type="ctrTitle"/>
          </p:nvPr>
        </p:nvSpPr>
        <p:spPr>
          <a:xfrm>
            <a:off x="1097280" y="325550"/>
            <a:ext cx="10058400" cy="2348037"/>
          </a:xfrm>
          <a:effectLst>
            <a:outerShdw blurRad="50800" dist="38100" dir="2700000" algn="tl" rotWithShape="0">
              <a:prstClr val="black">
                <a:alpha val="40000"/>
              </a:prstClr>
            </a:outerShdw>
          </a:effectLst>
        </p:spPr>
        <p:txBody>
          <a:bodyPr>
            <a:normAutofit/>
          </a:bodyPr>
          <a:lstStyle/>
          <a:p>
            <a:r>
              <a:rPr lang="en-US" b="1" dirty="0">
                <a:solidFill>
                  <a:srgbClr val="FFFFFF"/>
                </a:solidFill>
              </a:rPr>
              <a:t>Road Map to Restoration </a:t>
            </a:r>
          </a:p>
        </p:txBody>
      </p:sp>
      <p:sp>
        <p:nvSpPr>
          <p:cNvPr id="3" name="Subtitle 2">
            <a:extLst>
              <a:ext uri="{FF2B5EF4-FFF2-40B4-BE49-F238E27FC236}">
                <a16:creationId xmlns:a16="http://schemas.microsoft.com/office/drawing/2014/main" id="{443E22D0-89FB-6AD6-A813-1FBF23425680}"/>
              </a:ext>
            </a:extLst>
          </p:cNvPr>
          <p:cNvSpPr>
            <a:spLocks noGrp="1"/>
          </p:cNvSpPr>
          <p:nvPr>
            <p:ph type="subTitle" idx="1"/>
          </p:nvPr>
        </p:nvSpPr>
        <p:spPr>
          <a:xfrm>
            <a:off x="1097280" y="2610035"/>
            <a:ext cx="10058400" cy="3343851"/>
          </a:xfrm>
          <a:effectLst>
            <a:outerShdw blurRad="50800" dist="38100" dir="2700000" algn="tl" rotWithShape="0">
              <a:prstClr val="black">
                <a:alpha val="40000"/>
              </a:prstClr>
            </a:outerShdw>
          </a:effectLst>
        </p:spPr>
        <p:txBody>
          <a:bodyPr>
            <a:normAutofit fontScale="92500" lnSpcReduction="10000"/>
          </a:bodyPr>
          <a:lstStyle/>
          <a:p>
            <a:r>
              <a:rPr lang="en-US" sz="5700" dirty="0">
                <a:solidFill>
                  <a:srgbClr val="FFFFFF"/>
                </a:solidFill>
              </a:rPr>
              <a:t>Anahuac National Wildlife Refuge </a:t>
            </a:r>
          </a:p>
          <a:p>
            <a:endParaRPr lang="en-US" sz="3600" dirty="0">
              <a:solidFill>
                <a:srgbClr val="FFFFFF"/>
              </a:solidFill>
            </a:endParaRPr>
          </a:p>
          <a:p>
            <a:endParaRPr lang="en-US" sz="3600" dirty="0">
              <a:solidFill>
                <a:srgbClr val="FFFFFF"/>
              </a:solidFill>
            </a:endParaRPr>
          </a:p>
          <a:p>
            <a:r>
              <a:rPr lang="en-US" sz="4200" dirty="0">
                <a:solidFill>
                  <a:srgbClr val="FFFFFF"/>
                </a:solidFill>
              </a:rPr>
              <a:t>Kristin Fritz-</a:t>
            </a:r>
            <a:r>
              <a:rPr lang="en-US" sz="4200" dirty="0" err="1">
                <a:solidFill>
                  <a:srgbClr val="FFFFFF"/>
                </a:solidFill>
              </a:rPr>
              <a:t>Grammond</a:t>
            </a:r>
            <a:r>
              <a:rPr lang="en-US" sz="4200" dirty="0">
                <a:solidFill>
                  <a:srgbClr val="FFFFFF"/>
                </a:solidFill>
              </a:rPr>
              <a:t> </a:t>
            </a:r>
          </a:p>
          <a:p>
            <a:r>
              <a:rPr lang="en-US" sz="2900" dirty="0">
                <a:solidFill>
                  <a:srgbClr val="FFFFFF"/>
                </a:solidFill>
              </a:rPr>
              <a:t>Anahuac National Wildlife Refuge Manager</a:t>
            </a:r>
          </a:p>
          <a:p>
            <a:r>
              <a:rPr lang="en-US" sz="2900" dirty="0">
                <a:solidFill>
                  <a:srgbClr val="FFFFFF"/>
                </a:solidFill>
              </a:rPr>
              <a:t>Deputy Project Leader Texas Chenier Plain Refuge Complex</a:t>
            </a:r>
          </a:p>
        </p:txBody>
      </p:sp>
    </p:spTree>
    <p:extLst>
      <p:ext uri="{BB962C8B-B14F-4D97-AF65-F5344CB8AC3E}">
        <p14:creationId xmlns:p14="http://schemas.microsoft.com/office/powerpoint/2010/main" val="263283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1F31-272A-DD3D-1B53-579FCF79C242}"/>
              </a:ext>
            </a:extLst>
          </p:cNvPr>
          <p:cNvSpPr>
            <a:spLocks noGrp="1"/>
          </p:cNvSpPr>
          <p:nvPr>
            <p:ph type="title"/>
          </p:nvPr>
        </p:nvSpPr>
        <p:spPr/>
        <p:txBody>
          <a:bodyPr/>
          <a:lstStyle/>
          <a:p>
            <a:r>
              <a:rPr lang="en-US" dirty="0"/>
              <a:t>Pintail Partnerships </a:t>
            </a:r>
          </a:p>
        </p:txBody>
      </p:sp>
      <p:sp>
        <p:nvSpPr>
          <p:cNvPr id="3" name="Content Placeholder 2">
            <a:extLst>
              <a:ext uri="{FF2B5EF4-FFF2-40B4-BE49-F238E27FC236}">
                <a16:creationId xmlns:a16="http://schemas.microsoft.com/office/drawing/2014/main" id="{C3FDFBEC-CEEC-D765-9AC9-A1997FD786C9}"/>
              </a:ext>
            </a:extLst>
          </p:cNvPr>
          <p:cNvSpPr>
            <a:spLocks noGrp="1"/>
          </p:cNvSpPr>
          <p:nvPr>
            <p:ph idx="1"/>
          </p:nvPr>
        </p:nvSpPr>
        <p:spPr>
          <a:xfrm>
            <a:off x="838200" y="1523785"/>
            <a:ext cx="10515600" cy="4351338"/>
          </a:xfrm>
        </p:spPr>
        <p:txBody>
          <a:bodyPr>
            <a:normAutofit/>
          </a:bodyPr>
          <a:lstStyle/>
          <a:p>
            <a:r>
              <a:rPr lang="en-US" dirty="0"/>
              <a:t>Texas A&amp;M AgriLife Extension Service (AgriLife) </a:t>
            </a:r>
          </a:p>
          <a:p>
            <a:r>
              <a:rPr lang="en-US" dirty="0"/>
              <a:t>Ducks Unlimited </a:t>
            </a:r>
          </a:p>
          <a:p>
            <a:r>
              <a:rPr lang="en-US" dirty="0"/>
              <a:t>Texas Rice Industry Coalition for the Environment (Tx RICE)</a:t>
            </a:r>
          </a:p>
          <a:p>
            <a:r>
              <a:rPr lang="en-US" dirty="0"/>
              <a:t>North American Wetlands Conservation Act, DU, Texas Commission on Environmental Quality (secured by AgriLife and passed through to DU), and USFWS Coastal Program.</a:t>
            </a:r>
          </a:p>
          <a:p>
            <a:endParaRPr lang="en-US" dirty="0"/>
          </a:p>
          <a:p>
            <a:endParaRPr lang="en-US" dirty="0"/>
          </a:p>
        </p:txBody>
      </p:sp>
      <p:pic>
        <p:nvPicPr>
          <p:cNvPr id="5" name="Picture 4" descr="A group of people standing in a field&#10;&#10;Description automatically generated with medium confidence">
            <a:extLst>
              <a:ext uri="{FF2B5EF4-FFF2-40B4-BE49-F238E27FC236}">
                <a16:creationId xmlns:a16="http://schemas.microsoft.com/office/drawing/2014/main" id="{CBC2AC77-AD7E-9347-CAC7-A40F97206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044" y="4132335"/>
            <a:ext cx="3250163" cy="2437622"/>
          </a:xfrm>
          <a:prstGeom prst="rect">
            <a:avLst/>
          </a:prstGeom>
        </p:spPr>
      </p:pic>
    </p:spTree>
    <p:extLst>
      <p:ext uri="{BB962C8B-B14F-4D97-AF65-F5344CB8AC3E}">
        <p14:creationId xmlns:p14="http://schemas.microsoft.com/office/powerpoint/2010/main" val="58466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6434-4106-D0A9-C73C-43D384F5F0BB}"/>
              </a:ext>
            </a:extLst>
          </p:cNvPr>
          <p:cNvSpPr>
            <a:spLocks noGrp="1"/>
          </p:cNvSpPr>
          <p:nvPr>
            <p:ph type="title"/>
          </p:nvPr>
        </p:nvSpPr>
        <p:spPr/>
        <p:txBody>
          <a:bodyPr/>
          <a:lstStyle/>
          <a:p>
            <a:r>
              <a:rPr lang="en-US" dirty="0"/>
              <a:t>The thought behind Pintail Restoration…</a:t>
            </a:r>
          </a:p>
        </p:txBody>
      </p:sp>
      <p:sp>
        <p:nvSpPr>
          <p:cNvPr id="3" name="Content Placeholder 2">
            <a:extLst>
              <a:ext uri="{FF2B5EF4-FFF2-40B4-BE49-F238E27FC236}">
                <a16:creationId xmlns:a16="http://schemas.microsoft.com/office/drawing/2014/main" id="{A08C126D-B9B5-16DF-A27D-9906335DDE91}"/>
              </a:ext>
            </a:extLst>
          </p:cNvPr>
          <p:cNvSpPr>
            <a:spLocks noGrp="1"/>
          </p:cNvSpPr>
          <p:nvPr>
            <p:ph idx="1"/>
          </p:nvPr>
        </p:nvSpPr>
        <p:spPr/>
        <p:txBody>
          <a:bodyPr/>
          <a:lstStyle/>
          <a:p>
            <a:r>
              <a:rPr lang="en-US" dirty="0"/>
              <a:t>The technique used for this project restored historic wetlands and uplands within the Unit with the objective to provide habitat functions and benefits resembling what was once on the landscape before human alteration</a:t>
            </a:r>
          </a:p>
        </p:txBody>
      </p:sp>
    </p:spTree>
    <p:extLst>
      <p:ext uri="{BB962C8B-B14F-4D97-AF65-F5344CB8AC3E}">
        <p14:creationId xmlns:p14="http://schemas.microsoft.com/office/powerpoint/2010/main" val="2853981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B122-8A50-B708-10D0-960A8BA5B9EC}"/>
              </a:ext>
            </a:extLst>
          </p:cNvPr>
          <p:cNvSpPr>
            <a:spLocks noGrp="1"/>
          </p:cNvSpPr>
          <p:nvPr>
            <p:ph type="title"/>
          </p:nvPr>
        </p:nvSpPr>
        <p:spPr/>
        <p:txBody>
          <a:bodyPr/>
          <a:lstStyle/>
          <a:p>
            <a:r>
              <a:rPr lang="en-US" dirty="0"/>
              <a:t>Pintail Unit Design and method…. </a:t>
            </a:r>
          </a:p>
        </p:txBody>
      </p:sp>
      <p:sp>
        <p:nvSpPr>
          <p:cNvPr id="3" name="Content Placeholder 2">
            <a:extLst>
              <a:ext uri="{FF2B5EF4-FFF2-40B4-BE49-F238E27FC236}">
                <a16:creationId xmlns:a16="http://schemas.microsoft.com/office/drawing/2014/main" id="{ADA79EC9-C9A4-7B02-CBBC-BE1A9CDF4CDC}"/>
              </a:ext>
            </a:extLst>
          </p:cNvPr>
          <p:cNvSpPr>
            <a:spLocks noGrp="1"/>
          </p:cNvSpPr>
          <p:nvPr>
            <p:ph idx="1"/>
          </p:nvPr>
        </p:nvSpPr>
        <p:spPr/>
        <p:txBody>
          <a:bodyPr/>
          <a:lstStyle/>
          <a:p>
            <a:r>
              <a:rPr lang="en-US" dirty="0"/>
              <a:t>The project design was based off historical imagery and soil cores to determine presence of upland and wetland habitats existing prior to human manipulation of the land.</a:t>
            </a:r>
          </a:p>
          <a:p>
            <a:r>
              <a:rPr lang="en-US" dirty="0"/>
              <a:t>The soil data determined depth of excavation to restore wetlands filled in by land leveling for agriculture.</a:t>
            </a:r>
          </a:p>
          <a:p>
            <a:r>
              <a:rPr lang="en-US" dirty="0"/>
              <a:t>Local prairie seed and wetland plant propagules were also acquired through partnerships with AgriLife and TX RICE to replant upland and wetland sites in the project area.</a:t>
            </a:r>
          </a:p>
        </p:txBody>
      </p:sp>
    </p:spTree>
    <p:extLst>
      <p:ext uri="{BB962C8B-B14F-4D97-AF65-F5344CB8AC3E}">
        <p14:creationId xmlns:p14="http://schemas.microsoft.com/office/powerpoint/2010/main" val="123027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53E3-7807-B23A-C649-1A9D33F96748}"/>
              </a:ext>
            </a:extLst>
          </p:cNvPr>
          <p:cNvSpPr>
            <a:spLocks noGrp="1"/>
          </p:cNvSpPr>
          <p:nvPr>
            <p:ph type="title"/>
          </p:nvPr>
        </p:nvSpPr>
        <p:spPr/>
        <p:txBody>
          <a:bodyPr/>
          <a:lstStyle/>
          <a:p>
            <a:r>
              <a:rPr lang="en-US" dirty="0"/>
              <a:t>Steps </a:t>
            </a:r>
          </a:p>
        </p:txBody>
      </p:sp>
      <p:sp>
        <p:nvSpPr>
          <p:cNvPr id="3" name="Content Placeholder 2">
            <a:extLst>
              <a:ext uri="{FF2B5EF4-FFF2-40B4-BE49-F238E27FC236}">
                <a16:creationId xmlns:a16="http://schemas.microsoft.com/office/drawing/2014/main" id="{9501BADD-3A4C-31B6-4289-84AA5508FE6B}"/>
              </a:ext>
            </a:extLst>
          </p:cNvPr>
          <p:cNvSpPr>
            <a:spLocks noGrp="1"/>
          </p:cNvSpPr>
          <p:nvPr>
            <p:ph idx="1"/>
          </p:nvPr>
        </p:nvSpPr>
        <p:spPr>
          <a:xfrm>
            <a:off x="697584" y="1825625"/>
            <a:ext cx="10656216" cy="4351338"/>
          </a:xfrm>
        </p:spPr>
        <p:txBody>
          <a:bodyPr/>
          <a:lstStyle/>
          <a:p>
            <a:r>
              <a:rPr lang="en-US" dirty="0"/>
              <a:t>Site Preparation / Brush removal </a:t>
            </a:r>
          </a:p>
          <a:p>
            <a:r>
              <a:rPr lang="en-US" dirty="0"/>
              <a:t>Surveying </a:t>
            </a:r>
          </a:p>
          <a:p>
            <a:r>
              <a:rPr lang="en-US" dirty="0"/>
              <a:t>Soil Coring </a:t>
            </a:r>
          </a:p>
          <a:p>
            <a:r>
              <a:rPr lang="en-US" dirty="0"/>
              <a:t>Design and Construction </a:t>
            </a:r>
          </a:p>
          <a:p>
            <a:r>
              <a:rPr lang="en-US" dirty="0"/>
              <a:t>Planting (aerial, mechanical, no snow) </a:t>
            </a:r>
          </a:p>
          <a:p>
            <a:pPr lvl="1"/>
            <a:r>
              <a:rPr lang="en-US" dirty="0"/>
              <a:t>Mechanical followed by aeration (seed to soil contact)</a:t>
            </a:r>
          </a:p>
          <a:p>
            <a:pPr lvl="1"/>
            <a:r>
              <a:rPr lang="en-US" dirty="0"/>
              <a:t>By hand (wetland areas) grow out ponds (on &amp; off site) based off Sheldon Lake </a:t>
            </a:r>
          </a:p>
          <a:p>
            <a:pPr lvl="1"/>
            <a:endParaRPr lang="en-US" dirty="0"/>
          </a:p>
        </p:txBody>
      </p:sp>
      <p:pic>
        <p:nvPicPr>
          <p:cNvPr id="5" name="Picture 4" descr="A picture containing outdoor, grass, sky, field&#10;&#10;Description automatically generated">
            <a:extLst>
              <a:ext uri="{FF2B5EF4-FFF2-40B4-BE49-F238E27FC236}">
                <a16:creationId xmlns:a16="http://schemas.microsoft.com/office/drawing/2014/main" id="{F611044B-A044-608C-4A81-3D7F8DE1E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507" y="175097"/>
            <a:ext cx="4682247" cy="3511685"/>
          </a:xfrm>
          <a:prstGeom prst="rect">
            <a:avLst/>
          </a:prstGeom>
        </p:spPr>
      </p:pic>
    </p:spTree>
    <p:extLst>
      <p:ext uri="{BB962C8B-B14F-4D97-AF65-F5344CB8AC3E}">
        <p14:creationId xmlns:p14="http://schemas.microsoft.com/office/powerpoint/2010/main" val="346506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3118CC6-B01A-22C1-6BB0-6F363FD23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287" y="819150"/>
            <a:ext cx="6067425" cy="5219700"/>
          </a:xfrm>
          <a:prstGeom prst="rect">
            <a:avLst/>
          </a:prstGeom>
        </p:spPr>
      </p:pic>
    </p:spTree>
    <p:extLst>
      <p:ext uri="{BB962C8B-B14F-4D97-AF65-F5344CB8AC3E}">
        <p14:creationId xmlns:p14="http://schemas.microsoft.com/office/powerpoint/2010/main" val="417063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1B21-85D9-1A3D-C9D1-7A27019EFB88}"/>
              </a:ext>
            </a:extLst>
          </p:cNvPr>
          <p:cNvSpPr>
            <a:spLocks noGrp="1"/>
          </p:cNvSpPr>
          <p:nvPr>
            <p:ph type="title"/>
          </p:nvPr>
        </p:nvSpPr>
        <p:spPr>
          <a:xfrm>
            <a:off x="687371" y="171989"/>
            <a:ext cx="10515600" cy="1325563"/>
          </a:xfrm>
        </p:spPr>
        <p:txBody>
          <a:bodyPr/>
          <a:lstStyle/>
          <a:p>
            <a:r>
              <a:rPr lang="en-US" dirty="0"/>
              <a:t>Soil Cores – 17 samples </a:t>
            </a:r>
          </a:p>
        </p:txBody>
      </p:sp>
      <p:sp>
        <p:nvSpPr>
          <p:cNvPr id="3" name="Content Placeholder 2">
            <a:extLst>
              <a:ext uri="{FF2B5EF4-FFF2-40B4-BE49-F238E27FC236}">
                <a16:creationId xmlns:a16="http://schemas.microsoft.com/office/drawing/2014/main" id="{7487EFFA-289E-35FD-A85C-C0EE09269B08}"/>
              </a:ext>
            </a:extLst>
          </p:cNvPr>
          <p:cNvSpPr>
            <a:spLocks noGrp="1"/>
          </p:cNvSpPr>
          <p:nvPr>
            <p:ph idx="1"/>
          </p:nvPr>
        </p:nvSpPr>
        <p:spPr>
          <a:xfrm>
            <a:off x="376286" y="5901180"/>
            <a:ext cx="10515600" cy="876692"/>
          </a:xfrm>
        </p:spPr>
        <p:txBody>
          <a:bodyPr>
            <a:no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Sample collection was completed in September and October 2018 by field staff:  Marissa Llosa, Andy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Rydzak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Rosemary Kline.  All samples were collected by hand, and half of the collected samples were assessed in the field by Marissa Llosa.  Several samples were returned to the office and assessed by Dr. John Jacob. </a:t>
            </a:r>
            <a:endParaRPr lang="en-US" sz="1800" dirty="0"/>
          </a:p>
        </p:txBody>
      </p:sp>
      <p:pic>
        <p:nvPicPr>
          <p:cNvPr id="4" name="Picture 3">
            <a:extLst>
              <a:ext uri="{FF2B5EF4-FFF2-40B4-BE49-F238E27FC236}">
                <a16:creationId xmlns:a16="http://schemas.microsoft.com/office/drawing/2014/main" id="{5F35E769-D973-2249-460E-CFB45ED43CC1}"/>
              </a:ext>
            </a:extLst>
          </p:cNvPr>
          <p:cNvPicPr>
            <a:picLocks noChangeAspect="1"/>
          </p:cNvPicPr>
          <p:nvPr/>
        </p:nvPicPr>
        <p:blipFill>
          <a:blip r:embed="rId2"/>
          <a:stretch>
            <a:fillRect/>
          </a:stretch>
        </p:blipFill>
        <p:spPr>
          <a:xfrm>
            <a:off x="1888520" y="1246345"/>
            <a:ext cx="7264890" cy="4553846"/>
          </a:xfrm>
          <a:prstGeom prst="rect">
            <a:avLst/>
          </a:prstGeom>
        </p:spPr>
      </p:pic>
    </p:spTree>
    <p:extLst>
      <p:ext uri="{BB962C8B-B14F-4D97-AF65-F5344CB8AC3E}">
        <p14:creationId xmlns:p14="http://schemas.microsoft.com/office/powerpoint/2010/main" val="1689026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81C7-811F-F258-FF9F-B9B362597D2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74306AB-5E8D-BB14-FD2F-E31F05E308BE}"/>
              </a:ext>
            </a:extLst>
          </p:cNvPr>
          <p:cNvPicPr>
            <a:picLocks noChangeAspect="1"/>
          </p:cNvPicPr>
          <p:nvPr/>
        </p:nvPicPr>
        <p:blipFill>
          <a:blip r:embed="rId2"/>
          <a:stretch>
            <a:fillRect/>
          </a:stretch>
        </p:blipFill>
        <p:spPr>
          <a:xfrm>
            <a:off x="1" y="0"/>
            <a:ext cx="5769338" cy="3813243"/>
          </a:xfrm>
          <a:prstGeom prst="rect">
            <a:avLst/>
          </a:prstGeom>
        </p:spPr>
      </p:pic>
      <p:pic>
        <p:nvPicPr>
          <p:cNvPr id="4" name="Picture 3">
            <a:extLst>
              <a:ext uri="{FF2B5EF4-FFF2-40B4-BE49-F238E27FC236}">
                <a16:creationId xmlns:a16="http://schemas.microsoft.com/office/drawing/2014/main" id="{30DF18A1-630A-1CFD-153A-436E48F3DB70}"/>
              </a:ext>
            </a:extLst>
          </p:cNvPr>
          <p:cNvPicPr>
            <a:picLocks noChangeAspect="1"/>
          </p:cNvPicPr>
          <p:nvPr/>
        </p:nvPicPr>
        <p:blipFill>
          <a:blip r:embed="rId3"/>
          <a:stretch>
            <a:fillRect/>
          </a:stretch>
        </p:blipFill>
        <p:spPr>
          <a:xfrm>
            <a:off x="5812104" y="2815776"/>
            <a:ext cx="6379896" cy="4042224"/>
          </a:xfrm>
          <a:prstGeom prst="rect">
            <a:avLst/>
          </a:prstGeom>
        </p:spPr>
      </p:pic>
    </p:spTree>
    <p:extLst>
      <p:ext uri="{BB962C8B-B14F-4D97-AF65-F5344CB8AC3E}">
        <p14:creationId xmlns:p14="http://schemas.microsoft.com/office/powerpoint/2010/main" val="4248992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06FF-C931-7682-BB1A-D14F1F598376}"/>
              </a:ext>
            </a:extLst>
          </p:cNvPr>
          <p:cNvSpPr>
            <a:spLocks noGrp="1"/>
          </p:cNvSpPr>
          <p:nvPr>
            <p:ph type="title"/>
          </p:nvPr>
        </p:nvSpPr>
        <p:spPr>
          <a:xfrm>
            <a:off x="157264" y="-188724"/>
            <a:ext cx="10515600" cy="1325563"/>
          </a:xfrm>
        </p:spPr>
        <p:txBody>
          <a:bodyPr/>
          <a:lstStyle/>
          <a:p>
            <a:r>
              <a:rPr lang="en-US" dirty="0"/>
              <a:t>Soil Core Samples</a:t>
            </a:r>
          </a:p>
        </p:txBody>
      </p:sp>
      <p:pic>
        <p:nvPicPr>
          <p:cNvPr id="5" name="Picture 4" descr="A picture containing text, plant, screenshot&#10;&#10;Description automatically generated">
            <a:extLst>
              <a:ext uri="{FF2B5EF4-FFF2-40B4-BE49-F238E27FC236}">
                <a16:creationId xmlns:a16="http://schemas.microsoft.com/office/drawing/2014/main" id="{B3FDC9B0-E99E-D181-0C67-EE33C8895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2" y="696420"/>
            <a:ext cx="5081613" cy="3385632"/>
          </a:xfrm>
          <a:prstGeom prst="rect">
            <a:avLst/>
          </a:prstGeom>
        </p:spPr>
      </p:pic>
      <p:pic>
        <p:nvPicPr>
          <p:cNvPr id="7" name="Picture 6" descr="Map&#10;&#10;Description automatically generated with medium confidence">
            <a:extLst>
              <a:ext uri="{FF2B5EF4-FFF2-40B4-BE49-F238E27FC236}">
                <a16:creationId xmlns:a16="http://schemas.microsoft.com/office/drawing/2014/main" id="{2A2E304A-0AE6-E9A8-FFCD-E0489295B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937" y="2021983"/>
            <a:ext cx="4737532" cy="324456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2054180-986D-9F0C-E022-1D44BB464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635" y="3931361"/>
            <a:ext cx="4737533" cy="2926639"/>
          </a:xfrm>
          <a:prstGeom prst="rect">
            <a:avLst/>
          </a:prstGeom>
        </p:spPr>
      </p:pic>
    </p:spTree>
    <p:extLst>
      <p:ext uri="{BB962C8B-B14F-4D97-AF65-F5344CB8AC3E}">
        <p14:creationId xmlns:p14="http://schemas.microsoft.com/office/powerpoint/2010/main" val="3087388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35208" y="202850"/>
            <a:ext cx="9864020" cy="6577962"/>
            <a:chOff x="551001" y="396496"/>
            <a:chExt cx="19280505" cy="12857480"/>
          </a:xfrm>
        </p:grpSpPr>
        <p:pic>
          <p:nvPicPr>
            <p:cNvPr id="3" name="object 3"/>
            <p:cNvPicPr/>
            <p:nvPr/>
          </p:nvPicPr>
          <p:blipFill>
            <a:blip r:embed="rId2" cstate="print"/>
            <a:stretch>
              <a:fillRect/>
            </a:stretch>
          </p:blipFill>
          <p:spPr>
            <a:xfrm>
              <a:off x="6783272" y="5967939"/>
              <a:ext cx="7297974" cy="6830740"/>
            </a:xfrm>
            <a:prstGeom prst="rect">
              <a:avLst/>
            </a:prstGeom>
          </p:spPr>
        </p:pic>
        <p:sp>
          <p:nvSpPr>
            <p:cNvPr id="4" name="object 4"/>
            <p:cNvSpPr/>
            <p:nvPr/>
          </p:nvSpPr>
          <p:spPr>
            <a:xfrm>
              <a:off x="551001" y="396496"/>
              <a:ext cx="19280505" cy="12857480"/>
            </a:xfrm>
            <a:custGeom>
              <a:avLst/>
              <a:gdLst/>
              <a:ahLst/>
              <a:cxnLst/>
              <a:rect l="l" t="t" r="r" b="b"/>
              <a:pathLst>
                <a:path w="19280505" h="12857480">
                  <a:moveTo>
                    <a:pt x="0" y="0"/>
                  </a:moveTo>
                  <a:lnTo>
                    <a:pt x="0" y="12857317"/>
                  </a:lnTo>
                  <a:lnTo>
                    <a:pt x="13961" y="12843356"/>
                  </a:lnTo>
                  <a:lnTo>
                    <a:pt x="0" y="0"/>
                  </a:lnTo>
                  <a:close/>
                </a:path>
                <a:path w="19280505" h="12857480">
                  <a:moveTo>
                    <a:pt x="19266430" y="12843356"/>
                  </a:moveTo>
                  <a:lnTo>
                    <a:pt x="13961" y="12843356"/>
                  </a:lnTo>
                  <a:lnTo>
                    <a:pt x="0" y="12857317"/>
                  </a:lnTo>
                  <a:lnTo>
                    <a:pt x="19266430" y="12843356"/>
                  </a:lnTo>
                  <a:close/>
                </a:path>
                <a:path w="19280505" h="12857480">
                  <a:moveTo>
                    <a:pt x="19266430" y="12843356"/>
                  </a:moveTo>
                  <a:lnTo>
                    <a:pt x="0" y="12857317"/>
                  </a:lnTo>
                  <a:lnTo>
                    <a:pt x="19280391" y="12857317"/>
                  </a:lnTo>
                  <a:lnTo>
                    <a:pt x="19266430" y="12843356"/>
                  </a:lnTo>
                  <a:close/>
                </a:path>
                <a:path w="19280505" h="12857480">
                  <a:moveTo>
                    <a:pt x="19266430" y="13961"/>
                  </a:moveTo>
                  <a:lnTo>
                    <a:pt x="19266430" y="12843356"/>
                  </a:lnTo>
                  <a:lnTo>
                    <a:pt x="19280391" y="12857317"/>
                  </a:lnTo>
                  <a:lnTo>
                    <a:pt x="19266430" y="13961"/>
                  </a:lnTo>
                  <a:close/>
                </a:path>
                <a:path w="19280505" h="12857480">
                  <a:moveTo>
                    <a:pt x="19280391" y="0"/>
                  </a:moveTo>
                  <a:lnTo>
                    <a:pt x="19266430" y="13961"/>
                  </a:lnTo>
                  <a:lnTo>
                    <a:pt x="19280391" y="12857317"/>
                  </a:lnTo>
                  <a:lnTo>
                    <a:pt x="19280391" y="0"/>
                  </a:lnTo>
                  <a:close/>
                </a:path>
                <a:path w="19280505" h="12857480">
                  <a:moveTo>
                    <a:pt x="0" y="0"/>
                  </a:moveTo>
                  <a:lnTo>
                    <a:pt x="13961" y="12843356"/>
                  </a:lnTo>
                  <a:lnTo>
                    <a:pt x="13961" y="13961"/>
                  </a:lnTo>
                  <a:lnTo>
                    <a:pt x="0" y="0"/>
                  </a:lnTo>
                  <a:close/>
                </a:path>
                <a:path w="19280505" h="12857480">
                  <a:moveTo>
                    <a:pt x="19280391" y="0"/>
                  </a:moveTo>
                  <a:lnTo>
                    <a:pt x="0" y="0"/>
                  </a:lnTo>
                  <a:lnTo>
                    <a:pt x="13961" y="13961"/>
                  </a:lnTo>
                  <a:lnTo>
                    <a:pt x="19280391" y="0"/>
                  </a:lnTo>
                  <a:close/>
                </a:path>
                <a:path w="19280505" h="12857480">
                  <a:moveTo>
                    <a:pt x="19280391" y="0"/>
                  </a:moveTo>
                  <a:lnTo>
                    <a:pt x="13961" y="13961"/>
                  </a:lnTo>
                  <a:lnTo>
                    <a:pt x="19266430" y="13961"/>
                  </a:lnTo>
                  <a:lnTo>
                    <a:pt x="19280391" y="0"/>
                  </a:lnTo>
                  <a:close/>
                </a:path>
              </a:pathLst>
            </a:custGeom>
            <a:solidFill>
              <a:srgbClr val="000000"/>
            </a:solidFill>
          </p:spPr>
          <p:txBody>
            <a:bodyPr wrap="square" lIns="0" tIns="0" rIns="0" bIns="0" rtlCol="0"/>
            <a:lstStyle/>
            <a:p>
              <a:endParaRPr sz="921"/>
            </a:p>
          </p:txBody>
        </p:sp>
        <p:sp>
          <p:nvSpPr>
            <p:cNvPr id="5" name="object 5"/>
            <p:cNvSpPr/>
            <p:nvPr/>
          </p:nvSpPr>
          <p:spPr>
            <a:xfrm>
              <a:off x="551001" y="396496"/>
              <a:ext cx="19280505" cy="12857480"/>
            </a:xfrm>
            <a:custGeom>
              <a:avLst/>
              <a:gdLst/>
              <a:ahLst/>
              <a:cxnLst/>
              <a:rect l="l" t="t" r="r" b="b"/>
              <a:pathLst>
                <a:path w="19280505" h="12857480">
                  <a:moveTo>
                    <a:pt x="13961" y="12843355"/>
                  </a:moveTo>
                  <a:lnTo>
                    <a:pt x="0" y="12857317"/>
                  </a:lnTo>
                  <a:lnTo>
                    <a:pt x="19266429" y="12843355"/>
                  </a:lnTo>
                  <a:lnTo>
                    <a:pt x="13961" y="12843355"/>
                  </a:lnTo>
                  <a:close/>
                </a:path>
                <a:path w="19280505" h="12857480">
                  <a:moveTo>
                    <a:pt x="0" y="12857317"/>
                  </a:moveTo>
                  <a:lnTo>
                    <a:pt x="19266429" y="12843355"/>
                  </a:lnTo>
                  <a:lnTo>
                    <a:pt x="19280391" y="12857317"/>
                  </a:lnTo>
                  <a:lnTo>
                    <a:pt x="0" y="12857317"/>
                  </a:lnTo>
                  <a:close/>
                </a:path>
                <a:path w="19280505" h="12857480">
                  <a:moveTo>
                    <a:pt x="19266429" y="12843355"/>
                  </a:moveTo>
                  <a:lnTo>
                    <a:pt x="19280391" y="12857317"/>
                  </a:lnTo>
                  <a:lnTo>
                    <a:pt x="19266429" y="13961"/>
                  </a:lnTo>
                  <a:lnTo>
                    <a:pt x="19266429" y="12843355"/>
                  </a:lnTo>
                  <a:close/>
                </a:path>
                <a:path w="19280505" h="12857480">
                  <a:moveTo>
                    <a:pt x="19280391" y="12857317"/>
                  </a:moveTo>
                  <a:lnTo>
                    <a:pt x="19266429" y="13961"/>
                  </a:lnTo>
                  <a:lnTo>
                    <a:pt x="19280391" y="0"/>
                  </a:lnTo>
                  <a:lnTo>
                    <a:pt x="19280391" y="12857317"/>
                  </a:lnTo>
                  <a:close/>
                </a:path>
                <a:path w="19280505" h="12857480">
                  <a:moveTo>
                    <a:pt x="19266429" y="13961"/>
                  </a:moveTo>
                  <a:lnTo>
                    <a:pt x="19280391" y="0"/>
                  </a:lnTo>
                  <a:lnTo>
                    <a:pt x="13961" y="13961"/>
                  </a:lnTo>
                  <a:lnTo>
                    <a:pt x="19266429" y="13961"/>
                  </a:lnTo>
                  <a:close/>
                </a:path>
                <a:path w="19280505" h="12857480">
                  <a:moveTo>
                    <a:pt x="19280391" y="0"/>
                  </a:moveTo>
                  <a:lnTo>
                    <a:pt x="13961" y="13961"/>
                  </a:lnTo>
                  <a:lnTo>
                    <a:pt x="0" y="0"/>
                  </a:lnTo>
                  <a:lnTo>
                    <a:pt x="19280391" y="0"/>
                  </a:lnTo>
                  <a:close/>
                </a:path>
                <a:path w="19280505" h="12857480">
                  <a:moveTo>
                    <a:pt x="13961" y="13961"/>
                  </a:moveTo>
                  <a:lnTo>
                    <a:pt x="0" y="0"/>
                  </a:lnTo>
                  <a:lnTo>
                    <a:pt x="13961" y="12843355"/>
                  </a:lnTo>
                  <a:lnTo>
                    <a:pt x="13961" y="13961"/>
                  </a:lnTo>
                  <a:close/>
                </a:path>
                <a:path w="19280505" h="12857480">
                  <a:moveTo>
                    <a:pt x="0" y="0"/>
                  </a:moveTo>
                  <a:lnTo>
                    <a:pt x="13961" y="12843355"/>
                  </a:lnTo>
                  <a:lnTo>
                    <a:pt x="0" y="12857317"/>
                  </a:lnTo>
                  <a:lnTo>
                    <a:pt x="0" y="0"/>
                  </a:lnTo>
                  <a:close/>
                </a:path>
              </a:pathLst>
            </a:custGeom>
            <a:ln w="3175">
              <a:solidFill>
                <a:srgbClr val="000000"/>
              </a:solidFill>
            </a:ln>
          </p:spPr>
          <p:txBody>
            <a:bodyPr wrap="square" lIns="0" tIns="0" rIns="0" bIns="0" rtlCol="0"/>
            <a:lstStyle/>
            <a:p>
              <a:endParaRPr sz="921"/>
            </a:p>
          </p:txBody>
        </p:sp>
        <p:sp>
          <p:nvSpPr>
            <p:cNvPr id="6" name="object 6"/>
            <p:cNvSpPr/>
            <p:nvPr/>
          </p:nvSpPr>
          <p:spPr>
            <a:xfrm>
              <a:off x="15636523" y="1226815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7" name="object 7"/>
            <p:cNvSpPr/>
            <p:nvPr/>
          </p:nvSpPr>
          <p:spPr>
            <a:xfrm>
              <a:off x="15636522" y="1226815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8" name="object 8"/>
            <p:cNvSpPr/>
            <p:nvPr/>
          </p:nvSpPr>
          <p:spPr>
            <a:xfrm>
              <a:off x="17032641" y="12442204"/>
              <a:ext cx="2792730" cy="3175"/>
            </a:xfrm>
            <a:custGeom>
              <a:avLst/>
              <a:gdLst/>
              <a:ahLst/>
              <a:cxnLst/>
              <a:rect l="l" t="t" r="r" b="b"/>
              <a:pathLst>
                <a:path w="2792730" h="3175">
                  <a:moveTo>
                    <a:pt x="2792236" y="0"/>
                  </a:moveTo>
                  <a:lnTo>
                    <a:pt x="0" y="0"/>
                  </a:lnTo>
                  <a:lnTo>
                    <a:pt x="0" y="2792"/>
                  </a:lnTo>
                  <a:lnTo>
                    <a:pt x="2792236" y="0"/>
                  </a:lnTo>
                  <a:close/>
                </a:path>
                <a:path w="2792730" h="3175">
                  <a:moveTo>
                    <a:pt x="2792236" y="0"/>
                  </a:moveTo>
                  <a:lnTo>
                    <a:pt x="0" y="2792"/>
                  </a:lnTo>
                  <a:lnTo>
                    <a:pt x="2792236" y="2792"/>
                  </a:lnTo>
                  <a:lnTo>
                    <a:pt x="2792236" y="0"/>
                  </a:lnTo>
                  <a:close/>
                </a:path>
              </a:pathLst>
            </a:custGeom>
            <a:solidFill>
              <a:srgbClr val="000000"/>
            </a:solidFill>
          </p:spPr>
          <p:txBody>
            <a:bodyPr wrap="square" lIns="0" tIns="0" rIns="0" bIns="0" rtlCol="0"/>
            <a:lstStyle/>
            <a:p>
              <a:endParaRPr sz="921"/>
            </a:p>
          </p:txBody>
        </p:sp>
        <p:sp>
          <p:nvSpPr>
            <p:cNvPr id="9" name="object 9"/>
            <p:cNvSpPr/>
            <p:nvPr/>
          </p:nvSpPr>
          <p:spPr>
            <a:xfrm>
              <a:off x="17032640" y="12442204"/>
              <a:ext cx="2792730" cy="3175"/>
            </a:xfrm>
            <a:custGeom>
              <a:avLst/>
              <a:gdLst/>
              <a:ahLst/>
              <a:cxnLst/>
              <a:rect l="l" t="t" r="r" b="b"/>
              <a:pathLst>
                <a:path w="2792730" h="3175">
                  <a:moveTo>
                    <a:pt x="2792236" y="2792"/>
                  </a:moveTo>
                  <a:lnTo>
                    <a:pt x="2792236" y="0"/>
                  </a:lnTo>
                  <a:lnTo>
                    <a:pt x="0" y="2792"/>
                  </a:lnTo>
                  <a:lnTo>
                    <a:pt x="2792236" y="2792"/>
                  </a:lnTo>
                  <a:close/>
                </a:path>
                <a:path w="2792730" h="3175">
                  <a:moveTo>
                    <a:pt x="2792236" y="0"/>
                  </a:moveTo>
                  <a:lnTo>
                    <a:pt x="0" y="2792"/>
                  </a:lnTo>
                  <a:lnTo>
                    <a:pt x="0" y="0"/>
                  </a:lnTo>
                  <a:lnTo>
                    <a:pt x="2792236" y="0"/>
                  </a:lnTo>
                  <a:close/>
                </a:path>
              </a:pathLst>
            </a:custGeom>
            <a:ln w="3175">
              <a:solidFill>
                <a:srgbClr val="000000"/>
              </a:solidFill>
            </a:ln>
          </p:spPr>
          <p:txBody>
            <a:bodyPr wrap="square" lIns="0" tIns="0" rIns="0" bIns="0" rtlCol="0"/>
            <a:lstStyle/>
            <a:p>
              <a:endParaRPr sz="921"/>
            </a:p>
          </p:txBody>
        </p:sp>
        <p:sp>
          <p:nvSpPr>
            <p:cNvPr id="10" name="object 10"/>
            <p:cNvSpPr/>
            <p:nvPr/>
          </p:nvSpPr>
          <p:spPr>
            <a:xfrm>
              <a:off x="18987206" y="12617184"/>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1" name="object 11"/>
            <p:cNvSpPr/>
            <p:nvPr/>
          </p:nvSpPr>
          <p:spPr>
            <a:xfrm>
              <a:off x="18987206" y="12617184"/>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2" name="object 12"/>
            <p:cNvSpPr/>
            <p:nvPr/>
          </p:nvSpPr>
          <p:spPr>
            <a:xfrm>
              <a:off x="18987206" y="12791233"/>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3" name="object 13"/>
            <p:cNvSpPr/>
            <p:nvPr/>
          </p:nvSpPr>
          <p:spPr>
            <a:xfrm>
              <a:off x="18987206" y="12791233"/>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4" name="object 14"/>
            <p:cNvSpPr/>
            <p:nvPr/>
          </p:nvSpPr>
          <p:spPr>
            <a:xfrm>
              <a:off x="15636523" y="1296621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15" name="object 15"/>
            <p:cNvSpPr/>
            <p:nvPr/>
          </p:nvSpPr>
          <p:spPr>
            <a:xfrm>
              <a:off x="15636522" y="1296621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16" name="object 16"/>
            <p:cNvSpPr/>
            <p:nvPr/>
          </p:nvSpPr>
          <p:spPr>
            <a:xfrm>
              <a:off x="18985345" y="12269085"/>
              <a:ext cx="3175" cy="977900"/>
            </a:xfrm>
            <a:custGeom>
              <a:avLst/>
              <a:gdLst/>
              <a:ahLst/>
              <a:cxnLst/>
              <a:rect l="l" t="t" r="r" b="b"/>
              <a:pathLst>
                <a:path w="3175" h="977900">
                  <a:moveTo>
                    <a:pt x="0" y="0"/>
                  </a:moveTo>
                  <a:lnTo>
                    <a:pt x="0" y="977282"/>
                  </a:lnTo>
                  <a:lnTo>
                    <a:pt x="2792" y="977282"/>
                  </a:lnTo>
                  <a:lnTo>
                    <a:pt x="0" y="0"/>
                  </a:lnTo>
                  <a:close/>
                </a:path>
                <a:path w="3175" h="977900">
                  <a:moveTo>
                    <a:pt x="2792" y="0"/>
                  </a:moveTo>
                  <a:lnTo>
                    <a:pt x="0" y="0"/>
                  </a:lnTo>
                  <a:lnTo>
                    <a:pt x="2792" y="977282"/>
                  </a:lnTo>
                  <a:lnTo>
                    <a:pt x="2792" y="0"/>
                  </a:lnTo>
                  <a:close/>
                </a:path>
              </a:pathLst>
            </a:custGeom>
            <a:solidFill>
              <a:srgbClr val="000000"/>
            </a:solidFill>
          </p:spPr>
          <p:txBody>
            <a:bodyPr wrap="square" lIns="0" tIns="0" rIns="0" bIns="0" rtlCol="0"/>
            <a:lstStyle/>
            <a:p>
              <a:endParaRPr sz="921"/>
            </a:p>
          </p:txBody>
        </p:sp>
        <p:sp>
          <p:nvSpPr>
            <p:cNvPr id="17" name="object 17"/>
            <p:cNvSpPr/>
            <p:nvPr/>
          </p:nvSpPr>
          <p:spPr>
            <a:xfrm>
              <a:off x="18985344" y="12269085"/>
              <a:ext cx="3175" cy="977900"/>
            </a:xfrm>
            <a:custGeom>
              <a:avLst/>
              <a:gdLst/>
              <a:ahLst/>
              <a:cxnLst/>
              <a:rect l="l" t="t" r="r" b="b"/>
              <a:pathLst>
                <a:path w="3175" h="977900">
                  <a:moveTo>
                    <a:pt x="2792" y="0"/>
                  </a:moveTo>
                  <a:lnTo>
                    <a:pt x="0" y="0"/>
                  </a:lnTo>
                  <a:lnTo>
                    <a:pt x="2792" y="977282"/>
                  </a:lnTo>
                  <a:lnTo>
                    <a:pt x="2792" y="0"/>
                  </a:lnTo>
                  <a:close/>
                </a:path>
                <a:path w="3175" h="977900">
                  <a:moveTo>
                    <a:pt x="0" y="0"/>
                  </a:moveTo>
                  <a:lnTo>
                    <a:pt x="2792" y="977282"/>
                  </a:lnTo>
                  <a:lnTo>
                    <a:pt x="0" y="977282"/>
                  </a:lnTo>
                  <a:lnTo>
                    <a:pt x="0" y="0"/>
                  </a:lnTo>
                  <a:close/>
                </a:path>
              </a:pathLst>
            </a:custGeom>
            <a:ln w="3175">
              <a:solidFill>
                <a:srgbClr val="000000"/>
              </a:solidFill>
            </a:ln>
          </p:spPr>
          <p:txBody>
            <a:bodyPr wrap="square" lIns="0" tIns="0" rIns="0" bIns="0" rtlCol="0"/>
            <a:lstStyle/>
            <a:p>
              <a:endParaRPr sz="921"/>
            </a:p>
          </p:txBody>
        </p:sp>
        <p:pic>
          <p:nvPicPr>
            <p:cNvPr id="18" name="object 18"/>
            <p:cNvPicPr/>
            <p:nvPr/>
          </p:nvPicPr>
          <p:blipFill>
            <a:blip r:embed="rId3" cstate="print"/>
            <a:stretch>
              <a:fillRect/>
            </a:stretch>
          </p:blipFill>
          <p:spPr>
            <a:xfrm>
              <a:off x="15634662" y="12269085"/>
              <a:ext cx="2978385" cy="977282"/>
            </a:xfrm>
            <a:prstGeom prst="rect">
              <a:avLst/>
            </a:prstGeom>
          </p:spPr>
        </p:pic>
        <p:sp>
          <p:nvSpPr>
            <p:cNvPr id="19" name="object 19"/>
            <p:cNvSpPr/>
            <p:nvPr/>
          </p:nvSpPr>
          <p:spPr>
            <a:xfrm>
              <a:off x="16134471" y="12427312"/>
              <a:ext cx="144780" cy="97790"/>
            </a:xfrm>
            <a:custGeom>
              <a:avLst/>
              <a:gdLst/>
              <a:ahLst/>
              <a:cxnLst/>
              <a:rect l="l" t="t" r="r" b="b"/>
              <a:pathLst>
                <a:path w="144780" h="97790">
                  <a:moveTo>
                    <a:pt x="27922" y="4653"/>
                  </a:moveTo>
                  <a:lnTo>
                    <a:pt x="27922" y="97728"/>
                  </a:lnTo>
                  <a:lnTo>
                    <a:pt x="32576" y="97728"/>
                  </a:lnTo>
                  <a:lnTo>
                    <a:pt x="32576" y="4653"/>
                  </a:lnTo>
                </a:path>
                <a:path w="144780" h="97790">
                  <a:moveTo>
                    <a:pt x="60498" y="4653"/>
                  </a:moveTo>
                  <a:lnTo>
                    <a:pt x="0" y="4653"/>
                  </a:lnTo>
                  <a:lnTo>
                    <a:pt x="0" y="0"/>
                  </a:lnTo>
                  <a:lnTo>
                    <a:pt x="60498" y="0"/>
                  </a:lnTo>
                  <a:lnTo>
                    <a:pt x="60498" y="4653"/>
                  </a:lnTo>
                </a:path>
                <a:path w="144780" h="97790">
                  <a:moveTo>
                    <a:pt x="88420" y="0"/>
                  </a:moveTo>
                  <a:lnTo>
                    <a:pt x="88420" y="97728"/>
                  </a:lnTo>
                </a:path>
                <a:path w="144780" h="97790">
                  <a:moveTo>
                    <a:pt x="93074" y="4653"/>
                  </a:moveTo>
                  <a:lnTo>
                    <a:pt x="93074" y="93074"/>
                  </a:lnTo>
                </a:path>
                <a:path w="144780" h="97790">
                  <a:moveTo>
                    <a:pt x="88420" y="0"/>
                  </a:moveTo>
                  <a:lnTo>
                    <a:pt x="144265" y="0"/>
                  </a:lnTo>
                  <a:lnTo>
                    <a:pt x="144265" y="4653"/>
                  </a:lnTo>
                  <a:lnTo>
                    <a:pt x="93074" y="4653"/>
                  </a:lnTo>
                </a:path>
                <a:path w="144780" h="97790">
                  <a:moveTo>
                    <a:pt x="93074" y="46537"/>
                  </a:moveTo>
                  <a:lnTo>
                    <a:pt x="120996" y="46537"/>
                  </a:lnTo>
                  <a:lnTo>
                    <a:pt x="120996" y="51190"/>
                  </a:lnTo>
                  <a:lnTo>
                    <a:pt x="93074" y="51190"/>
                  </a:lnTo>
                </a:path>
                <a:path w="144780" h="97790">
                  <a:moveTo>
                    <a:pt x="93074" y="93074"/>
                  </a:moveTo>
                  <a:lnTo>
                    <a:pt x="144265" y="93074"/>
                  </a:lnTo>
                  <a:lnTo>
                    <a:pt x="144265" y="97728"/>
                  </a:lnTo>
                  <a:lnTo>
                    <a:pt x="88420" y="97728"/>
                  </a:lnTo>
                </a:path>
              </a:pathLst>
            </a:custGeom>
            <a:ln w="5584">
              <a:solidFill>
                <a:srgbClr val="000000"/>
              </a:solidFill>
            </a:ln>
          </p:spPr>
          <p:txBody>
            <a:bodyPr wrap="square" lIns="0" tIns="0" rIns="0" bIns="0" rtlCol="0"/>
            <a:lstStyle/>
            <a:p>
              <a:endParaRPr sz="921"/>
            </a:p>
          </p:txBody>
        </p:sp>
        <p:pic>
          <p:nvPicPr>
            <p:cNvPr id="20" name="object 20"/>
            <p:cNvPicPr/>
            <p:nvPr/>
          </p:nvPicPr>
          <p:blipFill>
            <a:blip r:embed="rId4" cstate="print"/>
            <a:stretch>
              <a:fillRect/>
            </a:stretch>
          </p:blipFill>
          <p:spPr>
            <a:xfrm>
              <a:off x="16308521" y="12424519"/>
              <a:ext cx="70736" cy="103312"/>
            </a:xfrm>
            <a:prstGeom prst="rect">
              <a:avLst/>
            </a:prstGeom>
          </p:spPr>
        </p:pic>
        <p:sp>
          <p:nvSpPr>
            <p:cNvPr id="21" name="object 21"/>
            <p:cNvSpPr/>
            <p:nvPr/>
          </p:nvSpPr>
          <p:spPr>
            <a:xfrm>
              <a:off x="17355609" y="12357506"/>
              <a:ext cx="2129790" cy="706755"/>
            </a:xfrm>
            <a:custGeom>
              <a:avLst/>
              <a:gdLst/>
              <a:ahLst/>
              <a:cxnLst/>
              <a:rect l="l" t="t" r="r" b="b"/>
              <a:pathLst>
                <a:path w="2129790" h="706755">
                  <a:moveTo>
                    <a:pt x="1659519" y="682236"/>
                  </a:moveTo>
                  <a:lnTo>
                    <a:pt x="1659519" y="637560"/>
                  </a:lnTo>
                  <a:lnTo>
                    <a:pt x="1674410" y="637560"/>
                  </a:lnTo>
                  <a:lnTo>
                    <a:pt x="1680926" y="640352"/>
                  </a:lnTo>
                  <a:lnTo>
                    <a:pt x="1684649" y="644075"/>
                  </a:lnTo>
                  <a:lnTo>
                    <a:pt x="1686510" y="648729"/>
                  </a:lnTo>
                  <a:lnTo>
                    <a:pt x="1689302" y="655244"/>
                  </a:lnTo>
                  <a:lnTo>
                    <a:pt x="1689302" y="665482"/>
                  </a:lnTo>
                  <a:lnTo>
                    <a:pt x="1686510" y="671998"/>
                  </a:lnTo>
                  <a:lnTo>
                    <a:pt x="1684649" y="676651"/>
                  </a:lnTo>
                  <a:lnTo>
                    <a:pt x="1680926" y="680374"/>
                  </a:lnTo>
                  <a:lnTo>
                    <a:pt x="1674410" y="682236"/>
                  </a:lnTo>
                  <a:lnTo>
                    <a:pt x="1659519" y="682236"/>
                  </a:lnTo>
                </a:path>
                <a:path w="2129790" h="706755">
                  <a:moveTo>
                    <a:pt x="1697679" y="682236"/>
                  </a:moveTo>
                  <a:lnTo>
                    <a:pt x="1714433" y="637560"/>
                  </a:lnTo>
                  <a:lnTo>
                    <a:pt x="1731186" y="682236"/>
                  </a:lnTo>
                </a:path>
                <a:path w="2129790" h="706755">
                  <a:moveTo>
                    <a:pt x="1704194" y="667344"/>
                  </a:moveTo>
                  <a:lnTo>
                    <a:pt x="1725601" y="667344"/>
                  </a:lnTo>
                </a:path>
                <a:path w="2129790" h="706755">
                  <a:moveTo>
                    <a:pt x="1750732" y="637560"/>
                  </a:moveTo>
                  <a:lnTo>
                    <a:pt x="1750732" y="682236"/>
                  </a:lnTo>
                </a:path>
                <a:path w="2129790" h="706755">
                  <a:moveTo>
                    <a:pt x="1735840" y="637560"/>
                  </a:moveTo>
                  <a:lnTo>
                    <a:pt x="1765624" y="637560"/>
                  </a:lnTo>
                </a:path>
                <a:path w="2129790" h="706755">
                  <a:moveTo>
                    <a:pt x="1775862" y="682236"/>
                  </a:moveTo>
                  <a:lnTo>
                    <a:pt x="1775862" y="637560"/>
                  </a:lnTo>
                  <a:lnTo>
                    <a:pt x="1803784" y="637560"/>
                  </a:lnTo>
                </a:path>
                <a:path w="2129790" h="706755">
                  <a:moveTo>
                    <a:pt x="1775862" y="658967"/>
                  </a:moveTo>
                  <a:lnTo>
                    <a:pt x="1793546" y="658967"/>
                  </a:lnTo>
                </a:path>
                <a:path w="2129790" h="706755">
                  <a:moveTo>
                    <a:pt x="1775862" y="682236"/>
                  </a:moveTo>
                  <a:lnTo>
                    <a:pt x="1803784" y="682236"/>
                  </a:lnTo>
                </a:path>
                <a:path w="2129790" h="706755">
                  <a:moveTo>
                    <a:pt x="1818676" y="652452"/>
                  </a:moveTo>
                  <a:lnTo>
                    <a:pt x="1816815" y="655244"/>
                  </a:lnTo>
                  <a:lnTo>
                    <a:pt x="1818676" y="657106"/>
                  </a:lnTo>
                  <a:lnTo>
                    <a:pt x="1820538" y="655244"/>
                  </a:lnTo>
                  <a:lnTo>
                    <a:pt x="1818676" y="652452"/>
                  </a:lnTo>
                </a:path>
                <a:path w="2129790" h="706755">
                  <a:moveTo>
                    <a:pt x="1818676" y="678513"/>
                  </a:moveTo>
                  <a:lnTo>
                    <a:pt x="1816815" y="680374"/>
                  </a:lnTo>
                  <a:lnTo>
                    <a:pt x="1818676" y="682236"/>
                  </a:lnTo>
                  <a:lnTo>
                    <a:pt x="1820538" y="680374"/>
                  </a:lnTo>
                  <a:lnTo>
                    <a:pt x="1818676" y="678513"/>
                  </a:lnTo>
                </a:path>
                <a:path w="2129790" h="706755">
                  <a:moveTo>
                    <a:pt x="14891" y="646868"/>
                  </a:moveTo>
                  <a:lnTo>
                    <a:pt x="14891" y="691543"/>
                  </a:lnTo>
                </a:path>
                <a:path w="2129790" h="706755">
                  <a:moveTo>
                    <a:pt x="0" y="646868"/>
                  </a:moveTo>
                  <a:lnTo>
                    <a:pt x="29783" y="646868"/>
                  </a:lnTo>
                </a:path>
                <a:path w="2129790" h="706755">
                  <a:moveTo>
                    <a:pt x="100520" y="637560"/>
                  </a:moveTo>
                  <a:lnTo>
                    <a:pt x="85628" y="706435"/>
                  </a:lnTo>
                </a:path>
                <a:path w="2129790" h="706755">
                  <a:moveTo>
                    <a:pt x="113550" y="637560"/>
                  </a:moveTo>
                  <a:lnTo>
                    <a:pt x="98659" y="706435"/>
                  </a:lnTo>
                </a:path>
                <a:path w="2129790" h="706755">
                  <a:moveTo>
                    <a:pt x="85628" y="665482"/>
                  </a:moveTo>
                  <a:lnTo>
                    <a:pt x="115412" y="665482"/>
                  </a:lnTo>
                </a:path>
                <a:path w="2129790" h="706755">
                  <a:moveTo>
                    <a:pt x="83767" y="678513"/>
                  </a:moveTo>
                  <a:lnTo>
                    <a:pt x="113550" y="678513"/>
                  </a:lnTo>
                </a:path>
                <a:path w="2129790" h="706755">
                  <a:moveTo>
                    <a:pt x="1691164" y="534247"/>
                  </a:moveTo>
                  <a:lnTo>
                    <a:pt x="1689302" y="529594"/>
                  </a:lnTo>
                  <a:lnTo>
                    <a:pt x="1684649" y="525871"/>
                  </a:lnTo>
                  <a:lnTo>
                    <a:pt x="1680926" y="523078"/>
                  </a:lnTo>
                  <a:lnTo>
                    <a:pt x="1671618" y="523078"/>
                  </a:lnTo>
                  <a:lnTo>
                    <a:pt x="1667895" y="525871"/>
                  </a:lnTo>
                  <a:lnTo>
                    <a:pt x="1663242" y="529594"/>
                  </a:lnTo>
                  <a:lnTo>
                    <a:pt x="1661380" y="534247"/>
                  </a:lnTo>
                  <a:lnTo>
                    <a:pt x="1659519" y="540763"/>
                  </a:lnTo>
                  <a:lnTo>
                    <a:pt x="1659519" y="551001"/>
                  </a:lnTo>
                  <a:lnTo>
                    <a:pt x="1661380" y="557516"/>
                  </a:lnTo>
                  <a:lnTo>
                    <a:pt x="1663242" y="562170"/>
                  </a:lnTo>
                  <a:lnTo>
                    <a:pt x="1667895" y="565893"/>
                  </a:lnTo>
                  <a:lnTo>
                    <a:pt x="1671618" y="567754"/>
                  </a:lnTo>
                  <a:lnTo>
                    <a:pt x="1680926" y="567754"/>
                  </a:lnTo>
                  <a:lnTo>
                    <a:pt x="1684649" y="565893"/>
                  </a:lnTo>
                  <a:lnTo>
                    <a:pt x="1689302" y="562170"/>
                  </a:lnTo>
                  <a:lnTo>
                    <a:pt x="1691164" y="557516"/>
                  </a:lnTo>
                </a:path>
                <a:path w="2129790" h="706755">
                  <a:moveTo>
                    <a:pt x="1706056" y="523078"/>
                  </a:moveTo>
                  <a:lnTo>
                    <a:pt x="1706056" y="567754"/>
                  </a:lnTo>
                </a:path>
                <a:path w="2129790" h="706755">
                  <a:moveTo>
                    <a:pt x="1735840" y="523078"/>
                  </a:moveTo>
                  <a:lnTo>
                    <a:pt x="1735840" y="567754"/>
                  </a:lnTo>
                </a:path>
                <a:path w="2129790" h="706755">
                  <a:moveTo>
                    <a:pt x="1706056" y="544486"/>
                  </a:moveTo>
                  <a:lnTo>
                    <a:pt x="1735840" y="544486"/>
                  </a:lnTo>
                </a:path>
                <a:path w="2129790" h="706755">
                  <a:moveTo>
                    <a:pt x="1752593" y="567754"/>
                  </a:moveTo>
                  <a:lnTo>
                    <a:pt x="1752593" y="523078"/>
                  </a:lnTo>
                  <a:lnTo>
                    <a:pt x="1780515" y="523078"/>
                  </a:lnTo>
                </a:path>
                <a:path w="2129790" h="706755">
                  <a:moveTo>
                    <a:pt x="1752593" y="544486"/>
                  </a:moveTo>
                  <a:lnTo>
                    <a:pt x="1770277" y="544486"/>
                  </a:lnTo>
                </a:path>
                <a:path w="2129790" h="706755">
                  <a:moveTo>
                    <a:pt x="1752593" y="567754"/>
                  </a:moveTo>
                  <a:lnTo>
                    <a:pt x="1780515" y="567754"/>
                  </a:lnTo>
                </a:path>
                <a:path w="2129790" h="706755">
                  <a:moveTo>
                    <a:pt x="1823330" y="534247"/>
                  </a:moveTo>
                  <a:lnTo>
                    <a:pt x="1820538" y="529594"/>
                  </a:lnTo>
                  <a:lnTo>
                    <a:pt x="1816815" y="525871"/>
                  </a:lnTo>
                  <a:lnTo>
                    <a:pt x="1812161" y="523078"/>
                  </a:lnTo>
                  <a:lnTo>
                    <a:pt x="1803784" y="523078"/>
                  </a:lnTo>
                  <a:lnTo>
                    <a:pt x="1800061" y="525871"/>
                  </a:lnTo>
                  <a:lnTo>
                    <a:pt x="1795407" y="529594"/>
                  </a:lnTo>
                  <a:lnTo>
                    <a:pt x="1793546" y="534247"/>
                  </a:lnTo>
                  <a:lnTo>
                    <a:pt x="1790754" y="540763"/>
                  </a:lnTo>
                  <a:lnTo>
                    <a:pt x="1790754" y="551001"/>
                  </a:lnTo>
                  <a:lnTo>
                    <a:pt x="1793546" y="557516"/>
                  </a:lnTo>
                  <a:lnTo>
                    <a:pt x="1795407" y="562170"/>
                  </a:lnTo>
                  <a:lnTo>
                    <a:pt x="1800061" y="565893"/>
                  </a:lnTo>
                  <a:lnTo>
                    <a:pt x="1803784" y="567754"/>
                  </a:lnTo>
                  <a:lnTo>
                    <a:pt x="1812161" y="567754"/>
                  </a:lnTo>
                  <a:lnTo>
                    <a:pt x="1816815" y="565893"/>
                  </a:lnTo>
                  <a:lnTo>
                    <a:pt x="1820538" y="562170"/>
                  </a:lnTo>
                  <a:lnTo>
                    <a:pt x="1823330" y="557516"/>
                  </a:lnTo>
                </a:path>
                <a:path w="2129790" h="706755">
                  <a:moveTo>
                    <a:pt x="1838222" y="523078"/>
                  </a:moveTo>
                  <a:lnTo>
                    <a:pt x="1838222" y="567754"/>
                  </a:lnTo>
                </a:path>
                <a:path w="2129790" h="706755">
                  <a:moveTo>
                    <a:pt x="1868006" y="523078"/>
                  </a:moveTo>
                  <a:lnTo>
                    <a:pt x="1838222" y="552862"/>
                  </a:lnTo>
                </a:path>
                <a:path w="2129790" h="706755">
                  <a:moveTo>
                    <a:pt x="1848460" y="542624"/>
                  </a:moveTo>
                  <a:lnTo>
                    <a:pt x="1868006" y="567754"/>
                  </a:lnTo>
                </a:path>
                <a:path w="2129790" h="706755">
                  <a:moveTo>
                    <a:pt x="1882897" y="567754"/>
                  </a:moveTo>
                  <a:lnTo>
                    <a:pt x="1882897" y="523078"/>
                  </a:lnTo>
                  <a:lnTo>
                    <a:pt x="1909889" y="523078"/>
                  </a:lnTo>
                </a:path>
                <a:path w="2129790" h="706755">
                  <a:moveTo>
                    <a:pt x="1882897" y="544486"/>
                  </a:moveTo>
                  <a:lnTo>
                    <a:pt x="1899651" y="544486"/>
                  </a:lnTo>
                </a:path>
                <a:path w="2129790" h="706755">
                  <a:moveTo>
                    <a:pt x="1882897" y="567754"/>
                  </a:moveTo>
                  <a:lnTo>
                    <a:pt x="1909889" y="567754"/>
                  </a:lnTo>
                </a:path>
                <a:path w="2129790" h="706755">
                  <a:moveTo>
                    <a:pt x="1922920" y="567754"/>
                  </a:moveTo>
                  <a:lnTo>
                    <a:pt x="1922920" y="523078"/>
                  </a:lnTo>
                  <a:lnTo>
                    <a:pt x="1937811" y="523078"/>
                  </a:lnTo>
                  <a:lnTo>
                    <a:pt x="1944327" y="525871"/>
                  </a:lnTo>
                  <a:lnTo>
                    <a:pt x="1948980" y="529594"/>
                  </a:lnTo>
                  <a:lnTo>
                    <a:pt x="1950842" y="534247"/>
                  </a:lnTo>
                  <a:lnTo>
                    <a:pt x="1952703" y="540763"/>
                  </a:lnTo>
                  <a:lnTo>
                    <a:pt x="1952703" y="551001"/>
                  </a:lnTo>
                  <a:lnTo>
                    <a:pt x="1950842" y="557516"/>
                  </a:lnTo>
                  <a:lnTo>
                    <a:pt x="1948980" y="562170"/>
                  </a:lnTo>
                  <a:lnTo>
                    <a:pt x="1944327" y="565893"/>
                  </a:lnTo>
                  <a:lnTo>
                    <a:pt x="1937811" y="567754"/>
                  </a:lnTo>
                  <a:lnTo>
                    <a:pt x="1922920" y="567754"/>
                  </a:lnTo>
                </a:path>
                <a:path w="2129790" h="706755">
                  <a:moveTo>
                    <a:pt x="2031817" y="544486"/>
                  </a:moveTo>
                  <a:lnTo>
                    <a:pt x="2038332" y="547278"/>
                  </a:lnTo>
                  <a:lnTo>
                    <a:pt x="2040193" y="549139"/>
                  </a:lnTo>
                  <a:lnTo>
                    <a:pt x="2042055" y="552862"/>
                  </a:lnTo>
                  <a:lnTo>
                    <a:pt x="2042055" y="559377"/>
                  </a:lnTo>
                  <a:lnTo>
                    <a:pt x="2040193" y="564031"/>
                  </a:lnTo>
                  <a:lnTo>
                    <a:pt x="2038332" y="565893"/>
                  </a:lnTo>
                  <a:lnTo>
                    <a:pt x="2031817" y="567754"/>
                  </a:lnTo>
                  <a:lnTo>
                    <a:pt x="2012271" y="567754"/>
                  </a:lnTo>
                  <a:lnTo>
                    <a:pt x="2012271" y="523078"/>
                  </a:lnTo>
                  <a:lnTo>
                    <a:pt x="2031817" y="523078"/>
                  </a:lnTo>
                  <a:lnTo>
                    <a:pt x="2038332" y="525871"/>
                  </a:lnTo>
                  <a:lnTo>
                    <a:pt x="2040193" y="527732"/>
                  </a:lnTo>
                  <a:lnTo>
                    <a:pt x="2042055" y="532386"/>
                  </a:lnTo>
                  <a:lnTo>
                    <a:pt x="2042055" y="536109"/>
                  </a:lnTo>
                  <a:lnTo>
                    <a:pt x="2040193" y="540763"/>
                  </a:lnTo>
                  <a:lnTo>
                    <a:pt x="2038332" y="542624"/>
                  </a:lnTo>
                  <a:lnTo>
                    <a:pt x="2031817" y="544486"/>
                  </a:lnTo>
                  <a:lnTo>
                    <a:pt x="2012271" y="544486"/>
                  </a:lnTo>
                </a:path>
                <a:path w="2129790" h="706755">
                  <a:moveTo>
                    <a:pt x="2050432" y="523078"/>
                  </a:moveTo>
                  <a:lnTo>
                    <a:pt x="2068116" y="544486"/>
                  </a:lnTo>
                  <a:lnTo>
                    <a:pt x="2068116" y="567754"/>
                  </a:lnTo>
                </a:path>
                <a:path w="2129790" h="706755">
                  <a:moveTo>
                    <a:pt x="2084869" y="523078"/>
                  </a:moveTo>
                  <a:lnTo>
                    <a:pt x="2068116" y="544486"/>
                  </a:lnTo>
                </a:path>
                <a:path w="2129790" h="706755">
                  <a:moveTo>
                    <a:pt x="2097900" y="537970"/>
                  </a:moveTo>
                  <a:lnTo>
                    <a:pt x="2095107" y="540763"/>
                  </a:lnTo>
                  <a:lnTo>
                    <a:pt x="2097900" y="542624"/>
                  </a:lnTo>
                  <a:lnTo>
                    <a:pt x="2099761" y="540763"/>
                  </a:lnTo>
                  <a:lnTo>
                    <a:pt x="2097900" y="537970"/>
                  </a:lnTo>
                </a:path>
                <a:path w="2129790" h="706755">
                  <a:moveTo>
                    <a:pt x="2097900" y="564031"/>
                  </a:moveTo>
                  <a:lnTo>
                    <a:pt x="2095107" y="565893"/>
                  </a:lnTo>
                  <a:lnTo>
                    <a:pt x="2097900" y="567754"/>
                  </a:lnTo>
                  <a:lnTo>
                    <a:pt x="2099761" y="565893"/>
                  </a:lnTo>
                  <a:lnTo>
                    <a:pt x="2097900" y="564031"/>
                  </a:lnTo>
                </a:path>
                <a:path w="2129790" h="706755">
                  <a:moveTo>
                    <a:pt x="1689302" y="355544"/>
                  </a:moveTo>
                  <a:lnTo>
                    <a:pt x="1684649" y="350891"/>
                  </a:lnTo>
                  <a:lnTo>
                    <a:pt x="1678133" y="349029"/>
                  </a:lnTo>
                  <a:lnTo>
                    <a:pt x="1669757" y="349029"/>
                  </a:lnTo>
                  <a:lnTo>
                    <a:pt x="1663242" y="350891"/>
                  </a:lnTo>
                  <a:lnTo>
                    <a:pt x="1659519" y="355544"/>
                  </a:lnTo>
                  <a:lnTo>
                    <a:pt x="1659519" y="359267"/>
                  </a:lnTo>
                  <a:lnTo>
                    <a:pt x="1661380" y="363921"/>
                  </a:lnTo>
                  <a:lnTo>
                    <a:pt x="1663242" y="365782"/>
                  </a:lnTo>
                  <a:lnTo>
                    <a:pt x="1667895" y="367644"/>
                  </a:lnTo>
                  <a:lnTo>
                    <a:pt x="1680926" y="372298"/>
                  </a:lnTo>
                  <a:lnTo>
                    <a:pt x="1684649" y="374159"/>
                  </a:lnTo>
                  <a:lnTo>
                    <a:pt x="1686510" y="376951"/>
                  </a:lnTo>
                  <a:lnTo>
                    <a:pt x="1689302" y="380674"/>
                  </a:lnTo>
                  <a:lnTo>
                    <a:pt x="1689302" y="387190"/>
                  </a:lnTo>
                  <a:lnTo>
                    <a:pt x="1684649" y="391843"/>
                  </a:lnTo>
                  <a:lnTo>
                    <a:pt x="1678133" y="393705"/>
                  </a:lnTo>
                  <a:lnTo>
                    <a:pt x="1669757" y="393705"/>
                  </a:lnTo>
                  <a:lnTo>
                    <a:pt x="1663242" y="391843"/>
                  </a:lnTo>
                  <a:lnTo>
                    <a:pt x="1659519" y="387190"/>
                  </a:lnTo>
                </a:path>
                <a:path w="2129790" h="706755">
                  <a:moveTo>
                    <a:pt x="1704194" y="349029"/>
                  </a:moveTo>
                  <a:lnTo>
                    <a:pt x="1704194" y="380674"/>
                  </a:lnTo>
                  <a:lnTo>
                    <a:pt x="1706056" y="387190"/>
                  </a:lnTo>
                  <a:lnTo>
                    <a:pt x="1710710" y="391843"/>
                  </a:lnTo>
                  <a:lnTo>
                    <a:pt x="1716294" y="393705"/>
                  </a:lnTo>
                  <a:lnTo>
                    <a:pt x="1720948" y="393705"/>
                  </a:lnTo>
                  <a:lnTo>
                    <a:pt x="1727463" y="391843"/>
                  </a:lnTo>
                  <a:lnTo>
                    <a:pt x="1731186" y="387190"/>
                  </a:lnTo>
                  <a:lnTo>
                    <a:pt x="1733978" y="380674"/>
                  </a:lnTo>
                  <a:lnTo>
                    <a:pt x="1733978" y="349029"/>
                  </a:lnTo>
                </a:path>
                <a:path w="2129790" h="706755">
                  <a:moveTo>
                    <a:pt x="1750732" y="393705"/>
                  </a:moveTo>
                  <a:lnTo>
                    <a:pt x="1750732" y="349029"/>
                  </a:lnTo>
                  <a:lnTo>
                    <a:pt x="1770277" y="349029"/>
                  </a:lnTo>
                  <a:lnTo>
                    <a:pt x="1775862" y="350891"/>
                  </a:lnTo>
                  <a:lnTo>
                    <a:pt x="1778654" y="352752"/>
                  </a:lnTo>
                  <a:lnTo>
                    <a:pt x="1780515" y="357406"/>
                  </a:lnTo>
                  <a:lnTo>
                    <a:pt x="1780515" y="362059"/>
                  </a:lnTo>
                  <a:lnTo>
                    <a:pt x="1778654" y="365782"/>
                  </a:lnTo>
                  <a:lnTo>
                    <a:pt x="1775862" y="367644"/>
                  </a:lnTo>
                  <a:lnTo>
                    <a:pt x="1770277" y="370436"/>
                  </a:lnTo>
                  <a:lnTo>
                    <a:pt x="1750732" y="370436"/>
                  </a:lnTo>
                </a:path>
                <a:path w="2129790" h="706755">
                  <a:moveTo>
                    <a:pt x="1765624" y="370436"/>
                  </a:moveTo>
                  <a:lnTo>
                    <a:pt x="1780515" y="393705"/>
                  </a:lnTo>
                </a:path>
                <a:path w="2129790" h="706755">
                  <a:moveTo>
                    <a:pt x="1788892" y="349029"/>
                  </a:moveTo>
                  <a:lnTo>
                    <a:pt x="1805646" y="393705"/>
                  </a:lnTo>
                  <a:lnTo>
                    <a:pt x="1823330" y="349029"/>
                  </a:lnTo>
                </a:path>
                <a:path w="2129790" h="706755">
                  <a:moveTo>
                    <a:pt x="1833568" y="393705"/>
                  </a:moveTo>
                  <a:lnTo>
                    <a:pt x="1833568" y="349029"/>
                  </a:lnTo>
                  <a:lnTo>
                    <a:pt x="1861490" y="349029"/>
                  </a:lnTo>
                </a:path>
                <a:path w="2129790" h="706755">
                  <a:moveTo>
                    <a:pt x="1833568" y="370436"/>
                  </a:moveTo>
                  <a:lnTo>
                    <a:pt x="1850321" y="370436"/>
                  </a:lnTo>
                </a:path>
                <a:path w="2129790" h="706755">
                  <a:moveTo>
                    <a:pt x="1833568" y="393705"/>
                  </a:moveTo>
                  <a:lnTo>
                    <a:pt x="1861490" y="393705"/>
                  </a:lnTo>
                </a:path>
                <a:path w="2129790" h="706755">
                  <a:moveTo>
                    <a:pt x="1868006" y="349029"/>
                  </a:moveTo>
                  <a:lnTo>
                    <a:pt x="1884759" y="370436"/>
                  </a:lnTo>
                  <a:lnTo>
                    <a:pt x="1884759" y="393705"/>
                  </a:lnTo>
                </a:path>
                <a:path w="2129790" h="706755">
                  <a:moveTo>
                    <a:pt x="1901512" y="349029"/>
                  </a:moveTo>
                  <a:lnTo>
                    <a:pt x="1884759" y="370436"/>
                  </a:lnTo>
                </a:path>
                <a:path w="2129790" h="706755">
                  <a:moveTo>
                    <a:pt x="1912681" y="393705"/>
                  </a:moveTo>
                  <a:lnTo>
                    <a:pt x="1912681" y="349029"/>
                  </a:lnTo>
                  <a:lnTo>
                    <a:pt x="1939673" y="349029"/>
                  </a:lnTo>
                </a:path>
                <a:path w="2129790" h="706755">
                  <a:moveTo>
                    <a:pt x="1912681" y="370436"/>
                  </a:moveTo>
                  <a:lnTo>
                    <a:pt x="1929435" y="370436"/>
                  </a:lnTo>
                </a:path>
                <a:path w="2129790" h="706755">
                  <a:moveTo>
                    <a:pt x="1912681" y="393705"/>
                  </a:moveTo>
                  <a:lnTo>
                    <a:pt x="1939673" y="393705"/>
                  </a:lnTo>
                </a:path>
                <a:path w="2129790" h="706755">
                  <a:moveTo>
                    <a:pt x="1952703" y="393705"/>
                  </a:moveTo>
                  <a:lnTo>
                    <a:pt x="1952703" y="349029"/>
                  </a:lnTo>
                  <a:lnTo>
                    <a:pt x="1967595" y="349029"/>
                  </a:lnTo>
                  <a:lnTo>
                    <a:pt x="1974111" y="350891"/>
                  </a:lnTo>
                  <a:lnTo>
                    <a:pt x="1978764" y="355544"/>
                  </a:lnTo>
                  <a:lnTo>
                    <a:pt x="1980626" y="359267"/>
                  </a:lnTo>
                  <a:lnTo>
                    <a:pt x="1982487" y="365782"/>
                  </a:lnTo>
                  <a:lnTo>
                    <a:pt x="1982487" y="376951"/>
                  </a:lnTo>
                  <a:lnTo>
                    <a:pt x="1980626" y="382536"/>
                  </a:lnTo>
                  <a:lnTo>
                    <a:pt x="1978764" y="387190"/>
                  </a:lnTo>
                  <a:lnTo>
                    <a:pt x="1974111" y="391843"/>
                  </a:lnTo>
                  <a:lnTo>
                    <a:pt x="1967595" y="393705"/>
                  </a:lnTo>
                  <a:lnTo>
                    <a:pt x="1952703" y="393705"/>
                  </a:lnTo>
                </a:path>
                <a:path w="2129790" h="706755">
                  <a:moveTo>
                    <a:pt x="2061601" y="370436"/>
                  </a:moveTo>
                  <a:lnTo>
                    <a:pt x="2068116" y="372298"/>
                  </a:lnTo>
                  <a:lnTo>
                    <a:pt x="2069977" y="374159"/>
                  </a:lnTo>
                  <a:lnTo>
                    <a:pt x="2071839" y="378813"/>
                  </a:lnTo>
                  <a:lnTo>
                    <a:pt x="2071839" y="385328"/>
                  </a:lnTo>
                  <a:lnTo>
                    <a:pt x="2069977" y="389051"/>
                  </a:lnTo>
                  <a:lnTo>
                    <a:pt x="2068116" y="391843"/>
                  </a:lnTo>
                  <a:lnTo>
                    <a:pt x="2061601" y="393705"/>
                  </a:lnTo>
                  <a:lnTo>
                    <a:pt x="2042055" y="393705"/>
                  </a:lnTo>
                  <a:lnTo>
                    <a:pt x="2042055" y="349029"/>
                  </a:lnTo>
                  <a:lnTo>
                    <a:pt x="2061601" y="349029"/>
                  </a:lnTo>
                  <a:lnTo>
                    <a:pt x="2068116" y="350891"/>
                  </a:lnTo>
                  <a:lnTo>
                    <a:pt x="2069977" y="352752"/>
                  </a:lnTo>
                  <a:lnTo>
                    <a:pt x="2071839" y="357406"/>
                  </a:lnTo>
                  <a:lnTo>
                    <a:pt x="2071839" y="362059"/>
                  </a:lnTo>
                  <a:lnTo>
                    <a:pt x="2069977" y="365782"/>
                  </a:lnTo>
                  <a:lnTo>
                    <a:pt x="2068116" y="367644"/>
                  </a:lnTo>
                  <a:lnTo>
                    <a:pt x="2061601" y="370436"/>
                  </a:lnTo>
                  <a:lnTo>
                    <a:pt x="2042055" y="370436"/>
                  </a:lnTo>
                </a:path>
                <a:path w="2129790" h="706755">
                  <a:moveTo>
                    <a:pt x="2080215" y="349029"/>
                  </a:moveTo>
                  <a:lnTo>
                    <a:pt x="2097900" y="370436"/>
                  </a:lnTo>
                  <a:lnTo>
                    <a:pt x="2097900" y="393705"/>
                  </a:lnTo>
                </a:path>
                <a:path w="2129790" h="706755">
                  <a:moveTo>
                    <a:pt x="2114653" y="349029"/>
                  </a:moveTo>
                  <a:lnTo>
                    <a:pt x="2097900" y="370436"/>
                  </a:lnTo>
                </a:path>
                <a:path w="2129790" h="706755">
                  <a:moveTo>
                    <a:pt x="2127684" y="363921"/>
                  </a:moveTo>
                  <a:lnTo>
                    <a:pt x="2124891" y="365782"/>
                  </a:lnTo>
                  <a:lnTo>
                    <a:pt x="2127684" y="367644"/>
                  </a:lnTo>
                  <a:lnTo>
                    <a:pt x="2129545" y="365782"/>
                  </a:lnTo>
                  <a:lnTo>
                    <a:pt x="2127684" y="363921"/>
                  </a:lnTo>
                </a:path>
                <a:path w="2129790" h="706755">
                  <a:moveTo>
                    <a:pt x="2127684" y="389051"/>
                  </a:moveTo>
                  <a:lnTo>
                    <a:pt x="2124891" y="391843"/>
                  </a:lnTo>
                  <a:lnTo>
                    <a:pt x="2127684" y="393705"/>
                  </a:lnTo>
                  <a:lnTo>
                    <a:pt x="2129545" y="391843"/>
                  </a:lnTo>
                  <a:lnTo>
                    <a:pt x="2127684" y="389051"/>
                  </a:lnTo>
                </a:path>
                <a:path w="2129790" h="706755">
                  <a:moveTo>
                    <a:pt x="1659519" y="218725"/>
                  </a:moveTo>
                  <a:lnTo>
                    <a:pt x="1659519" y="174049"/>
                  </a:lnTo>
                  <a:lnTo>
                    <a:pt x="1674410" y="174049"/>
                  </a:lnTo>
                  <a:lnTo>
                    <a:pt x="1680926" y="176841"/>
                  </a:lnTo>
                  <a:lnTo>
                    <a:pt x="1684649" y="180564"/>
                  </a:lnTo>
                  <a:lnTo>
                    <a:pt x="1686510" y="185218"/>
                  </a:lnTo>
                  <a:lnTo>
                    <a:pt x="1689302" y="191733"/>
                  </a:lnTo>
                  <a:lnTo>
                    <a:pt x="1689302" y="201971"/>
                  </a:lnTo>
                  <a:lnTo>
                    <a:pt x="1686510" y="208486"/>
                  </a:lnTo>
                  <a:lnTo>
                    <a:pt x="1684649" y="213140"/>
                  </a:lnTo>
                  <a:lnTo>
                    <a:pt x="1680926" y="216863"/>
                  </a:lnTo>
                  <a:lnTo>
                    <a:pt x="1674410" y="218725"/>
                  </a:lnTo>
                  <a:lnTo>
                    <a:pt x="1659519" y="218725"/>
                  </a:lnTo>
                </a:path>
                <a:path w="2129790" h="706755">
                  <a:moveTo>
                    <a:pt x="1704194" y="218725"/>
                  </a:moveTo>
                  <a:lnTo>
                    <a:pt x="1704194" y="174049"/>
                  </a:lnTo>
                  <a:lnTo>
                    <a:pt x="1722809" y="174049"/>
                  </a:lnTo>
                  <a:lnTo>
                    <a:pt x="1729324" y="176841"/>
                  </a:lnTo>
                  <a:lnTo>
                    <a:pt x="1731186" y="178703"/>
                  </a:lnTo>
                  <a:lnTo>
                    <a:pt x="1733978" y="183356"/>
                  </a:lnTo>
                  <a:lnTo>
                    <a:pt x="1733978" y="187079"/>
                  </a:lnTo>
                  <a:lnTo>
                    <a:pt x="1731186" y="191733"/>
                  </a:lnTo>
                  <a:lnTo>
                    <a:pt x="1729324" y="193595"/>
                  </a:lnTo>
                  <a:lnTo>
                    <a:pt x="1722809" y="195456"/>
                  </a:lnTo>
                  <a:lnTo>
                    <a:pt x="1704194" y="195456"/>
                  </a:lnTo>
                </a:path>
                <a:path w="2129790" h="706755">
                  <a:moveTo>
                    <a:pt x="1719086" y="195456"/>
                  </a:moveTo>
                  <a:lnTo>
                    <a:pt x="1733978" y="218725"/>
                  </a:lnTo>
                </a:path>
                <a:path w="2129790" h="706755">
                  <a:moveTo>
                    <a:pt x="1742355" y="218725"/>
                  </a:moveTo>
                  <a:lnTo>
                    <a:pt x="1759108" y="174049"/>
                  </a:lnTo>
                  <a:lnTo>
                    <a:pt x="1775862" y="218725"/>
                  </a:lnTo>
                </a:path>
                <a:path w="2129790" h="706755">
                  <a:moveTo>
                    <a:pt x="1748870" y="203833"/>
                  </a:moveTo>
                  <a:lnTo>
                    <a:pt x="1770277" y="203833"/>
                  </a:lnTo>
                </a:path>
                <a:path w="2129790" h="706755">
                  <a:moveTo>
                    <a:pt x="1782377" y="174049"/>
                  </a:moveTo>
                  <a:lnTo>
                    <a:pt x="1793546" y="218725"/>
                  </a:lnTo>
                  <a:lnTo>
                    <a:pt x="1803784" y="174049"/>
                  </a:lnTo>
                  <a:lnTo>
                    <a:pt x="1814953" y="218725"/>
                  </a:lnTo>
                  <a:lnTo>
                    <a:pt x="1825191" y="174049"/>
                  </a:lnTo>
                </a:path>
                <a:path w="2129790" h="706755">
                  <a:moveTo>
                    <a:pt x="1838222" y="218725"/>
                  </a:moveTo>
                  <a:lnTo>
                    <a:pt x="1838222" y="174049"/>
                  </a:lnTo>
                  <a:lnTo>
                    <a:pt x="1868006" y="218725"/>
                  </a:lnTo>
                  <a:lnTo>
                    <a:pt x="1868006" y="174049"/>
                  </a:lnTo>
                </a:path>
                <a:path w="2129790" h="706755">
                  <a:moveTo>
                    <a:pt x="1948980" y="195456"/>
                  </a:moveTo>
                  <a:lnTo>
                    <a:pt x="1954565" y="198248"/>
                  </a:lnTo>
                  <a:lnTo>
                    <a:pt x="1957357" y="200110"/>
                  </a:lnTo>
                  <a:lnTo>
                    <a:pt x="1959219" y="203833"/>
                  </a:lnTo>
                  <a:lnTo>
                    <a:pt x="1959219" y="210348"/>
                  </a:lnTo>
                  <a:lnTo>
                    <a:pt x="1957357" y="215002"/>
                  </a:lnTo>
                  <a:lnTo>
                    <a:pt x="1954565" y="216863"/>
                  </a:lnTo>
                  <a:lnTo>
                    <a:pt x="1948980" y="218725"/>
                  </a:lnTo>
                  <a:lnTo>
                    <a:pt x="1929435" y="218725"/>
                  </a:lnTo>
                  <a:lnTo>
                    <a:pt x="1929435" y="174049"/>
                  </a:lnTo>
                  <a:lnTo>
                    <a:pt x="1948980" y="174049"/>
                  </a:lnTo>
                  <a:lnTo>
                    <a:pt x="1954565" y="176841"/>
                  </a:lnTo>
                  <a:lnTo>
                    <a:pt x="1957357" y="178703"/>
                  </a:lnTo>
                  <a:lnTo>
                    <a:pt x="1959219" y="183356"/>
                  </a:lnTo>
                  <a:lnTo>
                    <a:pt x="1959219" y="187079"/>
                  </a:lnTo>
                  <a:lnTo>
                    <a:pt x="1957357" y="191733"/>
                  </a:lnTo>
                  <a:lnTo>
                    <a:pt x="1954565" y="193595"/>
                  </a:lnTo>
                  <a:lnTo>
                    <a:pt x="1948980" y="195456"/>
                  </a:lnTo>
                  <a:lnTo>
                    <a:pt x="1929435" y="195456"/>
                  </a:lnTo>
                </a:path>
                <a:path w="2129790" h="706755">
                  <a:moveTo>
                    <a:pt x="1967595" y="174049"/>
                  </a:moveTo>
                  <a:lnTo>
                    <a:pt x="1984349" y="195456"/>
                  </a:lnTo>
                  <a:lnTo>
                    <a:pt x="1984349" y="218725"/>
                  </a:lnTo>
                </a:path>
                <a:path w="2129790" h="706755">
                  <a:moveTo>
                    <a:pt x="2002033" y="174049"/>
                  </a:moveTo>
                  <a:lnTo>
                    <a:pt x="1984349" y="195456"/>
                  </a:lnTo>
                </a:path>
                <a:path w="2129790" h="706755">
                  <a:moveTo>
                    <a:pt x="2014133" y="188941"/>
                  </a:moveTo>
                  <a:lnTo>
                    <a:pt x="2012271" y="191733"/>
                  </a:lnTo>
                  <a:lnTo>
                    <a:pt x="2014133" y="193595"/>
                  </a:lnTo>
                  <a:lnTo>
                    <a:pt x="2016925" y="191733"/>
                  </a:lnTo>
                  <a:lnTo>
                    <a:pt x="2014133" y="188941"/>
                  </a:lnTo>
                </a:path>
                <a:path w="2129790" h="706755">
                  <a:moveTo>
                    <a:pt x="2014133" y="215002"/>
                  </a:moveTo>
                  <a:lnTo>
                    <a:pt x="2012271" y="216863"/>
                  </a:lnTo>
                  <a:lnTo>
                    <a:pt x="2014133" y="218725"/>
                  </a:lnTo>
                  <a:lnTo>
                    <a:pt x="2016925" y="216863"/>
                  </a:lnTo>
                  <a:lnTo>
                    <a:pt x="2014133" y="215002"/>
                  </a:lnTo>
                </a:path>
                <a:path w="2129790" h="706755">
                  <a:moveTo>
                    <a:pt x="1659519" y="44675"/>
                  </a:moveTo>
                  <a:lnTo>
                    <a:pt x="1659519" y="0"/>
                  </a:lnTo>
                  <a:lnTo>
                    <a:pt x="1674410" y="0"/>
                  </a:lnTo>
                  <a:lnTo>
                    <a:pt x="1680926" y="1861"/>
                  </a:lnTo>
                  <a:lnTo>
                    <a:pt x="1684649" y="6515"/>
                  </a:lnTo>
                  <a:lnTo>
                    <a:pt x="1686510" y="10238"/>
                  </a:lnTo>
                  <a:lnTo>
                    <a:pt x="1689302" y="16753"/>
                  </a:lnTo>
                  <a:lnTo>
                    <a:pt x="1689302" y="27922"/>
                  </a:lnTo>
                  <a:lnTo>
                    <a:pt x="1686510" y="33506"/>
                  </a:lnTo>
                  <a:lnTo>
                    <a:pt x="1684649" y="38160"/>
                  </a:lnTo>
                  <a:lnTo>
                    <a:pt x="1680926" y="42814"/>
                  </a:lnTo>
                  <a:lnTo>
                    <a:pt x="1674410" y="44675"/>
                  </a:lnTo>
                  <a:lnTo>
                    <a:pt x="1659519" y="44675"/>
                  </a:lnTo>
                </a:path>
                <a:path w="2129790" h="706755">
                  <a:moveTo>
                    <a:pt x="1704194" y="44675"/>
                  </a:moveTo>
                  <a:lnTo>
                    <a:pt x="1704194" y="0"/>
                  </a:lnTo>
                  <a:lnTo>
                    <a:pt x="1731186" y="0"/>
                  </a:lnTo>
                </a:path>
                <a:path w="2129790" h="706755">
                  <a:moveTo>
                    <a:pt x="1704194" y="21407"/>
                  </a:moveTo>
                  <a:lnTo>
                    <a:pt x="1720948" y="21407"/>
                  </a:lnTo>
                </a:path>
                <a:path w="2129790" h="706755">
                  <a:moveTo>
                    <a:pt x="1704194" y="44675"/>
                  </a:moveTo>
                  <a:lnTo>
                    <a:pt x="1731186" y="44675"/>
                  </a:lnTo>
                </a:path>
                <a:path w="2129790" h="706755">
                  <a:moveTo>
                    <a:pt x="1772139" y="6515"/>
                  </a:moveTo>
                  <a:lnTo>
                    <a:pt x="1767485" y="1861"/>
                  </a:lnTo>
                  <a:lnTo>
                    <a:pt x="1760970" y="0"/>
                  </a:lnTo>
                  <a:lnTo>
                    <a:pt x="1752593" y="0"/>
                  </a:lnTo>
                  <a:lnTo>
                    <a:pt x="1746078" y="1861"/>
                  </a:lnTo>
                  <a:lnTo>
                    <a:pt x="1742355" y="6515"/>
                  </a:lnTo>
                  <a:lnTo>
                    <a:pt x="1742355" y="10238"/>
                  </a:lnTo>
                  <a:lnTo>
                    <a:pt x="1744216" y="14891"/>
                  </a:lnTo>
                  <a:lnTo>
                    <a:pt x="1746078" y="16753"/>
                  </a:lnTo>
                  <a:lnTo>
                    <a:pt x="1750732" y="18614"/>
                  </a:lnTo>
                  <a:lnTo>
                    <a:pt x="1763762" y="23268"/>
                  </a:lnTo>
                  <a:lnTo>
                    <a:pt x="1767485" y="25130"/>
                  </a:lnTo>
                  <a:lnTo>
                    <a:pt x="1770277" y="27922"/>
                  </a:lnTo>
                  <a:lnTo>
                    <a:pt x="1772139" y="31645"/>
                  </a:lnTo>
                  <a:lnTo>
                    <a:pt x="1772139" y="38160"/>
                  </a:lnTo>
                  <a:lnTo>
                    <a:pt x="1767485" y="42814"/>
                  </a:lnTo>
                  <a:lnTo>
                    <a:pt x="1760970" y="44675"/>
                  </a:lnTo>
                  <a:lnTo>
                    <a:pt x="1752593" y="44675"/>
                  </a:lnTo>
                  <a:lnTo>
                    <a:pt x="1746078" y="42814"/>
                  </a:lnTo>
                  <a:lnTo>
                    <a:pt x="1742355" y="38160"/>
                  </a:lnTo>
                </a:path>
                <a:path w="2129790" h="706755">
                  <a:moveTo>
                    <a:pt x="1787031" y="0"/>
                  </a:moveTo>
                  <a:lnTo>
                    <a:pt x="1787031" y="44675"/>
                  </a:lnTo>
                </a:path>
                <a:path w="2129790" h="706755">
                  <a:moveTo>
                    <a:pt x="1833568" y="10238"/>
                  </a:moveTo>
                  <a:lnTo>
                    <a:pt x="1831706" y="6515"/>
                  </a:lnTo>
                  <a:lnTo>
                    <a:pt x="1827053" y="1861"/>
                  </a:lnTo>
                  <a:lnTo>
                    <a:pt x="1823330" y="0"/>
                  </a:lnTo>
                  <a:lnTo>
                    <a:pt x="1814953" y="0"/>
                  </a:lnTo>
                  <a:lnTo>
                    <a:pt x="1810299" y="1861"/>
                  </a:lnTo>
                  <a:lnTo>
                    <a:pt x="1805646" y="6515"/>
                  </a:lnTo>
                  <a:lnTo>
                    <a:pt x="1803784" y="10238"/>
                  </a:lnTo>
                  <a:lnTo>
                    <a:pt x="1801923" y="16753"/>
                  </a:lnTo>
                  <a:lnTo>
                    <a:pt x="1801923" y="27922"/>
                  </a:lnTo>
                  <a:lnTo>
                    <a:pt x="1803784" y="33506"/>
                  </a:lnTo>
                  <a:lnTo>
                    <a:pt x="1805646" y="38160"/>
                  </a:lnTo>
                  <a:lnTo>
                    <a:pt x="1810299" y="42814"/>
                  </a:lnTo>
                  <a:lnTo>
                    <a:pt x="1814953" y="44675"/>
                  </a:lnTo>
                  <a:lnTo>
                    <a:pt x="1823330" y="44675"/>
                  </a:lnTo>
                  <a:lnTo>
                    <a:pt x="1827053" y="42814"/>
                  </a:lnTo>
                  <a:lnTo>
                    <a:pt x="1831706" y="38160"/>
                  </a:lnTo>
                  <a:lnTo>
                    <a:pt x="1833568" y="33506"/>
                  </a:lnTo>
                  <a:lnTo>
                    <a:pt x="1833568" y="27922"/>
                  </a:lnTo>
                  <a:lnTo>
                    <a:pt x="1823330" y="27922"/>
                  </a:lnTo>
                </a:path>
                <a:path w="2129790" h="706755">
                  <a:moveTo>
                    <a:pt x="1848460" y="44675"/>
                  </a:moveTo>
                  <a:lnTo>
                    <a:pt x="1848460" y="0"/>
                  </a:lnTo>
                  <a:lnTo>
                    <a:pt x="1878244" y="44675"/>
                  </a:lnTo>
                  <a:lnTo>
                    <a:pt x="1878244" y="0"/>
                  </a:lnTo>
                </a:path>
                <a:path w="2129790" h="706755">
                  <a:moveTo>
                    <a:pt x="1894997" y="44675"/>
                  </a:moveTo>
                  <a:lnTo>
                    <a:pt x="1894997" y="0"/>
                  </a:lnTo>
                  <a:lnTo>
                    <a:pt x="1922920" y="0"/>
                  </a:lnTo>
                </a:path>
                <a:path w="2129790" h="706755">
                  <a:moveTo>
                    <a:pt x="1894997" y="21407"/>
                  </a:moveTo>
                  <a:lnTo>
                    <a:pt x="1912681" y="21407"/>
                  </a:lnTo>
                </a:path>
                <a:path w="2129790" h="706755">
                  <a:moveTo>
                    <a:pt x="1894997" y="44675"/>
                  </a:moveTo>
                  <a:lnTo>
                    <a:pt x="1922920" y="44675"/>
                  </a:lnTo>
                </a:path>
                <a:path w="2129790" h="706755">
                  <a:moveTo>
                    <a:pt x="1935950" y="44675"/>
                  </a:moveTo>
                  <a:lnTo>
                    <a:pt x="1935950" y="0"/>
                  </a:lnTo>
                  <a:lnTo>
                    <a:pt x="1950842" y="0"/>
                  </a:lnTo>
                  <a:lnTo>
                    <a:pt x="1957357" y="1861"/>
                  </a:lnTo>
                  <a:lnTo>
                    <a:pt x="1961080" y="6515"/>
                  </a:lnTo>
                  <a:lnTo>
                    <a:pt x="1963872" y="10238"/>
                  </a:lnTo>
                  <a:lnTo>
                    <a:pt x="1965734" y="16753"/>
                  </a:lnTo>
                  <a:lnTo>
                    <a:pt x="1965734" y="27922"/>
                  </a:lnTo>
                  <a:lnTo>
                    <a:pt x="1963872" y="33506"/>
                  </a:lnTo>
                  <a:lnTo>
                    <a:pt x="1961080" y="38160"/>
                  </a:lnTo>
                  <a:lnTo>
                    <a:pt x="1957357" y="42814"/>
                  </a:lnTo>
                  <a:lnTo>
                    <a:pt x="1950842" y="44675"/>
                  </a:lnTo>
                  <a:lnTo>
                    <a:pt x="1935950" y="44675"/>
                  </a:lnTo>
                </a:path>
                <a:path w="2129790" h="706755">
                  <a:moveTo>
                    <a:pt x="2043916" y="21407"/>
                  </a:moveTo>
                  <a:lnTo>
                    <a:pt x="2050432" y="23268"/>
                  </a:lnTo>
                  <a:lnTo>
                    <a:pt x="2053224" y="25130"/>
                  </a:lnTo>
                  <a:lnTo>
                    <a:pt x="2055085" y="29783"/>
                  </a:lnTo>
                  <a:lnTo>
                    <a:pt x="2055085" y="36299"/>
                  </a:lnTo>
                  <a:lnTo>
                    <a:pt x="2053224" y="40022"/>
                  </a:lnTo>
                  <a:lnTo>
                    <a:pt x="2050432" y="42814"/>
                  </a:lnTo>
                  <a:lnTo>
                    <a:pt x="2043916" y="44675"/>
                  </a:lnTo>
                  <a:lnTo>
                    <a:pt x="2025302" y="44675"/>
                  </a:lnTo>
                  <a:lnTo>
                    <a:pt x="2025302" y="0"/>
                  </a:lnTo>
                  <a:lnTo>
                    <a:pt x="2043916" y="0"/>
                  </a:lnTo>
                  <a:lnTo>
                    <a:pt x="2050432" y="1861"/>
                  </a:lnTo>
                  <a:lnTo>
                    <a:pt x="2053224" y="3722"/>
                  </a:lnTo>
                  <a:lnTo>
                    <a:pt x="2055085" y="8376"/>
                  </a:lnTo>
                  <a:lnTo>
                    <a:pt x="2055085" y="13030"/>
                  </a:lnTo>
                  <a:lnTo>
                    <a:pt x="2053224" y="16753"/>
                  </a:lnTo>
                  <a:lnTo>
                    <a:pt x="2050432" y="18614"/>
                  </a:lnTo>
                  <a:lnTo>
                    <a:pt x="2043916" y="21407"/>
                  </a:lnTo>
                  <a:lnTo>
                    <a:pt x="2025302" y="21407"/>
                  </a:lnTo>
                </a:path>
                <a:path w="2129790" h="706755">
                  <a:moveTo>
                    <a:pt x="2063462" y="0"/>
                  </a:moveTo>
                  <a:lnTo>
                    <a:pt x="2080215" y="21407"/>
                  </a:lnTo>
                  <a:lnTo>
                    <a:pt x="2080215" y="44675"/>
                  </a:lnTo>
                </a:path>
                <a:path w="2129790" h="706755">
                  <a:moveTo>
                    <a:pt x="2097900" y="0"/>
                  </a:moveTo>
                  <a:lnTo>
                    <a:pt x="2080215" y="21407"/>
                  </a:lnTo>
                </a:path>
                <a:path w="2129790" h="706755">
                  <a:moveTo>
                    <a:pt x="2109999" y="14891"/>
                  </a:moveTo>
                  <a:lnTo>
                    <a:pt x="2108138" y="16753"/>
                  </a:lnTo>
                  <a:lnTo>
                    <a:pt x="2109999" y="18614"/>
                  </a:lnTo>
                  <a:lnTo>
                    <a:pt x="2112792" y="16753"/>
                  </a:lnTo>
                  <a:lnTo>
                    <a:pt x="2109999" y="14891"/>
                  </a:lnTo>
                </a:path>
                <a:path w="2129790" h="706755">
                  <a:moveTo>
                    <a:pt x="2109999" y="40022"/>
                  </a:moveTo>
                  <a:lnTo>
                    <a:pt x="2108138" y="42814"/>
                  </a:lnTo>
                  <a:lnTo>
                    <a:pt x="2109999" y="44675"/>
                  </a:lnTo>
                  <a:lnTo>
                    <a:pt x="2112792" y="42814"/>
                  </a:lnTo>
                  <a:lnTo>
                    <a:pt x="2109999" y="40022"/>
                  </a:lnTo>
                </a:path>
                <a:path w="2129790" h="706755">
                  <a:moveTo>
                    <a:pt x="451411" y="5584"/>
                  </a:moveTo>
                  <a:lnTo>
                    <a:pt x="383467" y="5584"/>
                  </a:lnTo>
                  <a:lnTo>
                    <a:pt x="383467" y="930"/>
                  </a:lnTo>
                  <a:lnTo>
                    <a:pt x="451411" y="930"/>
                  </a:lnTo>
                  <a:lnTo>
                    <a:pt x="451411" y="5584"/>
                  </a:lnTo>
                </a:path>
              </a:pathLst>
            </a:custGeom>
            <a:ln w="5584">
              <a:solidFill>
                <a:srgbClr val="000000"/>
              </a:solidFill>
            </a:ln>
          </p:spPr>
          <p:txBody>
            <a:bodyPr wrap="square" lIns="0" tIns="0" rIns="0" bIns="0" rtlCol="0"/>
            <a:lstStyle/>
            <a:p>
              <a:endParaRPr sz="921"/>
            </a:p>
          </p:txBody>
        </p:sp>
        <p:pic>
          <p:nvPicPr>
            <p:cNvPr id="22" name="object 22"/>
            <p:cNvPicPr/>
            <p:nvPr/>
          </p:nvPicPr>
          <p:blipFill>
            <a:blip r:embed="rId5" cstate="print"/>
            <a:stretch>
              <a:fillRect/>
            </a:stretch>
          </p:blipFill>
          <p:spPr>
            <a:xfrm>
              <a:off x="19556822" y="12315622"/>
              <a:ext cx="228963" cy="89351"/>
            </a:xfrm>
            <a:prstGeom prst="rect">
              <a:avLst/>
            </a:prstGeom>
          </p:spPr>
        </p:pic>
        <p:pic>
          <p:nvPicPr>
            <p:cNvPr id="23" name="object 23"/>
            <p:cNvPicPr/>
            <p:nvPr/>
          </p:nvPicPr>
          <p:blipFill>
            <a:blip r:embed="rId6" cstate="print"/>
            <a:stretch>
              <a:fillRect/>
            </a:stretch>
          </p:blipFill>
          <p:spPr>
            <a:xfrm>
              <a:off x="19572644" y="12489671"/>
              <a:ext cx="136819" cy="89351"/>
            </a:xfrm>
            <a:prstGeom prst="rect">
              <a:avLst/>
            </a:prstGeom>
          </p:spPr>
        </p:pic>
        <p:sp>
          <p:nvSpPr>
            <p:cNvPr id="24" name="object 24"/>
            <p:cNvSpPr/>
            <p:nvPr/>
          </p:nvSpPr>
          <p:spPr>
            <a:xfrm>
              <a:off x="19734594" y="12492464"/>
              <a:ext cx="48895" cy="83820"/>
            </a:xfrm>
            <a:custGeom>
              <a:avLst/>
              <a:gdLst/>
              <a:ahLst/>
              <a:cxnLst/>
              <a:rect l="l" t="t" r="r" b="b"/>
              <a:pathLst>
                <a:path w="48894" h="83820">
                  <a:moveTo>
                    <a:pt x="48398" y="0"/>
                  </a:moveTo>
                  <a:lnTo>
                    <a:pt x="0" y="0"/>
                  </a:lnTo>
                  <a:lnTo>
                    <a:pt x="0" y="83767"/>
                  </a:lnTo>
                  <a:lnTo>
                    <a:pt x="4653" y="83767"/>
                  </a:lnTo>
                  <a:lnTo>
                    <a:pt x="4653" y="4653"/>
                  </a:lnTo>
                  <a:lnTo>
                    <a:pt x="48398" y="4653"/>
                  </a:lnTo>
                  <a:lnTo>
                    <a:pt x="48398" y="0"/>
                  </a:lnTo>
                </a:path>
                <a:path w="48894" h="83820">
                  <a:moveTo>
                    <a:pt x="4653" y="40022"/>
                  </a:moveTo>
                  <a:lnTo>
                    <a:pt x="27922" y="40022"/>
                  </a:lnTo>
                  <a:lnTo>
                    <a:pt x="27922" y="44675"/>
                  </a:lnTo>
                  <a:lnTo>
                    <a:pt x="4653" y="44675"/>
                  </a:lnTo>
                </a:path>
              </a:pathLst>
            </a:custGeom>
            <a:ln w="5584">
              <a:solidFill>
                <a:srgbClr val="000000"/>
              </a:solidFill>
            </a:ln>
          </p:spPr>
          <p:txBody>
            <a:bodyPr wrap="square" lIns="0" tIns="0" rIns="0" bIns="0" rtlCol="0"/>
            <a:lstStyle/>
            <a:p>
              <a:endParaRPr sz="921"/>
            </a:p>
          </p:txBody>
        </p:sp>
        <p:pic>
          <p:nvPicPr>
            <p:cNvPr id="25" name="object 25"/>
            <p:cNvPicPr/>
            <p:nvPr/>
          </p:nvPicPr>
          <p:blipFill>
            <a:blip r:embed="rId7" cstate="print"/>
            <a:stretch>
              <a:fillRect/>
            </a:stretch>
          </p:blipFill>
          <p:spPr>
            <a:xfrm>
              <a:off x="19201278" y="13068595"/>
              <a:ext cx="80044" cy="117273"/>
            </a:xfrm>
            <a:prstGeom prst="rect">
              <a:avLst/>
            </a:prstGeom>
          </p:spPr>
        </p:pic>
        <p:sp>
          <p:nvSpPr>
            <p:cNvPr id="26" name="object 26"/>
            <p:cNvSpPr/>
            <p:nvPr/>
          </p:nvSpPr>
          <p:spPr>
            <a:xfrm>
              <a:off x="19304589" y="13049981"/>
              <a:ext cx="170815" cy="170815"/>
            </a:xfrm>
            <a:custGeom>
              <a:avLst/>
              <a:gdLst/>
              <a:ahLst/>
              <a:cxnLst/>
              <a:rect l="l" t="t" r="r" b="b"/>
              <a:pathLst>
                <a:path w="170815" h="170815">
                  <a:moveTo>
                    <a:pt x="5584" y="170326"/>
                  </a:moveTo>
                  <a:lnTo>
                    <a:pt x="101451" y="0"/>
                  </a:lnTo>
                  <a:lnTo>
                    <a:pt x="95866" y="0"/>
                  </a:lnTo>
                  <a:lnTo>
                    <a:pt x="0" y="170326"/>
                  </a:lnTo>
                  <a:lnTo>
                    <a:pt x="5584" y="170326"/>
                  </a:lnTo>
                </a:path>
                <a:path w="170815" h="170815">
                  <a:moveTo>
                    <a:pt x="170326" y="133096"/>
                  </a:moveTo>
                  <a:lnTo>
                    <a:pt x="164741" y="133096"/>
                  </a:lnTo>
                  <a:lnTo>
                    <a:pt x="164741" y="31645"/>
                  </a:lnTo>
                  <a:lnTo>
                    <a:pt x="154503" y="42814"/>
                  </a:lnTo>
                  <a:lnTo>
                    <a:pt x="143334" y="47468"/>
                  </a:lnTo>
                  <a:lnTo>
                    <a:pt x="143334" y="42814"/>
                  </a:lnTo>
                  <a:lnTo>
                    <a:pt x="154503" y="37229"/>
                  </a:lnTo>
                  <a:lnTo>
                    <a:pt x="170326" y="21407"/>
                  </a:lnTo>
                  <a:lnTo>
                    <a:pt x="170326" y="133096"/>
                  </a:lnTo>
                </a:path>
              </a:pathLst>
            </a:custGeom>
            <a:ln w="5584">
              <a:solidFill>
                <a:srgbClr val="000000"/>
              </a:solidFill>
            </a:ln>
          </p:spPr>
          <p:txBody>
            <a:bodyPr wrap="square" lIns="0" tIns="0" rIns="0" bIns="0" rtlCol="0"/>
            <a:lstStyle/>
            <a:p>
              <a:endParaRPr sz="921"/>
            </a:p>
          </p:txBody>
        </p:sp>
        <p:pic>
          <p:nvPicPr>
            <p:cNvPr id="27" name="object 27"/>
            <p:cNvPicPr/>
            <p:nvPr/>
          </p:nvPicPr>
          <p:blipFill>
            <a:blip r:embed="rId8" cstate="print"/>
            <a:stretch>
              <a:fillRect/>
            </a:stretch>
          </p:blipFill>
          <p:spPr>
            <a:xfrm>
              <a:off x="19536346" y="13068595"/>
              <a:ext cx="74459" cy="117273"/>
            </a:xfrm>
            <a:prstGeom prst="rect">
              <a:avLst/>
            </a:prstGeom>
          </p:spPr>
        </p:pic>
        <p:pic>
          <p:nvPicPr>
            <p:cNvPr id="28" name="object 28"/>
            <p:cNvPicPr/>
            <p:nvPr/>
          </p:nvPicPr>
          <p:blipFill>
            <a:blip r:embed="rId9" cstate="print"/>
            <a:stretch>
              <a:fillRect/>
            </a:stretch>
          </p:blipFill>
          <p:spPr>
            <a:xfrm>
              <a:off x="18637246" y="12463611"/>
              <a:ext cx="174049" cy="131235"/>
            </a:xfrm>
            <a:prstGeom prst="rect">
              <a:avLst/>
            </a:prstGeom>
          </p:spPr>
        </p:pic>
        <p:sp>
          <p:nvSpPr>
            <p:cNvPr id="29" name="object 29"/>
            <p:cNvSpPr/>
            <p:nvPr/>
          </p:nvSpPr>
          <p:spPr>
            <a:xfrm>
              <a:off x="18640038" y="12466403"/>
              <a:ext cx="305435" cy="289560"/>
            </a:xfrm>
            <a:custGeom>
              <a:avLst/>
              <a:gdLst/>
              <a:ahLst/>
              <a:cxnLst/>
              <a:rect l="l" t="t" r="r" b="b"/>
              <a:pathLst>
                <a:path w="305434" h="289559">
                  <a:moveTo>
                    <a:pt x="203833" y="125650"/>
                  </a:moveTo>
                  <a:lnTo>
                    <a:pt x="203833" y="0"/>
                  </a:lnTo>
                  <a:lnTo>
                    <a:pt x="198248" y="0"/>
                  </a:lnTo>
                  <a:lnTo>
                    <a:pt x="198248" y="125650"/>
                  </a:lnTo>
                  <a:lnTo>
                    <a:pt x="203833" y="125650"/>
                  </a:lnTo>
                </a:path>
                <a:path w="305434" h="289559">
                  <a:moveTo>
                    <a:pt x="244786" y="125650"/>
                  </a:moveTo>
                  <a:lnTo>
                    <a:pt x="244786" y="0"/>
                  </a:lnTo>
                  <a:lnTo>
                    <a:pt x="249439" y="0"/>
                  </a:lnTo>
                  <a:lnTo>
                    <a:pt x="249439" y="120066"/>
                  </a:lnTo>
                  <a:lnTo>
                    <a:pt x="305284" y="120066"/>
                  </a:lnTo>
                  <a:lnTo>
                    <a:pt x="305284" y="125650"/>
                  </a:lnTo>
                  <a:lnTo>
                    <a:pt x="244786" y="125650"/>
                  </a:lnTo>
                </a:path>
                <a:path w="305434" h="289559">
                  <a:moveTo>
                    <a:pt x="5584" y="289461"/>
                  </a:moveTo>
                  <a:lnTo>
                    <a:pt x="5584" y="163811"/>
                  </a:lnTo>
                  <a:lnTo>
                    <a:pt x="0" y="163811"/>
                  </a:lnTo>
                  <a:lnTo>
                    <a:pt x="0" y="289461"/>
                  </a:lnTo>
                  <a:lnTo>
                    <a:pt x="5584" y="289461"/>
                  </a:lnTo>
                </a:path>
              </a:pathLst>
            </a:custGeom>
            <a:ln w="5584">
              <a:solidFill>
                <a:srgbClr val="000000"/>
              </a:solidFill>
            </a:ln>
          </p:spPr>
          <p:txBody>
            <a:bodyPr wrap="square" lIns="0" tIns="0" rIns="0" bIns="0" rtlCol="0"/>
            <a:lstStyle/>
            <a:p>
              <a:endParaRPr sz="921"/>
            </a:p>
          </p:txBody>
        </p:sp>
        <p:pic>
          <p:nvPicPr>
            <p:cNvPr id="30" name="object 30"/>
            <p:cNvPicPr/>
            <p:nvPr/>
          </p:nvPicPr>
          <p:blipFill>
            <a:blip r:embed="rId10" cstate="print"/>
            <a:stretch>
              <a:fillRect/>
            </a:stretch>
          </p:blipFill>
          <p:spPr>
            <a:xfrm>
              <a:off x="18678198" y="12627422"/>
              <a:ext cx="86559" cy="131235"/>
            </a:xfrm>
            <a:prstGeom prst="rect">
              <a:avLst/>
            </a:prstGeom>
          </p:spPr>
        </p:pic>
        <p:pic>
          <p:nvPicPr>
            <p:cNvPr id="31" name="object 31"/>
            <p:cNvPicPr/>
            <p:nvPr/>
          </p:nvPicPr>
          <p:blipFill>
            <a:blip r:embed="rId11" cstate="print"/>
            <a:stretch>
              <a:fillRect/>
            </a:stretch>
          </p:blipFill>
          <p:spPr>
            <a:xfrm>
              <a:off x="18795472" y="12627422"/>
              <a:ext cx="76321" cy="131235"/>
            </a:xfrm>
            <a:prstGeom prst="rect">
              <a:avLst/>
            </a:prstGeom>
          </p:spPr>
        </p:pic>
        <p:sp>
          <p:nvSpPr>
            <p:cNvPr id="32" name="object 32"/>
            <p:cNvSpPr/>
            <p:nvPr/>
          </p:nvSpPr>
          <p:spPr>
            <a:xfrm>
              <a:off x="18348714" y="766002"/>
              <a:ext cx="19685" cy="83820"/>
            </a:xfrm>
            <a:custGeom>
              <a:avLst/>
              <a:gdLst/>
              <a:ahLst/>
              <a:cxnLst/>
              <a:rect l="l" t="t" r="r" b="b"/>
              <a:pathLst>
                <a:path w="19684" h="83819">
                  <a:moveTo>
                    <a:pt x="19545" y="83767"/>
                  </a:moveTo>
                  <a:lnTo>
                    <a:pt x="15822" y="83767"/>
                  </a:lnTo>
                  <a:lnTo>
                    <a:pt x="15822" y="8376"/>
                  </a:lnTo>
                  <a:lnTo>
                    <a:pt x="8376" y="15822"/>
                  </a:lnTo>
                  <a:lnTo>
                    <a:pt x="0" y="20476"/>
                  </a:lnTo>
                  <a:lnTo>
                    <a:pt x="0" y="15822"/>
                  </a:lnTo>
                  <a:lnTo>
                    <a:pt x="8376" y="12099"/>
                  </a:lnTo>
                  <a:lnTo>
                    <a:pt x="19545" y="0"/>
                  </a:lnTo>
                  <a:lnTo>
                    <a:pt x="19545" y="83767"/>
                  </a:lnTo>
                </a:path>
              </a:pathLst>
            </a:custGeom>
            <a:ln w="5584">
              <a:solidFill>
                <a:srgbClr val="000000"/>
              </a:solidFill>
            </a:ln>
          </p:spPr>
          <p:txBody>
            <a:bodyPr wrap="square" lIns="0" tIns="0" rIns="0" bIns="0" rtlCol="0"/>
            <a:lstStyle/>
            <a:p>
              <a:endParaRPr sz="921"/>
            </a:p>
          </p:txBody>
        </p:sp>
        <p:pic>
          <p:nvPicPr>
            <p:cNvPr id="33" name="object 33"/>
            <p:cNvPicPr/>
            <p:nvPr/>
          </p:nvPicPr>
          <p:blipFill>
            <a:blip r:embed="rId12" cstate="print"/>
            <a:stretch>
              <a:fillRect/>
            </a:stretch>
          </p:blipFill>
          <p:spPr>
            <a:xfrm>
              <a:off x="17485913" y="763210"/>
              <a:ext cx="85628" cy="89351"/>
            </a:xfrm>
            <a:prstGeom prst="rect">
              <a:avLst/>
            </a:prstGeom>
          </p:spPr>
        </p:pic>
        <p:sp>
          <p:nvSpPr>
            <p:cNvPr id="34" name="object 34"/>
            <p:cNvSpPr/>
            <p:nvPr/>
          </p:nvSpPr>
          <p:spPr>
            <a:xfrm>
              <a:off x="17596672" y="766002"/>
              <a:ext cx="95885" cy="83820"/>
            </a:xfrm>
            <a:custGeom>
              <a:avLst/>
              <a:gdLst/>
              <a:ahLst/>
              <a:cxnLst/>
              <a:rect l="l" t="t" r="r" b="b"/>
              <a:pathLst>
                <a:path w="95884" h="83819">
                  <a:moveTo>
                    <a:pt x="0" y="71667"/>
                  </a:moveTo>
                  <a:lnTo>
                    <a:pt x="8376" y="80044"/>
                  </a:lnTo>
                  <a:lnTo>
                    <a:pt x="20476" y="83767"/>
                  </a:lnTo>
                  <a:lnTo>
                    <a:pt x="36299" y="83767"/>
                  </a:lnTo>
                  <a:lnTo>
                    <a:pt x="48398" y="80044"/>
                  </a:lnTo>
                  <a:lnTo>
                    <a:pt x="55844" y="71667"/>
                  </a:lnTo>
                  <a:lnTo>
                    <a:pt x="55844" y="60498"/>
                  </a:lnTo>
                  <a:lnTo>
                    <a:pt x="52121" y="52121"/>
                  </a:lnTo>
                  <a:lnTo>
                    <a:pt x="43745" y="43745"/>
                  </a:lnTo>
                  <a:lnTo>
                    <a:pt x="36299" y="40022"/>
                  </a:lnTo>
                  <a:lnTo>
                    <a:pt x="15822" y="32576"/>
                  </a:lnTo>
                  <a:lnTo>
                    <a:pt x="8376" y="27922"/>
                  </a:lnTo>
                  <a:lnTo>
                    <a:pt x="3722" y="20476"/>
                  </a:lnTo>
                  <a:lnTo>
                    <a:pt x="3722" y="12099"/>
                  </a:lnTo>
                  <a:lnTo>
                    <a:pt x="8376" y="8376"/>
                  </a:lnTo>
                  <a:lnTo>
                    <a:pt x="20476" y="4653"/>
                  </a:lnTo>
                  <a:lnTo>
                    <a:pt x="36299" y="4653"/>
                  </a:lnTo>
                  <a:lnTo>
                    <a:pt x="43745" y="8376"/>
                  </a:lnTo>
                  <a:lnTo>
                    <a:pt x="48398" y="12099"/>
                  </a:lnTo>
                  <a:lnTo>
                    <a:pt x="55844" y="12099"/>
                  </a:lnTo>
                  <a:lnTo>
                    <a:pt x="48398" y="4653"/>
                  </a:lnTo>
                  <a:lnTo>
                    <a:pt x="36299" y="0"/>
                  </a:lnTo>
                  <a:lnTo>
                    <a:pt x="20476" y="0"/>
                  </a:lnTo>
                  <a:lnTo>
                    <a:pt x="8376" y="4653"/>
                  </a:lnTo>
                  <a:lnTo>
                    <a:pt x="0" y="12099"/>
                  </a:lnTo>
                  <a:lnTo>
                    <a:pt x="0" y="20476"/>
                  </a:lnTo>
                  <a:lnTo>
                    <a:pt x="3722" y="27922"/>
                  </a:lnTo>
                  <a:lnTo>
                    <a:pt x="8376" y="32576"/>
                  </a:lnTo>
                  <a:lnTo>
                    <a:pt x="15822" y="36299"/>
                  </a:lnTo>
                  <a:lnTo>
                    <a:pt x="36299" y="43745"/>
                  </a:lnTo>
                  <a:lnTo>
                    <a:pt x="43745" y="48398"/>
                  </a:lnTo>
                  <a:lnTo>
                    <a:pt x="48398" y="52121"/>
                  </a:lnTo>
                  <a:lnTo>
                    <a:pt x="52121" y="60498"/>
                  </a:lnTo>
                  <a:lnTo>
                    <a:pt x="52121" y="71667"/>
                  </a:lnTo>
                  <a:lnTo>
                    <a:pt x="48398" y="76321"/>
                  </a:lnTo>
                  <a:lnTo>
                    <a:pt x="36299" y="80044"/>
                  </a:lnTo>
                  <a:lnTo>
                    <a:pt x="20476" y="80044"/>
                  </a:lnTo>
                  <a:lnTo>
                    <a:pt x="12099" y="76321"/>
                  </a:lnTo>
                  <a:lnTo>
                    <a:pt x="8376" y="71667"/>
                  </a:lnTo>
                  <a:lnTo>
                    <a:pt x="0" y="71667"/>
                  </a:lnTo>
                </a:path>
                <a:path w="95884" h="83819">
                  <a:moveTo>
                    <a:pt x="87490" y="71667"/>
                  </a:moveTo>
                  <a:lnTo>
                    <a:pt x="83767" y="76321"/>
                  </a:lnTo>
                  <a:lnTo>
                    <a:pt x="83767" y="80044"/>
                  </a:lnTo>
                  <a:lnTo>
                    <a:pt x="87490" y="83767"/>
                  </a:lnTo>
                  <a:lnTo>
                    <a:pt x="92143" y="83767"/>
                  </a:lnTo>
                  <a:lnTo>
                    <a:pt x="95866" y="80044"/>
                  </a:lnTo>
                  <a:lnTo>
                    <a:pt x="95866" y="76321"/>
                  </a:lnTo>
                  <a:lnTo>
                    <a:pt x="92143" y="71667"/>
                  </a:lnTo>
                  <a:lnTo>
                    <a:pt x="87490" y="71667"/>
                  </a:lnTo>
                </a:path>
                <a:path w="95884" h="83819">
                  <a:moveTo>
                    <a:pt x="87490" y="76321"/>
                  </a:moveTo>
                  <a:lnTo>
                    <a:pt x="87490" y="80044"/>
                  </a:lnTo>
                  <a:lnTo>
                    <a:pt x="92143" y="80044"/>
                  </a:lnTo>
                  <a:lnTo>
                    <a:pt x="92143" y="76321"/>
                  </a:lnTo>
                  <a:lnTo>
                    <a:pt x="87490" y="76321"/>
                  </a:lnTo>
                </a:path>
              </a:pathLst>
            </a:custGeom>
            <a:ln w="5584">
              <a:solidFill>
                <a:srgbClr val="000000"/>
              </a:solidFill>
            </a:ln>
          </p:spPr>
          <p:txBody>
            <a:bodyPr wrap="square" lIns="0" tIns="0" rIns="0" bIns="0" rtlCol="0"/>
            <a:lstStyle/>
            <a:p>
              <a:endParaRPr sz="921"/>
            </a:p>
          </p:txBody>
        </p:sp>
        <p:pic>
          <p:nvPicPr>
            <p:cNvPr id="35" name="object 35"/>
            <p:cNvPicPr/>
            <p:nvPr/>
          </p:nvPicPr>
          <p:blipFill>
            <a:blip r:embed="rId13" cstate="print"/>
            <a:stretch>
              <a:fillRect/>
            </a:stretch>
          </p:blipFill>
          <p:spPr>
            <a:xfrm>
              <a:off x="14332549" y="763210"/>
              <a:ext cx="69805" cy="89351"/>
            </a:xfrm>
            <a:prstGeom prst="rect">
              <a:avLst/>
            </a:prstGeom>
          </p:spPr>
        </p:pic>
        <p:pic>
          <p:nvPicPr>
            <p:cNvPr id="36" name="object 36"/>
            <p:cNvPicPr/>
            <p:nvPr/>
          </p:nvPicPr>
          <p:blipFill>
            <a:blip r:embed="rId14" cstate="print"/>
            <a:stretch>
              <a:fillRect/>
            </a:stretch>
          </p:blipFill>
          <p:spPr>
            <a:xfrm>
              <a:off x="14424692" y="763210"/>
              <a:ext cx="69805" cy="89351"/>
            </a:xfrm>
            <a:prstGeom prst="rect">
              <a:avLst/>
            </a:prstGeom>
          </p:spPr>
        </p:pic>
        <p:sp>
          <p:nvSpPr>
            <p:cNvPr id="37" name="object 37"/>
            <p:cNvSpPr/>
            <p:nvPr/>
          </p:nvSpPr>
          <p:spPr>
            <a:xfrm>
              <a:off x="14519627" y="766002"/>
              <a:ext cx="187325" cy="83820"/>
            </a:xfrm>
            <a:custGeom>
              <a:avLst/>
              <a:gdLst/>
              <a:ahLst/>
              <a:cxnLst/>
              <a:rect l="l" t="t" r="r" b="b"/>
              <a:pathLst>
                <a:path w="187325" h="83819">
                  <a:moveTo>
                    <a:pt x="0" y="0"/>
                  </a:moveTo>
                  <a:lnTo>
                    <a:pt x="0" y="83767"/>
                  </a:lnTo>
                </a:path>
                <a:path w="187325" h="83819">
                  <a:moveTo>
                    <a:pt x="3722" y="4653"/>
                  </a:moveTo>
                  <a:lnTo>
                    <a:pt x="3722" y="80044"/>
                  </a:lnTo>
                </a:path>
                <a:path w="187325" h="83819">
                  <a:moveTo>
                    <a:pt x="0" y="0"/>
                  </a:moveTo>
                  <a:lnTo>
                    <a:pt x="31645" y="0"/>
                  </a:lnTo>
                  <a:lnTo>
                    <a:pt x="43745" y="4653"/>
                  </a:lnTo>
                  <a:lnTo>
                    <a:pt x="47468" y="8376"/>
                  </a:lnTo>
                  <a:lnTo>
                    <a:pt x="51190" y="15822"/>
                  </a:lnTo>
                  <a:lnTo>
                    <a:pt x="51190" y="27922"/>
                  </a:lnTo>
                  <a:lnTo>
                    <a:pt x="47468" y="36299"/>
                  </a:lnTo>
                  <a:lnTo>
                    <a:pt x="43745" y="40022"/>
                  </a:lnTo>
                  <a:lnTo>
                    <a:pt x="31645" y="43745"/>
                  </a:lnTo>
                </a:path>
                <a:path w="187325" h="83819">
                  <a:moveTo>
                    <a:pt x="3722" y="4653"/>
                  </a:moveTo>
                  <a:lnTo>
                    <a:pt x="31645" y="4653"/>
                  </a:lnTo>
                  <a:lnTo>
                    <a:pt x="43745" y="8376"/>
                  </a:lnTo>
                  <a:lnTo>
                    <a:pt x="47468" y="15822"/>
                  </a:lnTo>
                  <a:lnTo>
                    <a:pt x="47468" y="27922"/>
                  </a:lnTo>
                  <a:lnTo>
                    <a:pt x="43745" y="36299"/>
                  </a:lnTo>
                  <a:lnTo>
                    <a:pt x="31645" y="40022"/>
                  </a:lnTo>
                  <a:lnTo>
                    <a:pt x="3722" y="40022"/>
                  </a:lnTo>
                </a:path>
                <a:path w="187325" h="83819">
                  <a:moveTo>
                    <a:pt x="31645" y="40022"/>
                  </a:moveTo>
                  <a:lnTo>
                    <a:pt x="43745" y="43745"/>
                  </a:lnTo>
                  <a:lnTo>
                    <a:pt x="47468" y="48398"/>
                  </a:lnTo>
                  <a:lnTo>
                    <a:pt x="51190" y="55844"/>
                  </a:lnTo>
                  <a:lnTo>
                    <a:pt x="51190" y="67944"/>
                  </a:lnTo>
                  <a:lnTo>
                    <a:pt x="47468" y="76321"/>
                  </a:lnTo>
                  <a:lnTo>
                    <a:pt x="43745" y="80044"/>
                  </a:lnTo>
                  <a:lnTo>
                    <a:pt x="31645" y="83767"/>
                  </a:lnTo>
                  <a:lnTo>
                    <a:pt x="0" y="83767"/>
                  </a:lnTo>
                </a:path>
                <a:path w="187325" h="83819">
                  <a:moveTo>
                    <a:pt x="3722" y="43745"/>
                  </a:moveTo>
                  <a:lnTo>
                    <a:pt x="31645" y="43745"/>
                  </a:lnTo>
                  <a:lnTo>
                    <a:pt x="43745" y="48398"/>
                  </a:lnTo>
                  <a:lnTo>
                    <a:pt x="47468" y="55844"/>
                  </a:lnTo>
                  <a:lnTo>
                    <a:pt x="47468" y="67944"/>
                  </a:lnTo>
                  <a:lnTo>
                    <a:pt x="43745" y="76321"/>
                  </a:lnTo>
                  <a:lnTo>
                    <a:pt x="31645" y="80044"/>
                  </a:lnTo>
                  <a:lnTo>
                    <a:pt x="3722" y="80044"/>
                  </a:lnTo>
                </a:path>
                <a:path w="187325" h="83819">
                  <a:moveTo>
                    <a:pt x="83767" y="83767"/>
                  </a:moveTo>
                  <a:lnTo>
                    <a:pt x="83767" y="0"/>
                  </a:lnTo>
                  <a:lnTo>
                    <a:pt x="79113" y="0"/>
                  </a:lnTo>
                  <a:lnTo>
                    <a:pt x="79113" y="83767"/>
                  </a:lnTo>
                  <a:lnTo>
                    <a:pt x="83767" y="83767"/>
                  </a:lnTo>
                </a:path>
                <a:path w="187325" h="83819">
                  <a:moveTo>
                    <a:pt x="115412" y="83767"/>
                  </a:moveTo>
                  <a:lnTo>
                    <a:pt x="115412" y="0"/>
                  </a:lnTo>
                  <a:lnTo>
                    <a:pt x="119135" y="0"/>
                  </a:lnTo>
                  <a:lnTo>
                    <a:pt x="119135" y="80044"/>
                  </a:lnTo>
                  <a:lnTo>
                    <a:pt x="162880" y="80044"/>
                  </a:lnTo>
                  <a:lnTo>
                    <a:pt x="162880" y="83767"/>
                  </a:lnTo>
                  <a:lnTo>
                    <a:pt x="115412" y="83767"/>
                  </a:lnTo>
                </a:path>
                <a:path w="187325" h="83819">
                  <a:moveTo>
                    <a:pt x="187079" y="83767"/>
                  </a:moveTo>
                  <a:lnTo>
                    <a:pt x="187079" y="0"/>
                  </a:lnTo>
                  <a:lnTo>
                    <a:pt x="183356" y="0"/>
                  </a:lnTo>
                  <a:lnTo>
                    <a:pt x="183356" y="83767"/>
                  </a:lnTo>
                  <a:lnTo>
                    <a:pt x="187079" y="83767"/>
                  </a:lnTo>
                </a:path>
              </a:pathLst>
            </a:custGeom>
            <a:ln w="5584">
              <a:solidFill>
                <a:srgbClr val="000000"/>
              </a:solidFill>
            </a:ln>
          </p:spPr>
          <p:txBody>
            <a:bodyPr wrap="square" lIns="0" tIns="0" rIns="0" bIns="0" rtlCol="0"/>
            <a:lstStyle/>
            <a:p>
              <a:endParaRPr sz="921"/>
            </a:p>
          </p:txBody>
        </p:sp>
        <p:pic>
          <p:nvPicPr>
            <p:cNvPr id="38" name="object 38"/>
            <p:cNvPicPr/>
            <p:nvPr/>
          </p:nvPicPr>
          <p:blipFill>
            <a:blip r:embed="rId15" cstate="print"/>
            <a:stretch>
              <a:fillRect/>
            </a:stretch>
          </p:blipFill>
          <p:spPr>
            <a:xfrm>
              <a:off x="14731838" y="763210"/>
              <a:ext cx="241063" cy="89351"/>
            </a:xfrm>
            <a:prstGeom prst="rect">
              <a:avLst/>
            </a:prstGeom>
          </p:spPr>
        </p:pic>
        <p:pic>
          <p:nvPicPr>
            <p:cNvPr id="39" name="object 39"/>
            <p:cNvPicPr/>
            <p:nvPr/>
          </p:nvPicPr>
          <p:blipFill>
            <a:blip r:embed="rId16" cstate="print"/>
            <a:stretch>
              <a:fillRect/>
            </a:stretch>
          </p:blipFill>
          <p:spPr>
            <a:xfrm>
              <a:off x="14995239" y="763210"/>
              <a:ext cx="68875" cy="89351"/>
            </a:xfrm>
            <a:prstGeom prst="rect">
              <a:avLst/>
            </a:prstGeom>
          </p:spPr>
        </p:pic>
        <p:sp>
          <p:nvSpPr>
            <p:cNvPr id="40" name="object 40"/>
            <p:cNvSpPr/>
            <p:nvPr/>
          </p:nvSpPr>
          <p:spPr>
            <a:xfrm>
              <a:off x="15089244" y="766002"/>
              <a:ext cx="55880" cy="83820"/>
            </a:xfrm>
            <a:custGeom>
              <a:avLst/>
              <a:gdLst/>
              <a:ahLst/>
              <a:cxnLst/>
              <a:rect l="l" t="t" r="r" b="b"/>
              <a:pathLst>
                <a:path w="55880" h="83819">
                  <a:moveTo>
                    <a:pt x="55844" y="83767"/>
                  </a:moveTo>
                  <a:lnTo>
                    <a:pt x="55844" y="0"/>
                  </a:lnTo>
                  <a:lnTo>
                    <a:pt x="52121" y="0"/>
                  </a:lnTo>
                  <a:lnTo>
                    <a:pt x="52121" y="71667"/>
                  </a:lnTo>
                  <a:lnTo>
                    <a:pt x="0" y="0"/>
                  </a:lnTo>
                  <a:lnTo>
                    <a:pt x="0" y="83767"/>
                  </a:lnTo>
                  <a:lnTo>
                    <a:pt x="4653" y="83767"/>
                  </a:lnTo>
                  <a:lnTo>
                    <a:pt x="4653" y="12099"/>
                  </a:lnTo>
                  <a:lnTo>
                    <a:pt x="55844" y="83767"/>
                  </a:lnTo>
                </a:path>
              </a:pathLst>
            </a:custGeom>
            <a:ln w="5584">
              <a:solidFill>
                <a:srgbClr val="000000"/>
              </a:solidFill>
            </a:ln>
          </p:spPr>
          <p:txBody>
            <a:bodyPr wrap="square" lIns="0" tIns="0" rIns="0" bIns="0" rtlCol="0"/>
            <a:lstStyle/>
            <a:p>
              <a:endParaRPr sz="921"/>
            </a:p>
          </p:txBody>
        </p:sp>
        <p:pic>
          <p:nvPicPr>
            <p:cNvPr id="41" name="object 41"/>
            <p:cNvPicPr/>
            <p:nvPr/>
          </p:nvPicPr>
          <p:blipFill>
            <a:blip r:embed="rId17" cstate="print"/>
            <a:stretch>
              <a:fillRect/>
            </a:stretch>
          </p:blipFill>
          <p:spPr>
            <a:xfrm>
              <a:off x="13834599" y="763210"/>
              <a:ext cx="141473" cy="89351"/>
            </a:xfrm>
            <a:prstGeom prst="rect">
              <a:avLst/>
            </a:prstGeom>
          </p:spPr>
        </p:pic>
        <p:sp>
          <p:nvSpPr>
            <p:cNvPr id="42" name="object 42"/>
            <p:cNvSpPr/>
            <p:nvPr/>
          </p:nvSpPr>
          <p:spPr>
            <a:xfrm>
              <a:off x="14008649" y="766002"/>
              <a:ext cx="20955" cy="83820"/>
            </a:xfrm>
            <a:custGeom>
              <a:avLst/>
              <a:gdLst/>
              <a:ahLst/>
              <a:cxnLst/>
              <a:rect l="l" t="t" r="r" b="b"/>
              <a:pathLst>
                <a:path w="20955" h="83819">
                  <a:moveTo>
                    <a:pt x="20476" y="83767"/>
                  </a:moveTo>
                  <a:lnTo>
                    <a:pt x="15822" y="83767"/>
                  </a:lnTo>
                  <a:lnTo>
                    <a:pt x="15822" y="8376"/>
                  </a:lnTo>
                  <a:lnTo>
                    <a:pt x="8376" y="15822"/>
                  </a:lnTo>
                  <a:lnTo>
                    <a:pt x="0" y="20476"/>
                  </a:lnTo>
                  <a:lnTo>
                    <a:pt x="0" y="15822"/>
                  </a:lnTo>
                  <a:lnTo>
                    <a:pt x="8376" y="12099"/>
                  </a:lnTo>
                  <a:lnTo>
                    <a:pt x="20476" y="0"/>
                  </a:lnTo>
                  <a:lnTo>
                    <a:pt x="20476" y="83767"/>
                  </a:lnTo>
                </a:path>
              </a:pathLst>
            </a:custGeom>
            <a:ln w="5584">
              <a:solidFill>
                <a:srgbClr val="000000"/>
              </a:solidFill>
            </a:ln>
          </p:spPr>
          <p:txBody>
            <a:bodyPr wrap="square" lIns="0" tIns="0" rIns="0" bIns="0" rtlCol="0"/>
            <a:lstStyle/>
            <a:p>
              <a:endParaRPr sz="921"/>
            </a:p>
          </p:txBody>
        </p:sp>
        <p:pic>
          <p:nvPicPr>
            <p:cNvPr id="43" name="object 43"/>
            <p:cNvPicPr/>
            <p:nvPr/>
          </p:nvPicPr>
          <p:blipFill>
            <a:blip r:embed="rId18" cstate="print"/>
            <a:stretch>
              <a:fillRect/>
            </a:stretch>
          </p:blipFill>
          <p:spPr>
            <a:xfrm>
              <a:off x="18935085" y="607776"/>
              <a:ext cx="80044" cy="112620"/>
            </a:xfrm>
            <a:prstGeom prst="rect">
              <a:avLst/>
            </a:prstGeom>
          </p:spPr>
        </p:pic>
        <p:pic>
          <p:nvPicPr>
            <p:cNvPr id="44" name="object 44"/>
            <p:cNvPicPr/>
            <p:nvPr/>
          </p:nvPicPr>
          <p:blipFill>
            <a:blip r:embed="rId19" cstate="print"/>
            <a:stretch>
              <a:fillRect/>
            </a:stretch>
          </p:blipFill>
          <p:spPr>
            <a:xfrm>
              <a:off x="19042120" y="607776"/>
              <a:ext cx="70736" cy="103312"/>
            </a:xfrm>
            <a:prstGeom prst="rect">
              <a:avLst/>
            </a:prstGeom>
          </p:spPr>
        </p:pic>
        <p:pic>
          <p:nvPicPr>
            <p:cNvPr id="45" name="object 45"/>
            <p:cNvPicPr/>
            <p:nvPr/>
          </p:nvPicPr>
          <p:blipFill>
            <a:blip r:embed="rId20" cstate="print"/>
            <a:stretch>
              <a:fillRect/>
            </a:stretch>
          </p:blipFill>
          <p:spPr>
            <a:xfrm>
              <a:off x="19135195" y="607776"/>
              <a:ext cx="80044" cy="103312"/>
            </a:xfrm>
            <a:prstGeom prst="rect">
              <a:avLst/>
            </a:prstGeom>
          </p:spPr>
        </p:pic>
        <p:pic>
          <p:nvPicPr>
            <p:cNvPr id="46" name="object 46"/>
            <p:cNvPicPr/>
            <p:nvPr/>
          </p:nvPicPr>
          <p:blipFill>
            <a:blip r:embed="rId21" cstate="print"/>
            <a:stretch>
              <a:fillRect/>
            </a:stretch>
          </p:blipFill>
          <p:spPr>
            <a:xfrm>
              <a:off x="19237576" y="607776"/>
              <a:ext cx="70736" cy="103312"/>
            </a:xfrm>
            <a:prstGeom prst="rect">
              <a:avLst/>
            </a:prstGeom>
          </p:spPr>
        </p:pic>
        <p:sp>
          <p:nvSpPr>
            <p:cNvPr id="47" name="object 47"/>
            <p:cNvSpPr/>
            <p:nvPr/>
          </p:nvSpPr>
          <p:spPr>
            <a:xfrm>
              <a:off x="19333443" y="610568"/>
              <a:ext cx="307340" cy="97790"/>
            </a:xfrm>
            <a:custGeom>
              <a:avLst/>
              <a:gdLst/>
              <a:ahLst/>
              <a:cxnLst/>
              <a:rect l="l" t="t" r="r" b="b"/>
              <a:pathLst>
                <a:path w="307340" h="97790">
                  <a:moveTo>
                    <a:pt x="27922" y="4653"/>
                  </a:moveTo>
                  <a:lnTo>
                    <a:pt x="27922" y="97728"/>
                  </a:lnTo>
                  <a:lnTo>
                    <a:pt x="32576" y="97728"/>
                  </a:lnTo>
                  <a:lnTo>
                    <a:pt x="32576" y="4653"/>
                  </a:lnTo>
                </a:path>
                <a:path w="307340" h="97790">
                  <a:moveTo>
                    <a:pt x="60498" y="4653"/>
                  </a:moveTo>
                  <a:lnTo>
                    <a:pt x="0" y="4653"/>
                  </a:lnTo>
                  <a:lnTo>
                    <a:pt x="0" y="0"/>
                  </a:lnTo>
                  <a:lnTo>
                    <a:pt x="60498" y="0"/>
                  </a:lnTo>
                  <a:lnTo>
                    <a:pt x="60498" y="4653"/>
                  </a:lnTo>
                </a:path>
                <a:path w="307340" h="97790">
                  <a:moveTo>
                    <a:pt x="93074" y="97728"/>
                  </a:moveTo>
                  <a:lnTo>
                    <a:pt x="93074" y="0"/>
                  </a:lnTo>
                  <a:lnTo>
                    <a:pt x="88420" y="0"/>
                  </a:lnTo>
                  <a:lnTo>
                    <a:pt x="88420" y="97728"/>
                  </a:lnTo>
                  <a:lnTo>
                    <a:pt x="93074" y="97728"/>
                  </a:lnTo>
                </a:path>
                <a:path w="307340" h="97790">
                  <a:moveTo>
                    <a:pt x="148919" y="4653"/>
                  </a:moveTo>
                  <a:lnTo>
                    <a:pt x="148919" y="97728"/>
                  </a:lnTo>
                  <a:lnTo>
                    <a:pt x="153572" y="97728"/>
                  </a:lnTo>
                  <a:lnTo>
                    <a:pt x="153572" y="4653"/>
                  </a:lnTo>
                </a:path>
                <a:path w="307340" h="97790">
                  <a:moveTo>
                    <a:pt x="181495" y="4653"/>
                  </a:moveTo>
                  <a:lnTo>
                    <a:pt x="120996" y="4653"/>
                  </a:lnTo>
                  <a:lnTo>
                    <a:pt x="120996" y="0"/>
                  </a:lnTo>
                  <a:lnTo>
                    <a:pt x="181495" y="0"/>
                  </a:lnTo>
                  <a:lnTo>
                    <a:pt x="181495" y="4653"/>
                  </a:lnTo>
                </a:path>
                <a:path w="307340" h="97790">
                  <a:moveTo>
                    <a:pt x="214071" y="97728"/>
                  </a:moveTo>
                  <a:lnTo>
                    <a:pt x="214071" y="0"/>
                  </a:lnTo>
                  <a:lnTo>
                    <a:pt x="209417" y="0"/>
                  </a:lnTo>
                  <a:lnTo>
                    <a:pt x="209417" y="97728"/>
                  </a:lnTo>
                  <a:lnTo>
                    <a:pt x="214071" y="97728"/>
                  </a:lnTo>
                </a:path>
                <a:path w="307340" h="97790">
                  <a:moveTo>
                    <a:pt x="251301" y="0"/>
                  </a:moveTo>
                  <a:lnTo>
                    <a:pt x="251301" y="97728"/>
                  </a:lnTo>
                </a:path>
                <a:path w="307340" h="97790">
                  <a:moveTo>
                    <a:pt x="255954" y="4653"/>
                  </a:moveTo>
                  <a:lnTo>
                    <a:pt x="255954" y="93074"/>
                  </a:lnTo>
                </a:path>
                <a:path w="307340" h="97790">
                  <a:moveTo>
                    <a:pt x="251301" y="0"/>
                  </a:moveTo>
                  <a:lnTo>
                    <a:pt x="307145" y="0"/>
                  </a:lnTo>
                  <a:lnTo>
                    <a:pt x="307145" y="4653"/>
                  </a:lnTo>
                  <a:lnTo>
                    <a:pt x="255954" y="4653"/>
                  </a:lnTo>
                </a:path>
                <a:path w="307340" h="97790">
                  <a:moveTo>
                    <a:pt x="255954" y="46537"/>
                  </a:moveTo>
                  <a:lnTo>
                    <a:pt x="283877" y="46537"/>
                  </a:lnTo>
                  <a:lnTo>
                    <a:pt x="283877" y="51190"/>
                  </a:lnTo>
                  <a:lnTo>
                    <a:pt x="255954" y="51190"/>
                  </a:lnTo>
                </a:path>
                <a:path w="307340" h="97790">
                  <a:moveTo>
                    <a:pt x="255954" y="93074"/>
                  </a:moveTo>
                  <a:lnTo>
                    <a:pt x="307145" y="93074"/>
                  </a:lnTo>
                  <a:lnTo>
                    <a:pt x="307145" y="97728"/>
                  </a:lnTo>
                  <a:lnTo>
                    <a:pt x="251301" y="97728"/>
                  </a:lnTo>
                </a:path>
              </a:pathLst>
            </a:custGeom>
            <a:ln w="5584">
              <a:solidFill>
                <a:srgbClr val="000000"/>
              </a:solidFill>
            </a:ln>
          </p:spPr>
          <p:txBody>
            <a:bodyPr wrap="square" lIns="0" tIns="0" rIns="0" bIns="0" rtlCol="0"/>
            <a:lstStyle/>
            <a:p>
              <a:endParaRPr sz="921"/>
            </a:p>
          </p:txBody>
        </p:sp>
        <p:pic>
          <p:nvPicPr>
            <p:cNvPr id="48" name="object 48"/>
            <p:cNvPicPr/>
            <p:nvPr/>
          </p:nvPicPr>
          <p:blipFill>
            <a:blip r:embed="rId22" cstate="print"/>
            <a:stretch>
              <a:fillRect/>
            </a:stretch>
          </p:blipFill>
          <p:spPr>
            <a:xfrm>
              <a:off x="19665719" y="607776"/>
              <a:ext cx="70736" cy="103312"/>
            </a:xfrm>
            <a:prstGeom prst="rect">
              <a:avLst/>
            </a:prstGeom>
          </p:spPr>
        </p:pic>
        <p:pic>
          <p:nvPicPr>
            <p:cNvPr id="49" name="object 49"/>
            <p:cNvPicPr/>
            <p:nvPr/>
          </p:nvPicPr>
          <p:blipFill>
            <a:blip r:embed="rId23" cstate="print"/>
            <a:stretch>
              <a:fillRect/>
            </a:stretch>
          </p:blipFill>
          <p:spPr>
            <a:xfrm>
              <a:off x="17957802" y="607776"/>
              <a:ext cx="80044" cy="112620"/>
            </a:xfrm>
            <a:prstGeom prst="rect">
              <a:avLst/>
            </a:prstGeom>
          </p:spPr>
        </p:pic>
        <p:pic>
          <p:nvPicPr>
            <p:cNvPr id="50" name="object 50"/>
            <p:cNvPicPr/>
            <p:nvPr/>
          </p:nvPicPr>
          <p:blipFill>
            <a:blip r:embed="rId19" cstate="print"/>
            <a:stretch>
              <a:fillRect/>
            </a:stretch>
          </p:blipFill>
          <p:spPr>
            <a:xfrm>
              <a:off x="18064837" y="607776"/>
              <a:ext cx="70736" cy="103312"/>
            </a:xfrm>
            <a:prstGeom prst="rect">
              <a:avLst/>
            </a:prstGeom>
          </p:spPr>
        </p:pic>
        <p:pic>
          <p:nvPicPr>
            <p:cNvPr id="51" name="object 51"/>
            <p:cNvPicPr/>
            <p:nvPr/>
          </p:nvPicPr>
          <p:blipFill>
            <a:blip r:embed="rId24" cstate="print"/>
            <a:stretch>
              <a:fillRect/>
            </a:stretch>
          </p:blipFill>
          <p:spPr>
            <a:xfrm>
              <a:off x="18157912" y="607776"/>
              <a:ext cx="80044" cy="103312"/>
            </a:xfrm>
            <a:prstGeom prst="rect">
              <a:avLst/>
            </a:prstGeom>
          </p:spPr>
        </p:pic>
        <p:pic>
          <p:nvPicPr>
            <p:cNvPr id="52" name="object 52"/>
            <p:cNvPicPr/>
            <p:nvPr/>
          </p:nvPicPr>
          <p:blipFill>
            <a:blip r:embed="rId21" cstate="print"/>
            <a:stretch>
              <a:fillRect/>
            </a:stretch>
          </p:blipFill>
          <p:spPr>
            <a:xfrm>
              <a:off x="18260293" y="607776"/>
              <a:ext cx="70736" cy="103312"/>
            </a:xfrm>
            <a:prstGeom prst="rect">
              <a:avLst/>
            </a:prstGeom>
          </p:spPr>
        </p:pic>
        <p:sp>
          <p:nvSpPr>
            <p:cNvPr id="53" name="object 53"/>
            <p:cNvSpPr/>
            <p:nvPr/>
          </p:nvSpPr>
          <p:spPr>
            <a:xfrm>
              <a:off x="18356161" y="610568"/>
              <a:ext cx="307340" cy="97790"/>
            </a:xfrm>
            <a:custGeom>
              <a:avLst/>
              <a:gdLst/>
              <a:ahLst/>
              <a:cxnLst/>
              <a:rect l="l" t="t" r="r" b="b"/>
              <a:pathLst>
                <a:path w="307340" h="97790">
                  <a:moveTo>
                    <a:pt x="27922" y="4653"/>
                  </a:moveTo>
                  <a:lnTo>
                    <a:pt x="27922" y="97728"/>
                  </a:lnTo>
                  <a:lnTo>
                    <a:pt x="32576" y="97728"/>
                  </a:lnTo>
                  <a:lnTo>
                    <a:pt x="32576" y="4653"/>
                  </a:lnTo>
                </a:path>
                <a:path w="307340" h="97790">
                  <a:moveTo>
                    <a:pt x="60498" y="4653"/>
                  </a:moveTo>
                  <a:lnTo>
                    <a:pt x="0" y="4653"/>
                  </a:lnTo>
                  <a:lnTo>
                    <a:pt x="0" y="0"/>
                  </a:lnTo>
                  <a:lnTo>
                    <a:pt x="60498" y="0"/>
                  </a:lnTo>
                  <a:lnTo>
                    <a:pt x="60498" y="4653"/>
                  </a:lnTo>
                </a:path>
                <a:path w="307340" h="97790">
                  <a:moveTo>
                    <a:pt x="93074" y="97728"/>
                  </a:moveTo>
                  <a:lnTo>
                    <a:pt x="93074" y="0"/>
                  </a:lnTo>
                  <a:lnTo>
                    <a:pt x="88420" y="0"/>
                  </a:lnTo>
                  <a:lnTo>
                    <a:pt x="88420" y="97728"/>
                  </a:lnTo>
                  <a:lnTo>
                    <a:pt x="93074" y="97728"/>
                  </a:lnTo>
                </a:path>
                <a:path w="307340" h="97790">
                  <a:moveTo>
                    <a:pt x="148919" y="4653"/>
                  </a:moveTo>
                  <a:lnTo>
                    <a:pt x="148919" y="97728"/>
                  </a:lnTo>
                  <a:lnTo>
                    <a:pt x="153572" y="97728"/>
                  </a:lnTo>
                  <a:lnTo>
                    <a:pt x="153572" y="4653"/>
                  </a:lnTo>
                </a:path>
                <a:path w="307340" h="97790">
                  <a:moveTo>
                    <a:pt x="181495" y="4653"/>
                  </a:moveTo>
                  <a:lnTo>
                    <a:pt x="120996" y="4653"/>
                  </a:lnTo>
                  <a:lnTo>
                    <a:pt x="120996" y="0"/>
                  </a:lnTo>
                  <a:lnTo>
                    <a:pt x="181495" y="0"/>
                  </a:lnTo>
                  <a:lnTo>
                    <a:pt x="181495" y="4653"/>
                  </a:lnTo>
                </a:path>
                <a:path w="307340" h="97790">
                  <a:moveTo>
                    <a:pt x="214071" y="97728"/>
                  </a:moveTo>
                  <a:lnTo>
                    <a:pt x="214071" y="0"/>
                  </a:lnTo>
                  <a:lnTo>
                    <a:pt x="209417" y="0"/>
                  </a:lnTo>
                  <a:lnTo>
                    <a:pt x="209417" y="97728"/>
                  </a:lnTo>
                  <a:lnTo>
                    <a:pt x="214071" y="97728"/>
                  </a:lnTo>
                </a:path>
                <a:path w="307340" h="97790">
                  <a:moveTo>
                    <a:pt x="251301" y="0"/>
                  </a:moveTo>
                  <a:lnTo>
                    <a:pt x="251301" y="97728"/>
                  </a:lnTo>
                </a:path>
                <a:path w="307340" h="97790">
                  <a:moveTo>
                    <a:pt x="255954" y="4653"/>
                  </a:moveTo>
                  <a:lnTo>
                    <a:pt x="255954" y="93074"/>
                  </a:lnTo>
                </a:path>
                <a:path w="307340" h="97790">
                  <a:moveTo>
                    <a:pt x="251301" y="0"/>
                  </a:moveTo>
                  <a:lnTo>
                    <a:pt x="307145" y="0"/>
                  </a:lnTo>
                  <a:lnTo>
                    <a:pt x="307145" y="4653"/>
                  </a:lnTo>
                  <a:lnTo>
                    <a:pt x="255954" y="4653"/>
                  </a:lnTo>
                </a:path>
                <a:path w="307340" h="97790">
                  <a:moveTo>
                    <a:pt x="255954" y="46537"/>
                  </a:moveTo>
                  <a:lnTo>
                    <a:pt x="283877" y="46537"/>
                  </a:lnTo>
                  <a:lnTo>
                    <a:pt x="283877" y="51190"/>
                  </a:lnTo>
                  <a:lnTo>
                    <a:pt x="255954" y="51190"/>
                  </a:lnTo>
                </a:path>
                <a:path w="307340" h="97790">
                  <a:moveTo>
                    <a:pt x="255954" y="93074"/>
                  </a:moveTo>
                  <a:lnTo>
                    <a:pt x="307145" y="93074"/>
                  </a:lnTo>
                  <a:lnTo>
                    <a:pt x="307145" y="97728"/>
                  </a:lnTo>
                  <a:lnTo>
                    <a:pt x="251301" y="97728"/>
                  </a:lnTo>
                </a:path>
              </a:pathLst>
            </a:custGeom>
            <a:ln w="5584">
              <a:solidFill>
                <a:srgbClr val="000000"/>
              </a:solidFill>
            </a:ln>
          </p:spPr>
          <p:txBody>
            <a:bodyPr wrap="square" lIns="0" tIns="0" rIns="0" bIns="0" rtlCol="0"/>
            <a:lstStyle/>
            <a:p>
              <a:endParaRPr sz="921"/>
            </a:p>
          </p:txBody>
        </p:sp>
        <p:pic>
          <p:nvPicPr>
            <p:cNvPr id="54" name="object 54"/>
            <p:cNvPicPr/>
            <p:nvPr/>
          </p:nvPicPr>
          <p:blipFill>
            <a:blip r:embed="rId22" cstate="print"/>
            <a:stretch>
              <a:fillRect/>
            </a:stretch>
          </p:blipFill>
          <p:spPr>
            <a:xfrm>
              <a:off x="18688436" y="607776"/>
              <a:ext cx="70736" cy="103312"/>
            </a:xfrm>
            <a:prstGeom prst="rect">
              <a:avLst/>
            </a:prstGeom>
          </p:spPr>
        </p:pic>
        <p:sp>
          <p:nvSpPr>
            <p:cNvPr id="55" name="object 55"/>
            <p:cNvSpPr/>
            <p:nvPr/>
          </p:nvSpPr>
          <p:spPr>
            <a:xfrm>
              <a:off x="19147294" y="465372"/>
              <a:ext cx="88900" cy="97790"/>
            </a:xfrm>
            <a:custGeom>
              <a:avLst/>
              <a:gdLst/>
              <a:ahLst/>
              <a:cxnLst/>
              <a:rect l="l" t="t" r="r" b="b"/>
              <a:pathLst>
                <a:path w="88900" h="97790">
                  <a:moveTo>
                    <a:pt x="55844" y="0"/>
                  </a:moveTo>
                  <a:lnTo>
                    <a:pt x="0" y="0"/>
                  </a:lnTo>
                  <a:lnTo>
                    <a:pt x="0" y="97728"/>
                  </a:lnTo>
                  <a:lnTo>
                    <a:pt x="4653" y="97728"/>
                  </a:lnTo>
                  <a:lnTo>
                    <a:pt x="4653" y="4653"/>
                  </a:lnTo>
                  <a:lnTo>
                    <a:pt x="55844" y="4653"/>
                  </a:lnTo>
                  <a:lnTo>
                    <a:pt x="55844" y="0"/>
                  </a:lnTo>
                </a:path>
                <a:path w="88900" h="97790">
                  <a:moveTo>
                    <a:pt x="4653" y="46537"/>
                  </a:moveTo>
                  <a:lnTo>
                    <a:pt x="32576" y="46537"/>
                  </a:lnTo>
                  <a:lnTo>
                    <a:pt x="32576" y="51190"/>
                  </a:lnTo>
                  <a:lnTo>
                    <a:pt x="4653" y="51190"/>
                  </a:lnTo>
                </a:path>
                <a:path w="88900" h="97790">
                  <a:moveTo>
                    <a:pt x="88420" y="97728"/>
                  </a:moveTo>
                  <a:lnTo>
                    <a:pt x="88420" y="0"/>
                  </a:lnTo>
                  <a:lnTo>
                    <a:pt x="83767" y="0"/>
                  </a:lnTo>
                  <a:lnTo>
                    <a:pt x="83767" y="97728"/>
                  </a:lnTo>
                  <a:lnTo>
                    <a:pt x="88420" y="97728"/>
                  </a:lnTo>
                </a:path>
              </a:pathLst>
            </a:custGeom>
            <a:ln w="5584">
              <a:solidFill>
                <a:srgbClr val="000000"/>
              </a:solidFill>
            </a:ln>
          </p:spPr>
          <p:txBody>
            <a:bodyPr wrap="square" lIns="0" tIns="0" rIns="0" bIns="0" rtlCol="0"/>
            <a:lstStyle/>
            <a:p>
              <a:endParaRPr sz="921"/>
            </a:p>
          </p:txBody>
        </p:sp>
        <p:pic>
          <p:nvPicPr>
            <p:cNvPr id="56" name="object 56"/>
            <p:cNvPicPr/>
            <p:nvPr/>
          </p:nvPicPr>
          <p:blipFill>
            <a:blip r:embed="rId21" cstate="print"/>
            <a:stretch>
              <a:fillRect/>
            </a:stretch>
          </p:blipFill>
          <p:spPr>
            <a:xfrm>
              <a:off x="19270153" y="462579"/>
              <a:ext cx="70736" cy="103312"/>
            </a:xfrm>
            <a:prstGeom prst="rect">
              <a:avLst/>
            </a:prstGeom>
          </p:spPr>
        </p:pic>
        <p:pic>
          <p:nvPicPr>
            <p:cNvPr id="57" name="object 57"/>
            <p:cNvPicPr/>
            <p:nvPr/>
          </p:nvPicPr>
          <p:blipFill>
            <a:blip r:embed="rId20" cstate="print"/>
            <a:stretch>
              <a:fillRect/>
            </a:stretch>
          </p:blipFill>
          <p:spPr>
            <a:xfrm>
              <a:off x="19363228" y="462579"/>
              <a:ext cx="80044" cy="103312"/>
            </a:xfrm>
            <a:prstGeom prst="rect">
              <a:avLst/>
            </a:prstGeom>
          </p:spPr>
        </p:pic>
        <p:sp>
          <p:nvSpPr>
            <p:cNvPr id="58" name="object 58"/>
            <p:cNvSpPr/>
            <p:nvPr/>
          </p:nvSpPr>
          <p:spPr>
            <a:xfrm>
              <a:off x="19468401" y="465372"/>
              <a:ext cx="55880" cy="97790"/>
            </a:xfrm>
            <a:custGeom>
              <a:avLst/>
              <a:gdLst/>
              <a:ahLst/>
              <a:cxnLst/>
              <a:rect l="l" t="t" r="r" b="b"/>
              <a:pathLst>
                <a:path w="55880" h="97790">
                  <a:moveTo>
                    <a:pt x="0" y="97728"/>
                  </a:moveTo>
                  <a:lnTo>
                    <a:pt x="0" y="0"/>
                  </a:lnTo>
                  <a:lnTo>
                    <a:pt x="4653" y="0"/>
                  </a:lnTo>
                  <a:lnTo>
                    <a:pt x="4653" y="93074"/>
                  </a:lnTo>
                  <a:lnTo>
                    <a:pt x="55844" y="93074"/>
                  </a:lnTo>
                  <a:lnTo>
                    <a:pt x="55844" y="97728"/>
                  </a:lnTo>
                  <a:lnTo>
                    <a:pt x="0" y="97728"/>
                  </a:lnTo>
                </a:path>
              </a:pathLst>
            </a:custGeom>
            <a:ln w="5584">
              <a:solidFill>
                <a:srgbClr val="000000"/>
              </a:solidFill>
            </a:ln>
          </p:spPr>
          <p:txBody>
            <a:bodyPr wrap="square" lIns="0" tIns="0" rIns="0" bIns="0" rtlCol="0"/>
            <a:lstStyle/>
            <a:p>
              <a:endParaRPr sz="921"/>
            </a:p>
          </p:txBody>
        </p:sp>
        <p:pic>
          <p:nvPicPr>
            <p:cNvPr id="59" name="object 59"/>
            <p:cNvPicPr/>
            <p:nvPr/>
          </p:nvPicPr>
          <p:blipFill>
            <a:blip r:embed="rId25" cstate="print"/>
            <a:stretch>
              <a:fillRect/>
            </a:stretch>
          </p:blipFill>
          <p:spPr>
            <a:xfrm>
              <a:off x="18095552" y="462579"/>
              <a:ext cx="66082" cy="103312"/>
            </a:xfrm>
            <a:prstGeom prst="rect">
              <a:avLst/>
            </a:prstGeom>
          </p:spPr>
        </p:pic>
        <p:pic>
          <p:nvPicPr>
            <p:cNvPr id="60" name="object 60"/>
            <p:cNvPicPr/>
            <p:nvPr/>
          </p:nvPicPr>
          <p:blipFill>
            <a:blip r:embed="rId26" cstate="print"/>
            <a:stretch>
              <a:fillRect/>
            </a:stretch>
          </p:blipFill>
          <p:spPr>
            <a:xfrm>
              <a:off x="18188627" y="462579"/>
              <a:ext cx="66082" cy="103312"/>
            </a:xfrm>
            <a:prstGeom prst="rect">
              <a:avLst/>
            </a:prstGeom>
          </p:spPr>
        </p:pic>
        <p:sp>
          <p:nvSpPr>
            <p:cNvPr id="61" name="object 61"/>
            <p:cNvSpPr/>
            <p:nvPr/>
          </p:nvSpPr>
          <p:spPr>
            <a:xfrm>
              <a:off x="18284494" y="465372"/>
              <a:ext cx="172720" cy="97790"/>
            </a:xfrm>
            <a:custGeom>
              <a:avLst/>
              <a:gdLst/>
              <a:ahLst/>
              <a:cxnLst/>
              <a:rect l="l" t="t" r="r" b="b"/>
              <a:pathLst>
                <a:path w="172719" h="97790">
                  <a:moveTo>
                    <a:pt x="0" y="0"/>
                  </a:moveTo>
                  <a:lnTo>
                    <a:pt x="0" y="97728"/>
                  </a:lnTo>
                </a:path>
                <a:path w="172719" h="97790">
                  <a:moveTo>
                    <a:pt x="4653" y="4653"/>
                  </a:moveTo>
                  <a:lnTo>
                    <a:pt x="4653" y="93074"/>
                  </a:lnTo>
                </a:path>
                <a:path w="172719" h="97790">
                  <a:moveTo>
                    <a:pt x="0" y="0"/>
                  </a:moveTo>
                  <a:lnTo>
                    <a:pt x="55844" y="0"/>
                  </a:lnTo>
                  <a:lnTo>
                    <a:pt x="55844" y="4653"/>
                  </a:lnTo>
                  <a:lnTo>
                    <a:pt x="4653" y="4653"/>
                  </a:lnTo>
                </a:path>
                <a:path w="172719" h="97790">
                  <a:moveTo>
                    <a:pt x="4653" y="46537"/>
                  </a:moveTo>
                  <a:lnTo>
                    <a:pt x="32576" y="46537"/>
                  </a:lnTo>
                  <a:lnTo>
                    <a:pt x="32576" y="51190"/>
                  </a:lnTo>
                  <a:lnTo>
                    <a:pt x="4653" y="51190"/>
                  </a:lnTo>
                </a:path>
                <a:path w="172719" h="97790">
                  <a:moveTo>
                    <a:pt x="4653" y="93074"/>
                  </a:moveTo>
                  <a:lnTo>
                    <a:pt x="55844" y="93074"/>
                  </a:lnTo>
                  <a:lnTo>
                    <a:pt x="55844" y="97728"/>
                  </a:lnTo>
                  <a:lnTo>
                    <a:pt x="0" y="97728"/>
                  </a:lnTo>
                </a:path>
                <a:path w="172719" h="97790">
                  <a:moveTo>
                    <a:pt x="88420" y="97728"/>
                  </a:moveTo>
                  <a:lnTo>
                    <a:pt x="88420" y="0"/>
                  </a:lnTo>
                  <a:lnTo>
                    <a:pt x="93074" y="0"/>
                  </a:lnTo>
                  <a:lnTo>
                    <a:pt x="93074" y="93074"/>
                  </a:lnTo>
                  <a:lnTo>
                    <a:pt x="144265" y="93074"/>
                  </a:lnTo>
                  <a:lnTo>
                    <a:pt x="144265" y="97728"/>
                  </a:lnTo>
                  <a:lnTo>
                    <a:pt x="88420" y="97728"/>
                  </a:lnTo>
                </a:path>
                <a:path w="172719" h="97790">
                  <a:moveTo>
                    <a:pt x="172187" y="97728"/>
                  </a:moveTo>
                  <a:lnTo>
                    <a:pt x="172187" y="0"/>
                  </a:lnTo>
                  <a:lnTo>
                    <a:pt x="167534" y="0"/>
                  </a:lnTo>
                  <a:lnTo>
                    <a:pt x="167534" y="97728"/>
                  </a:lnTo>
                  <a:lnTo>
                    <a:pt x="172187" y="97728"/>
                  </a:lnTo>
                </a:path>
              </a:pathLst>
            </a:custGeom>
            <a:ln w="5584">
              <a:solidFill>
                <a:srgbClr val="000000"/>
              </a:solidFill>
            </a:ln>
          </p:spPr>
          <p:txBody>
            <a:bodyPr wrap="square" lIns="0" tIns="0" rIns="0" bIns="0" rtlCol="0"/>
            <a:lstStyle/>
            <a:p>
              <a:endParaRPr sz="921"/>
            </a:p>
          </p:txBody>
        </p:sp>
        <p:pic>
          <p:nvPicPr>
            <p:cNvPr id="62" name="object 62"/>
            <p:cNvPicPr/>
            <p:nvPr/>
          </p:nvPicPr>
          <p:blipFill>
            <a:blip r:embed="rId27" cstate="print"/>
            <a:stretch>
              <a:fillRect/>
            </a:stretch>
          </p:blipFill>
          <p:spPr>
            <a:xfrm>
              <a:off x="18491118" y="462579"/>
              <a:ext cx="80044" cy="103312"/>
            </a:xfrm>
            <a:prstGeom prst="rect">
              <a:avLst/>
            </a:prstGeom>
          </p:spPr>
        </p:pic>
        <p:sp>
          <p:nvSpPr>
            <p:cNvPr id="63" name="object 63"/>
            <p:cNvSpPr/>
            <p:nvPr/>
          </p:nvSpPr>
          <p:spPr>
            <a:xfrm>
              <a:off x="18605600" y="549139"/>
              <a:ext cx="13970" cy="13970"/>
            </a:xfrm>
            <a:custGeom>
              <a:avLst/>
              <a:gdLst/>
              <a:ahLst/>
              <a:cxnLst/>
              <a:rect l="l" t="t" r="r" b="b"/>
              <a:pathLst>
                <a:path w="13969" h="13970">
                  <a:moveTo>
                    <a:pt x="4653" y="0"/>
                  </a:moveTo>
                  <a:lnTo>
                    <a:pt x="0" y="4653"/>
                  </a:lnTo>
                  <a:lnTo>
                    <a:pt x="0" y="9307"/>
                  </a:lnTo>
                  <a:lnTo>
                    <a:pt x="4653" y="13961"/>
                  </a:lnTo>
                  <a:lnTo>
                    <a:pt x="9307" y="13961"/>
                  </a:lnTo>
                  <a:lnTo>
                    <a:pt x="13961" y="9307"/>
                  </a:lnTo>
                  <a:lnTo>
                    <a:pt x="13961" y="4653"/>
                  </a:lnTo>
                  <a:lnTo>
                    <a:pt x="9307" y="0"/>
                  </a:lnTo>
                  <a:lnTo>
                    <a:pt x="4653" y="0"/>
                  </a:lnTo>
                </a:path>
                <a:path w="13969" h="13970">
                  <a:moveTo>
                    <a:pt x="4653" y="4653"/>
                  </a:moveTo>
                  <a:lnTo>
                    <a:pt x="4653" y="9307"/>
                  </a:lnTo>
                  <a:lnTo>
                    <a:pt x="9307" y="9307"/>
                  </a:lnTo>
                  <a:lnTo>
                    <a:pt x="9307" y="4653"/>
                  </a:lnTo>
                  <a:lnTo>
                    <a:pt x="4653" y="4653"/>
                  </a:lnTo>
                </a:path>
              </a:pathLst>
            </a:custGeom>
            <a:ln w="5584">
              <a:solidFill>
                <a:srgbClr val="000000"/>
              </a:solidFill>
            </a:ln>
          </p:spPr>
          <p:txBody>
            <a:bodyPr wrap="square" lIns="0" tIns="0" rIns="0" bIns="0" rtlCol="0"/>
            <a:lstStyle/>
            <a:p>
              <a:endParaRPr sz="921"/>
            </a:p>
          </p:txBody>
        </p:sp>
        <p:pic>
          <p:nvPicPr>
            <p:cNvPr id="64" name="object 64"/>
            <p:cNvPicPr/>
            <p:nvPr/>
          </p:nvPicPr>
          <p:blipFill>
            <a:blip r:embed="rId19" cstate="print"/>
            <a:stretch>
              <a:fillRect/>
            </a:stretch>
          </p:blipFill>
          <p:spPr>
            <a:xfrm>
              <a:off x="17394700" y="519355"/>
              <a:ext cx="70736" cy="103312"/>
            </a:xfrm>
            <a:prstGeom prst="rect">
              <a:avLst/>
            </a:prstGeom>
          </p:spPr>
        </p:pic>
        <p:pic>
          <p:nvPicPr>
            <p:cNvPr id="65" name="object 65"/>
            <p:cNvPicPr/>
            <p:nvPr/>
          </p:nvPicPr>
          <p:blipFill>
            <a:blip r:embed="rId21" cstate="print"/>
            <a:stretch>
              <a:fillRect/>
            </a:stretch>
          </p:blipFill>
          <p:spPr>
            <a:xfrm>
              <a:off x="17497083" y="519355"/>
              <a:ext cx="70736" cy="103312"/>
            </a:xfrm>
            <a:prstGeom prst="rect">
              <a:avLst/>
            </a:prstGeom>
          </p:spPr>
        </p:pic>
        <p:sp>
          <p:nvSpPr>
            <p:cNvPr id="66" name="object 66"/>
            <p:cNvSpPr/>
            <p:nvPr/>
          </p:nvSpPr>
          <p:spPr>
            <a:xfrm>
              <a:off x="17602256" y="522147"/>
              <a:ext cx="5080" cy="97790"/>
            </a:xfrm>
            <a:custGeom>
              <a:avLst/>
              <a:gdLst/>
              <a:ahLst/>
              <a:cxnLst/>
              <a:rect l="l" t="t" r="r" b="b"/>
              <a:pathLst>
                <a:path w="5080" h="97790">
                  <a:moveTo>
                    <a:pt x="4653" y="97728"/>
                  </a:moveTo>
                  <a:lnTo>
                    <a:pt x="4653" y="0"/>
                  </a:lnTo>
                  <a:lnTo>
                    <a:pt x="0" y="0"/>
                  </a:lnTo>
                  <a:lnTo>
                    <a:pt x="0" y="97728"/>
                  </a:lnTo>
                  <a:lnTo>
                    <a:pt x="4653" y="97728"/>
                  </a:lnTo>
                </a:path>
              </a:pathLst>
            </a:custGeom>
            <a:ln w="5584">
              <a:solidFill>
                <a:srgbClr val="000000"/>
              </a:solidFill>
            </a:ln>
          </p:spPr>
          <p:txBody>
            <a:bodyPr wrap="square" lIns="0" tIns="0" rIns="0" bIns="0" rtlCol="0"/>
            <a:lstStyle/>
            <a:p>
              <a:endParaRPr sz="921"/>
            </a:p>
          </p:txBody>
        </p:sp>
        <p:pic>
          <p:nvPicPr>
            <p:cNvPr id="67" name="object 67"/>
            <p:cNvPicPr/>
            <p:nvPr/>
          </p:nvPicPr>
          <p:blipFill>
            <a:blip r:embed="rId28" cstate="print"/>
            <a:stretch>
              <a:fillRect/>
            </a:stretch>
          </p:blipFill>
          <p:spPr>
            <a:xfrm>
              <a:off x="17632040" y="519355"/>
              <a:ext cx="154503" cy="103312"/>
            </a:xfrm>
            <a:prstGeom prst="rect">
              <a:avLst/>
            </a:prstGeom>
          </p:spPr>
        </p:pic>
        <p:sp>
          <p:nvSpPr>
            <p:cNvPr id="68" name="object 68"/>
            <p:cNvSpPr/>
            <p:nvPr/>
          </p:nvSpPr>
          <p:spPr>
            <a:xfrm>
              <a:off x="13790855" y="522147"/>
              <a:ext cx="177165" cy="97790"/>
            </a:xfrm>
            <a:custGeom>
              <a:avLst/>
              <a:gdLst/>
              <a:ahLst/>
              <a:cxnLst/>
              <a:rect l="l" t="t" r="r" b="b"/>
              <a:pathLst>
                <a:path w="177165" h="97790">
                  <a:moveTo>
                    <a:pt x="4653" y="97728"/>
                  </a:moveTo>
                  <a:lnTo>
                    <a:pt x="4653" y="0"/>
                  </a:lnTo>
                  <a:lnTo>
                    <a:pt x="0" y="0"/>
                  </a:lnTo>
                  <a:lnTo>
                    <a:pt x="0" y="97728"/>
                  </a:lnTo>
                  <a:lnTo>
                    <a:pt x="4653" y="97728"/>
                  </a:lnTo>
                </a:path>
                <a:path w="177165" h="97790">
                  <a:moveTo>
                    <a:pt x="60498" y="4653"/>
                  </a:moveTo>
                  <a:lnTo>
                    <a:pt x="60498" y="97728"/>
                  </a:lnTo>
                  <a:lnTo>
                    <a:pt x="65152" y="97728"/>
                  </a:lnTo>
                  <a:lnTo>
                    <a:pt x="65152" y="4653"/>
                  </a:lnTo>
                </a:path>
                <a:path w="177165" h="97790">
                  <a:moveTo>
                    <a:pt x="93074" y="4653"/>
                  </a:moveTo>
                  <a:lnTo>
                    <a:pt x="32576" y="4653"/>
                  </a:lnTo>
                  <a:lnTo>
                    <a:pt x="32576" y="0"/>
                  </a:lnTo>
                  <a:lnTo>
                    <a:pt x="93074" y="0"/>
                  </a:lnTo>
                  <a:lnTo>
                    <a:pt x="93074" y="4653"/>
                  </a:lnTo>
                </a:path>
                <a:path w="177165" h="97790">
                  <a:moveTo>
                    <a:pt x="120996" y="0"/>
                  </a:moveTo>
                  <a:lnTo>
                    <a:pt x="120996" y="97728"/>
                  </a:lnTo>
                </a:path>
                <a:path w="177165" h="97790">
                  <a:moveTo>
                    <a:pt x="125650" y="4653"/>
                  </a:moveTo>
                  <a:lnTo>
                    <a:pt x="125650" y="93074"/>
                  </a:lnTo>
                </a:path>
                <a:path w="177165" h="97790">
                  <a:moveTo>
                    <a:pt x="120996" y="0"/>
                  </a:moveTo>
                  <a:lnTo>
                    <a:pt x="176841" y="0"/>
                  </a:lnTo>
                  <a:lnTo>
                    <a:pt x="176841" y="4653"/>
                  </a:lnTo>
                  <a:lnTo>
                    <a:pt x="125650" y="4653"/>
                  </a:lnTo>
                </a:path>
                <a:path w="177165" h="97790">
                  <a:moveTo>
                    <a:pt x="125650" y="46537"/>
                  </a:moveTo>
                  <a:lnTo>
                    <a:pt x="153572" y="46537"/>
                  </a:lnTo>
                  <a:lnTo>
                    <a:pt x="153572" y="51190"/>
                  </a:lnTo>
                  <a:lnTo>
                    <a:pt x="125650" y="51190"/>
                  </a:lnTo>
                </a:path>
                <a:path w="177165" h="97790">
                  <a:moveTo>
                    <a:pt x="125650" y="93074"/>
                  </a:moveTo>
                  <a:lnTo>
                    <a:pt x="176841" y="93074"/>
                  </a:lnTo>
                  <a:lnTo>
                    <a:pt x="176841" y="97728"/>
                  </a:lnTo>
                  <a:lnTo>
                    <a:pt x="120996" y="97728"/>
                  </a:lnTo>
                </a:path>
              </a:pathLst>
            </a:custGeom>
            <a:ln w="5584">
              <a:solidFill>
                <a:srgbClr val="000000"/>
              </a:solidFill>
            </a:ln>
          </p:spPr>
          <p:txBody>
            <a:bodyPr wrap="square" lIns="0" tIns="0" rIns="0" bIns="0" rtlCol="0"/>
            <a:lstStyle/>
            <a:p>
              <a:endParaRPr sz="921"/>
            </a:p>
          </p:txBody>
        </p:sp>
        <p:pic>
          <p:nvPicPr>
            <p:cNvPr id="69" name="object 69"/>
            <p:cNvPicPr/>
            <p:nvPr/>
          </p:nvPicPr>
          <p:blipFill>
            <a:blip r:embed="rId29" cstate="print"/>
            <a:stretch>
              <a:fillRect/>
            </a:stretch>
          </p:blipFill>
          <p:spPr>
            <a:xfrm>
              <a:off x="13997479" y="519355"/>
              <a:ext cx="80044" cy="103312"/>
            </a:xfrm>
            <a:prstGeom prst="rect">
              <a:avLst/>
            </a:prstGeom>
          </p:spPr>
        </p:pic>
        <p:pic>
          <p:nvPicPr>
            <p:cNvPr id="70" name="object 70"/>
            <p:cNvPicPr/>
            <p:nvPr/>
          </p:nvPicPr>
          <p:blipFill>
            <a:blip r:embed="rId30" cstate="print"/>
            <a:stretch>
              <a:fillRect/>
            </a:stretch>
          </p:blipFill>
          <p:spPr>
            <a:xfrm>
              <a:off x="15312622" y="519355"/>
              <a:ext cx="70736" cy="103312"/>
            </a:xfrm>
            <a:prstGeom prst="rect">
              <a:avLst/>
            </a:prstGeom>
          </p:spPr>
        </p:pic>
        <p:sp>
          <p:nvSpPr>
            <p:cNvPr id="71" name="object 71"/>
            <p:cNvSpPr/>
            <p:nvPr/>
          </p:nvSpPr>
          <p:spPr>
            <a:xfrm>
              <a:off x="15413143" y="522147"/>
              <a:ext cx="55880" cy="97790"/>
            </a:xfrm>
            <a:custGeom>
              <a:avLst/>
              <a:gdLst/>
              <a:ahLst/>
              <a:cxnLst/>
              <a:rect l="l" t="t" r="r" b="b"/>
              <a:pathLst>
                <a:path w="55880" h="97790">
                  <a:moveTo>
                    <a:pt x="0" y="0"/>
                  </a:moveTo>
                  <a:lnTo>
                    <a:pt x="0" y="97728"/>
                  </a:lnTo>
                </a:path>
                <a:path w="55880" h="97790">
                  <a:moveTo>
                    <a:pt x="4653" y="4653"/>
                  </a:moveTo>
                  <a:lnTo>
                    <a:pt x="4653" y="93074"/>
                  </a:lnTo>
                </a:path>
                <a:path w="55880" h="97790">
                  <a:moveTo>
                    <a:pt x="0" y="0"/>
                  </a:moveTo>
                  <a:lnTo>
                    <a:pt x="55844" y="0"/>
                  </a:lnTo>
                  <a:lnTo>
                    <a:pt x="55844" y="4653"/>
                  </a:lnTo>
                  <a:lnTo>
                    <a:pt x="4653" y="4653"/>
                  </a:lnTo>
                </a:path>
                <a:path w="55880" h="97790">
                  <a:moveTo>
                    <a:pt x="4653" y="46537"/>
                  </a:moveTo>
                  <a:lnTo>
                    <a:pt x="32576" y="46537"/>
                  </a:lnTo>
                  <a:lnTo>
                    <a:pt x="32576" y="51190"/>
                  </a:lnTo>
                  <a:lnTo>
                    <a:pt x="4653" y="51190"/>
                  </a:lnTo>
                </a:path>
                <a:path w="55880" h="97790">
                  <a:moveTo>
                    <a:pt x="4653" y="93074"/>
                  </a:moveTo>
                  <a:lnTo>
                    <a:pt x="55844" y="93074"/>
                  </a:lnTo>
                  <a:lnTo>
                    <a:pt x="55844" y="97728"/>
                  </a:lnTo>
                  <a:lnTo>
                    <a:pt x="0" y="97728"/>
                  </a:lnTo>
                </a:path>
              </a:pathLst>
            </a:custGeom>
            <a:ln w="5584">
              <a:solidFill>
                <a:srgbClr val="000000"/>
              </a:solidFill>
            </a:ln>
          </p:spPr>
          <p:txBody>
            <a:bodyPr wrap="square" lIns="0" tIns="0" rIns="0" bIns="0" rtlCol="0"/>
            <a:lstStyle/>
            <a:p>
              <a:endParaRPr sz="921"/>
            </a:p>
          </p:txBody>
        </p:sp>
        <p:pic>
          <p:nvPicPr>
            <p:cNvPr id="72" name="object 72"/>
            <p:cNvPicPr/>
            <p:nvPr/>
          </p:nvPicPr>
          <p:blipFill>
            <a:blip r:embed="rId22" cstate="print"/>
            <a:stretch>
              <a:fillRect/>
            </a:stretch>
          </p:blipFill>
          <p:spPr>
            <a:xfrm>
              <a:off x="15494118" y="519355"/>
              <a:ext cx="70736" cy="103312"/>
            </a:xfrm>
            <a:prstGeom prst="rect">
              <a:avLst/>
            </a:prstGeom>
          </p:spPr>
        </p:pic>
        <p:pic>
          <p:nvPicPr>
            <p:cNvPr id="73" name="object 73"/>
            <p:cNvPicPr/>
            <p:nvPr/>
          </p:nvPicPr>
          <p:blipFill>
            <a:blip r:embed="rId31" cstate="print"/>
            <a:stretch>
              <a:fillRect/>
            </a:stretch>
          </p:blipFill>
          <p:spPr>
            <a:xfrm>
              <a:off x="15587193" y="519355"/>
              <a:ext cx="75390" cy="103312"/>
            </a:xfrm>
            <a:prstGeom prst="rect">
              <a:avLst/>
            </a:prstGeom>
          </p:spPr>
        </p:pic>
        <p:pic>
          <p:nvPicPr>
            <p:cNvPr id="74" name="object 74"/>
            <p:cNvPicPr/>
            <p:nvPr/>
          </p:nvPicPr>
          <p:blipFill>
            <a:blip r:embed="rId26" cstate="print"/>
            <a:stretch>
              <a:fillRect/>
            </a:stretch>
          </p:blipFill>
          <p:spPr>
            <a:xfrm>
              <a:off x="15689574" y="519355"/>
              <a:ext cx="66082" cy="103312"/>
            </a:xfrm>
            <a:prstGeom prst="rect">
              <a:avLst/>
            </a:prstGeom>
          </p:spPr>
        </p:pic>
        <p:sp>
          <p:nvSpPr>
            <p:cNvPr id="75" name="object 75"/>
            <p:cNvSpPr/>
            <p:nvPr/>
          </p:nvSpPr>
          <p:spPr>
            <a:xfrm>
              <a:off x="15785441" y="522147"/>
              <a:ext cx="5080" cy="97790"/>
            </a:xfrm>
            <a:custGeom>
              <a:avLst/>
              <a:gdLst/>
              <a:ahLst/>
              <a:cxnLst/>
              <a:rect l="l" t="t" r="r" b="b"/>
              <a:pathLst>
                <a:path w="5080" h="97790">
                  <a:moveTo>
                    <a:pt x="4653" y="97728"/>
                  </a:moveTo>
                  <a:lnTo>
                    <a:pt x="4653" y="0"/>
                  </a:lnTo>
                  <a:lnTo>
                    <a:pt x="0" y="0"/>
                  </a:lnTo>
                  <a:lnTo>
                    <a:pt x="0" y="97728"/>
                  </a:lnTo>
                  <a:lnTo>
                    <a:pt x="4653" y="97728"/>
                  </a:lnTo>
                </a:path>
              </a:pathLst>
            </a:custGeom>
            <a:ln w="5584">
              <a:solidFill>
                <a:srgbClr val="000000"/>
              </a:solidFill>
            </a:ln>
          </p:spPr>
          <p:txBody>
            <a:bodyPr wrap="square" lIns="0" tIns="0" rIns="0" bIns="0" rtlCol="0"/>
            <a:lstStyle/>
            <a:p>
              <a:endParaRPr sz="921"/>
            </a:p>
          </p:txBody>
        </p:sp>
        <p:pic>
          <p:nvPicPr>
            <p:cNvPr id="76" name="object 76"/>
            <p:cNvPicPr/>
            <p:nvPr/>
          </p:nvPicPr>
          <p:blipFill>
            <a:blip r:embed="rId32" cstate="print"/>
            <a:stretch>
              <a:fillRect/>
            </a:stretch>
          </p:blipFill>
          <p:spPr>
            <a:xfrm>
              <a:off x="15824534" y="519355"/>
              <a:ext cx="149850" cy="103312"/>
            </a:xfrm>
            <a:prstGeom prst="rect">
              <a:avLst/>
            </a:prstGeom>
          </p:spPr>
        </p:pic>
        <p:sp>
          <p:nvSpPr>
            <p:cNvPr id="77" name="object 77"/>
            <p:cNvSpPr/>
            <p:nvPr/>
          </p:nvSpPr>
          <p:spPr>
            <a:xfrm>
              <a:off x="15999514" y="522147"/>
              <a:ext cx="5080" cy="97790"/>
            </a:xfrm>
            <a:custGeom>
              <a:avLst/>
              <a:gdLst/>
              <a:ahLst/>
              <a:cxnLst/>
              <a:rect l="l" t="t" r="r" b="b"/>
              <a:pathLst>
                <a:path w="5080" h="97790">
                  <a:moveTo>
                    <a:pt x="4653" y="97728"/>
                  </a:moveTo>
                  <a:lnTo>
                    <a:pt x="4653" y="0"/>
                  </a:lnTo>
                  <a:lnTo>
                    <a:pt x="0" y="0"/>
                  </a:lnTo>
                  <a:lnTo>
                    <a:pt x="0" y="97728"/>
                  </a:lnTo>
                  <a:lnTo>
                    <a:pt x="4653" y="97728"/>
                  </a:lnTo>
                </a:path>
              </a:pathLst>
            </a:custGeom>
            <a:ln w="5584">
              <a:solidFill>
                <a:srgbClr val="000000"/>
              </a:solidFill>
            </a:ln>
          </p:spPr>
          <p:txBody>
            <a:bodyPr wrap="square" lIns="0" tIns="0" rIns="0" bIns="0" rtlCol="0"/>
            <a:lstStyle/>
            <a:p>
              <a:endParaRPr sz="921"/>
            </a:p>
          </p:txBody>
        </p:sp>
        <p:pic>
          <p:nvPicPr>
            <p:cNvPr id="78" name="object 78"/>
            <p:cNvPicPr/>
            <p:nvPr/>
          </p:nvPicPr>
          <p:blipFill>
            <a:blip r:embed="rId33" cstate="print"/>
            <a:stretch>
              <a:fillRect/>
            </a:stretch>
          </p:blipFill>
          <p:spPr>
            <a:xfrm>
              <a:off x="16033950" y="519355"/>
              <a:ext cx="80044" cy="103312"/>
            </a:xfrm>
            <a:prstGeom prst="rect">
              <a:avLst/>
            </a:prstGeom>
          </p:spPr>
        </p:pic>
        <p:pic>
          <p:nvPicPr>
            <p:cNvPr id="79" name="object 79"/>
            <p:cNvPicPr/>
            <p:nvPr/>
          </p:nvPicPr>
          <p:blipFill>
            <a:blip r:embed="rId21" cstate="print"/>
            <a:stretch>
              <a:fillRect/>
            </a:stretch>
          </p:blipFill>
          <p:spPr>
            <a:xfrm>
              <a:off x="16140986" y="519355"/>
              <a:ext cx="70736" cy="103312"/>
            </a:xfrm>
            <a:prstGeom prst="rect">
              <a:avLst/>
            </a:prstGeom>
          </p:spPr>
        </p:pic>
        <p:sp>
          <p:nvSpPr>
            <p:cNvPr id="80" name="object 80"/>
            <p:cNvSpPr/>
            <p:nvPr/>
          </p:nvSpPr>
          <p:spPr>
            <a:xfrm>
              <a:off x="1639042" y="403012"/>
              <a:ext cx="18186400" cy="12343765"/>
            </a:xfrm>
            <a:custGeom>
              <a:avLst/>
              <a:gdLst/>
              <a:ahLst/>
              <a:cxnLst/>
              <a:rect l="l" t="t" r="r" b="b"/>
              <a:pathLst>
                <a:path w="18186400" h="12343765">
                  <a:moveTo>
                    <a:pt x="15672821" y="1312351"/>
                  </a:moveTo>
                  <a:lnTo>
                    <a:pt x="15672821" y="0"/>
                  </a:lnTo>
                </a:path>
                <a:path w="18186400" h="12343765">
                  <a:moveTo>
                    <a:pt x="16231269" y="1312351"/>
                  </a:moveTo>
                  <a:lnTo>
                    <a:pt x="16231269" y="0"/>
                  </a:lnTo>
                </a:path>
                <a:path w="18186400" h="12343765">
                  <a:moveTo>
                    <a:pt x="17208551" y="1312351"/>
                  </a:moveTo>
                  <a:lnTo>
                    <a:pt x="17208551" y="0"/>
                  </a:lnTo>
                </a:path>
                <a:path w="18186400" h="12343765">
                  <a:moveTo>
                    <a:pt x="12573439" y="0"/>
                  </a:moveTo>
                  <a:lnTo>
                    <a:pt x="12573439" y="1312351"/>
                  </a:lnTo>
                </a:path>
                <a:path w="18186400" h="12343765">
                  <a:moveTo>
                    <a:pt x="12014992" y="893515"/>
                  </a:moveTo>
                  <a:lnTo>
                    <a:pt x="18185834" y="893515"/>
                  </a:lnTo>
                </a:path>
                <a:path w="18186400" h="12343765">
                  <a:moveTo>
                    <a:pt x="12014992" y="753903"/>
                  </a:moveTo>
                  <a:lnTo>
                    <a:pt x="18185834" y="753903"/>
                  </a:lnTo>
                </a:path>
                <a:path w="18186400" h="12343765">
                  <a:moveTo>
                    <a:pt x="12014992" y="614291"/>
                  </a:moveTo>
                  <a:lnTo>
                    <a:pt x="18185834" y="614291"/>
                  </a:lnTo>
                </a:path>
                <a:path w="18186400" h="12343765">
                  <a:moveTo>
                    <a:pt x="12014992" y="474680"/>
                  </a:moveTo>
                  <a:lnTo>
                    <a:pt x="18185834" y="474680"/>
                  </a:lnTo>
                </a:path>
                <a:path w="18186400" h="12343765">
                  <a:moveTo>
                    <a:pt x="12014992" y="335068"/>
                  </a:moveTo>
                  <a:lnTo>
                    <a:pt x="18185834" y="335068"/>
                  </a:lnTo>
                </a:path>
                <a:path w="18186400" h="12343765">
                  <a:moveTo>
                    <a:pt x="12014992" y="0"/>
                  </a:moveTo>
                  <a:lnTo>
                    <a:pt x="12014992" y="1312351"/>
                  </a:lnTo>
                </a:path>
                <a:path w="18186400" h="12343765">
                  <a:moveTo>
                    <a:pt x="3722" y="12343545"/>
                  </a:moveTo>
                  <a:lnTo>
                    <a:pt x="3722" y="12259778"/>
                  </a:lnTo>
                  <a:lnTo>
                    <a:pt x="0" y="12259778"/>
                  </a:lnTo>
                  <a:lnTo>
                    <a:pt x="0" y="12343545"/>
                  </a:lnTo>
                  <a:lnTo>
                    <a:pt x="3722" y="12343545"/>
                  </a:lnTo>
                </a:path>
                <a:path w="18186400" h="12343765">
                  <a:moveTo>
                    <a:pt x="3722" y="12303523"/>
                  </a:moveTo>
                  <a:lnTo>
                    <a:pt x="20476" y="12310969"/>
                  </a:lnTo>
                  <a:lnTo>
                    <a:pt x="31645" y="12310969"/>
                  </a:lnTo>
                  <a:lnTo>
                    <a:pt x="40022" y="12307246"/>
                  </a:lnTo>
                  <a:lnTo>
                    <a:pt x="43745" y="12303523"/>
                  </a:lnTo>
                  <a:lnTo>
                    <a:pt x="48398" y="12291423"/>
                  </a:lnTo>
                  <a:lnTo>
                    <a:pt x="48398" y="12283047"/>
                  </a:lnTo>
                  <a:lnTo>
                    <a:pt x="43745" y="12271878"/>
                  </a:lnTo>
                  <a:lnTo>
                    <a:pt x="40022" y="12267224"/>
                  </a:lnTo>
                  <a:lnTo>
                    <a:pt x="31645" y="12263501"/>
                  </a:lnTo>
                  <a:lnTo>
                    <a:pt x="20476" y="12263501"/>
                  </a:lnTo>
                  <a:lnTo>
                    <a:pt x="3722" y="12271878"/>
                  </a:lnTo>
                  <a:lnTo>
                    <a:pt x="12099" y="12263501"/>
                  </a:lnTo>
                  <a:lnTo>
                    <a:pt x="20476" y="12259778"/>
                  </a:lnTo>
                  <a:lnTo>
                    <a:pt x="31645" y="12259778"/>
                  </a:lnTo>
                  <a:lnTo>
                    <a:pt x="40022" y="12263501"/>
                  </a:lnTo>
                  <a:lnTo>
                    <a:pt x="48398" y="12271878"/>
                  </a:lnTo>
                  <a:lnTo>
                    <a:pt x="52121" y="12283047"/>
                  </a:lnTo>
                  <a:lnTo>
                    <a:pt x="52121" y="12291423"/>
                  </a:lnTo>
                  <a:lnTo>
                    <a:pt x="48398" y="12303523"/>
                  </a:lnTo>
                  <a:lnTo>
                    <a:pt x="40022" y="12310969"/>
                  </a:lnTo>
                  <a:lnTo>
                    <a:pt x="31645" y="12315623"/>
                  </a:lnTo>
                  <a:lnTo>
                    <a:pt x="20476" y="12315623"/>
                  </a:lnTo>
                  <a:lnTo>
                    <a:pt x="12099" y="12310969"/>
                  </a:lnTo>
                  <a:lnTo>
                    <a:pt x="3722" y="12303523"/>
                  </a:lnTo>
                </a:path>
                <a:path w="18186400" h="12343765">
                  <a:moveTo>
                    <a:pt x="83767" y="12315623"/>
                  </a:moveTo>
                  <a:lnTo>
                    <a:pt x="83767" y="12259778"/>
                  </a:lnTo>
                  <a:lnTo>
                    <a:pt x="80044" y="12259778"/>
                  </a:lnTo>
                  <a:lnTo>
                    <a:pt x="80044" y="12315623"/>
                  </a:lnTo>
                  <a:lnTo>
                    <a:pt x="83767" y="12315623"/>
                  </a:lnTo>
                </a:path>
                <a:path w="18186400" h="12343765">
                  <a:moveTo>
                    <a:pt x="115412" y="12259778"/>
                  </a:moveTo>
                  <a:lnTo>
                    <a:pt x="115412" y="12263501"/>
                  </a:lnTo>
                  <a:lnTo>
                    <a:pt x="104243" y="12263501"/>
                  </a:lnTo>
                  <a:lnTo>
                    <a:pt x="95866" y="12267224"/>
                  </a:lnTo>
                  <a:lnTo>
                    <a:pt x="87490" y="12275601"/>
                  </a:lnTo>
                  <a:lnTo>
                    <a:pt x="83767" y="12283047"/>
                  </a:lnTo>
                  <a:lnTo>
                    <a:pt x="87490" y="12271878"/>
                  </a:lnTo>
                  <a:lnTo>
                    <a:pt x="95866" y="12263501"/>
                  </a:lnTo>
                  <a:lnTo>
                    <a:pt x="104243" y="12259778"/>
                  </a:lnTo>
                  <a:lnTo>
                    <a:pt x="115412" y="12259778"/>
                  </a:lnTo>
                </a:path>
                <a:path w="18186400" h="12343765">
                  <a:moveTo>
                    <a:pt x="135888" y="12287700"/>
                  </a:moveTo>
                  <a:lnTo>
                    <a:pt x="179633" y="12287700"/>
                  </a:lnTo>
                  <a:lnTo>
                    <a:pt x="179633" y="12275601"/>
                  </a:lnTo>
                  <a:lnTo>
                    <a:pt x="175910" y="12267224"/>
                  </a:lnTo>
                  <a:lnTo>
                    <a:pt x="171257" y="12263501"/>
                  </a:lnTo>
                  <a:lnTo>
                    <a:pt x="163811" y="12259778"/>
                  </a:lnTo>
                  <a:lnTo>
                    <a:pt x="151711" y="12259778"/>
                  </a:lnTo>
                  <a:lnTo>
                    <a:pt x="143334" y="12263501"/>
                  </a:lnTo>
                  <a:lnTo>
                    <a:pt x="135888" y="12271878"/>
                  </a:lnTo>
                  <a:lnTo>
                    <a:pt x="132165" y="12283047"/>
                  </a:lnTo>
                  <a:lnTo>
                    <a:pt x="132165" y="12291423"/>
                  </a:lnTo>
                  <a:lnTo>
                    <a:pt x="135888" y="12303523"/>
                  </a:lnTo>
                  <a:lnTo>
                    <a:pt x="143334" y="12310969"/>
                  </a:lnTo>
                  <a:lnTo>
                    <a:pt x="151711" y="12315623"/>
                  </a:lnTo>
                  <a:lnTo>
                    <a:pt x="163811" y="12315623"/>
                  </a:lnTo>
                  <a:lnTo>
                    <a:pt x="171257" y="12310969"/>
                  </a:lnTo>
                  <a:lnTo>
                    <a:pt x="179633" y="12303523"/>
                  </a:lnTo>
                  <a:lnTo>
                    <a:pt x="175910" y="12299800"/>
                  </a:lnTo>
                  <a:lnTo>
                    <a:pt x="171257" y="12307246"/>
                  </a:lnTo>
                  <a:lnTo>
                    <a:pt x="163811" y="12310969"/>
                  </a:lnTo>
                  <a:lnTo>
                    <a:pt x="151711" y="12310969"/>
                  </a:lnTo>
                  <a:lnTo>
                    <a:pt x="143334" y="12307246"/>
                  </a:lnTo>
                  <a:lnTo>
                    <a:pt x="139611" y="12303523"/>
                  </a:lnTo>
                  <a:lnTo>
                    <a:pt x="135888" y="12291423"/>
                  </a:lnTo>
                  <a:lnTo>
                    <a:pt x="135888" y="12283047"/>
                  </a:lnTo>
                  <a:lnTo>
                    <a:pt x="139611" y="12271878"/>
                  </a:lnTo>
                  <a:lnTo>
                    <a:pt x="143334" y="12267224"/>
                  </a:lnTo>
                  <a:lnTo>
                    <a:pt x="151711" y="12263501"/>
                  </a:lnTo>
                  <a:lnTo>
                    <a:pt x="163811" y="12263501"/>
                  </a:lnTo>
                  <a:lnTo>
                    <a:pt x="171257" y="12267224"/>
                  </a:lnTo>
                  <a:lnTo>
                    <a:pt x="175910" y="12275601"/>
                  </a:lnTo>
                  <a:lnTo>
                    <a:pt x="175910" y="12283047"/>
                  </a:lnTo>
                  <a:lnTo>
                    <a:pt x="135888" y="12283047"/>
                  </a:lnTo>
                </a:path>
              </a:pathLst>
            </a:custGeom>
            <a:ln w="5584">
              <a:solidFill>
                <a:srgbClr val="000000"/>
              </a:solidFill>
            </a:ln>
          </p:spPr>
          <p:txBody>
            <a:bodyPr wrap="square" lIns="0" tIns="0" rIns="0" bIns="0" rtlCol="0"/>
            <a:lstStyle/>
            <a:p>
              <a:endParaRPr sz="921"/>
            </a:p>
          </p:txBody>
        </p:sp>
        <p:pic>
          <p:nvPicPr>
            <p:cNvPr id="81" name="object 81"/>
            <p:cNvPicPr/>
            <p:nvPr/>
          </p:nvPicPr>
          <p:blipFill>
            <a:blip r:embed="rId34" cstate="print"/>
            <a:stretch>
              <a:fillRect/>
            </a:stretch>
          </p:blipFill>
          <p:spPr>
            <a:xfrm>
              <a:off x="1843806" y="12659998"/>
              <a:ext cx="133096" cy="89351"/>
            </a:xfrm>
            <a:prstGeom prst="rect">
              <a:avLst/>
            </a:prstGeom>
          </p:spPr>
        </p:pic>
        <p:pic>
          <p:nvPicPr>
            <p:cNvPr id="82" name="object 82"/>
            <p:cNvPicPr/>
            <p:nvPr/>
          </p:nvPicPr>
          <p:blipFill>
            <a:blip r:embed="rId35" cstate="print"/>
            <a:stretch>
              <a:fillRect/>
            </a:stretch>
          </p:blipFill>
          <p:spPr>
            <a:xfrm>
              <a:off x="2002964" y="12632076"/>
              <a:ext cx="69805" cy="89351"/>
            </a:xfrm>
            <a:prstGeom prst="rect">
              <a:avLst/>
            </a:prstGeom>
          </p:spPr>
        </p:pic>
        <p:sp>
          <p:nvSpPr>
            <p:cNvPr id="83" name="object 83"/>
            <p:cNvSpPr/>
            <p:nvPr/>
          </p:nvSpPr>
          <p:spPr>
            <a:xfrm>
              <a:off x="2097900" y="12662790"/>
              <a:ext cx="127635" cy="83820"/>
            </a:xfrm>
            <a:custGeom>
              <a:avLst/>
              <a:gdLst/>
              <a:ahLst/>
              <a:cxnLst/>
              <a:rect l="l" t="t" r="r" b="b"/>
              <a:pathLst>
                <a:path w="127635" h="83820">
                  <a:moveTo>
                    <a:pt x="3722" y="55844"/>
                  </a:moveTo>
                  <a:lnTo>
                    <a:pt x="3722" y="0"/>
                  </a:lnTo>
                  <a:lnTo>
                    <a:pt x="0" y="0"/>
                  </a:lnTo>
                  <a:lnTo>
                    <a:pt x="0" y="55844"/>
                  </a:lnTo>
                  <a:lnTo>
                    <a:pt x="3722" y="55844"/>
                  </a:lnTo>
                </a:path>
                <a:path w="127635" h="83820">
                  <a:moveTo>
                    <a:pt x="47468" y="55844"/>
                  </a:moveTo>
                  <a:lnTo>
                    <a:pt x="43745" y="55844"/>
                  </a:lnTo>
                  <a:lnTo>
                    <a:pt x="43745" y="15822"/>
                  </a:lnTo>
                  <a:lnTo>
                    <a:pt x="40022" y="7445"/>
                  </a:lnTo>
                  <a:lnTo>
                    <a:pt x="31645" y="3722"/>
                  </a:lnTo>
                  <a:lnTo>
                    <a:pt x="24199" y="3722"/>
                  </a:lnTo>
                  <a:lnTo>
                    <a:pt x="15822" y="7445"/>
                  </a:lnTo>
                  <a:lnTo>
                    <a:pt x="3722" y="15822"/>
                  </a:lnTo>
                  <a:lnTo>
                    <a:pt x="15822" y="3722"/>
                  </a:lnTo>
                  <a:lnTo>
                    <a:pt x="24199" y="0"/>
                  </a:lnTo>
                  <a:lnTo>
                    <a:pt x="36299" y="0"/>
                  </a:lnTo>
                  <a:lnTo>
                    <a:pt x="43745" y="3722"/>
                  </a:lnTo>
                  <a:lnTo>
                    <a:pt x="47468" y="15822"/>
                  </a:lnTo>
                  <a:lnTo>
                    <a:pt x="47468" y="55844"/>
                  </a:lnTo>
                </a:path>
                <a:path w="127635" h="83820">
                  <a:moveTo>
                    <a:pt x="80044" y="71667"/>
                  </a:moveTo>
                  <a:lnTo>
                    <a:pt x="87490" y="79113"/>
                  </a:lnTo>
                  <a:lnTo>
                    <a:pt x="95866" y="83767"/>
                  </a:lnTo>
                  <a:lnTo>
                    <a:pt x="107966" y="83767"/>
                  </a:lnTo>
                  <a:lnTo>
                    <a:pt x="115412" y="79113"/>
                  </a:lnTo>
                  <a:lnTo>
                    <a:pt x="123789" y="71667"/>
                  </a:lnTo>
                  <a:lnTo>
                    <a:pt x="127512" y="59567"/>
                  </a:lnTo>
                  <a:lnTo>
                    <a:pt x="127512" y="0"/>
                  </a:lnTo>
                  <a:lnTo>
                    <a:pt x="123789" y="0"/>
                  </a:lnTo>
                  <a:lnTo>
                    <a:pt x="123789" y="59567"/>
                  </a:lnTo>
                  <a:lnTo>
                    <a:pt x="120066" y="71667"/>
                  </a:lnTo>
                  <a:lnTo>
                    <a:pt x="115412" y="75390"/>
                  </a:lnTo>
                  <a:lnTo>
                    <a:pt x="107966" y="79113"/>
                  </a:lnTo>
                  <a:lnTo>
                    <a:pt x="99589" y="79113"/>
                  </a:lnTo>
                  <a:lnTo>
                    <a:pt x="92143" y="75390"/>
                  </a:lnTo>
                  <a:lnTo>
                    <a:pt x="87490" y="71667"/>
                  </a:lnTo>
                  <a:lnTo>
                    <a:pt x="80044" y="71667"/>
                  </a:lnTo>
                </a:path>
                <a:path w="127635" h="83820">
                  <a:moveTo>
                    <a:pt x="123789" y="43745"/>
                  </a:moveTo>
                  <a:lnTo>
                    <a:pt x="107966" y="51190"/>
                  </a:lnTo>
                  <a:lnTo>
                    <a:pt x="95866" y="51190"/>
                  </a:lnTo>
                  <a:lnTo>
                    <a:pt x="87490" y="47468"/>
                  </a:lnTo>
                  <a:lnTo>
                    <a:pt x="83767" y="43745"/>
                  </a:lnTo>
                  <a:lnTo>
                    <a:pt x="80044" y="31645"/>
                  </a:lnTo>
                  <a:lnTo>
                    <a:pt x="80044" y="23268"/>
                  </a:lnTo>
                  <a:lnTo>
                    <a:pt x="83767" y="12099"/>
                  </a:lnTo>
                  <a:lnTo>
                    <a:pt x="87490" y="7445"/>
                  </a:lnTo>
                  <a:lnTo>
                    <a:pt x="95866" y="3722"/>
                  </a:lnTo>
                  <a:lnTo>
                    <a:pt x="107966" y="3722"/>
                  </a:lnTo>
                  <a:lnTo>
                    <a:pt x="123789" y="12099"/>
                  </a:lnTo>
                  <a:lnTo>
                    <a:pt x="115412" y="3722"/>
                  </a:lnTo>
                  <a:lnTo>
                    <a:pt x="107966" y="0"/>
                  </a:lnTo>
                  <a:lnTo>
                    <a:pt x="95866" y="0"/>
                  </a:lnTo>
                  <a:lnTo>
                    <a:pt x="87490" y="3722"/>
                  </a:lnTo>
                  <a:lnTo>
                    <a:pt x="80044" y="12099"/>
                  </a:lnTo>
                  <a:lnTo>
                    <a:pt x="75390" y="23268"/>
                  </a:lnTo>
                  <a:lnTo>
                    <a:pt x="75390" y="31645"/>
                  </a:lnTo>
                  <a:lnTo>
                    <a:pt x="80044" y="43745"/>
                  </a:lnTo>
                  <a:lnTo>
                    <a:pt x="87490" y="51190"/>
                  </a:lnTo>
                  <a:lnTo>
                    <a:pt x="95866" y="55844"/>
                  </a:lnTo>
                  <a:lnTo>
                    <a:pt x="107966" y="55844"/>
                  </a:lnTo>
                  <a:lnTo>
                    <a:pt x="115412" y="51190"/>
                  </a:lnTo>
                  <a:lnTo>
                    <a:pt x="123789" y="43745"/>
                  </a:lnTo>
                </a:path>
              </a:pathLst>
            </a:custGeom>
            <a:ln w="5584">
              <a:solidFill>
                <a:srgbClr val="000000"/>
              </a:solidFill>
            </a:ln>
          </p:spPr>
          <p:txBody>
            <a:bodyPr wrap="square" lIns="0" tIns="0" rIns="0" bIns="0" rtlCol="0"/>
            <a:lstStyle/>
            <a:p>
              <a:endParaRPr sz="921"/>
            </a:p>
          </p:txBody>
        </p:sp>
        <p:pic>
          <p:nvPicPr>
            <p:cNvPr id="84" name="object 84"/>
            <p:cNvPicPr/>
            <p:nvPr/>
          </p:nvPicPr>
          <p:blipFill>
            <a:blip r:embed="rId36" cstate="print"/>
            <a:stretch>
              <a:fillRect/>
            </a:stretch>
          </p:blipFill>
          <p:spPr>
            <a:xfrm>
              <a:off x="2330586" y="12632076"/>
              <a:ext cx="105174" cy="89351"/>
            </a:xfrm>
            <a:prstGeom prst="rect">
              <a:avLst/>
            </a:prstGeom>
          </p:spPr>
        </p:pic>
        <p:sp>
          <p:nvSpPr>
            <p:cNvPr id="85" name="object 85"/>
            <p:cNvSpPr/>
            <p:nvPr/>
          </p:nvSpPr>
          <p:spPr>
            <a:xfrm>
              <a:off x="2460890" y="12662790"/>
              <a:ext cx="187325" cy="55880"/>
            </a:xfrm>
            <a:custGeom>
              <a:avLst/>
              <a:gdLst/>
              <a:ahLst/>
              <a:cxnLst/>
              <a:rect l="l" t="t" r="r" b="b"/>
              <a:pathLst>
                <a:path w="187325" h="55879">
                  <a:moveTo>
                    <a:pt x="3722" y="27922"/>
                  </a:moveTo>
                  <a:lnTo>
                    <a:pt x="47468" y="27922"/>
                  </a:lnTo>
                  <a:lnTo>
                    <a:pt x="47468" y="15822"/>
                  </a:lnTo>
                  <a:lnTo>
                    <a:pt x="43745" y="7445"/>
                  </a:lnTo>
                  <a:lnTo>
                    <a:pt x="40022" y="3722"/>
                  </a:lnTo>
                  <a:lnTo>
                    <a:pt x="31645" y="0"/>
                  </a:lnTo>
                  <a:lnTo>
                    <a:pt x="19545" y="0"/>
                  </a:lnTo>
                  <a:lnTo>
                    <a:pt x="12099" y="3722"/>
                  </a:lnTo>
                  <a:lnTo>
                    <a:pt x="3722" y="12099"/>
                  </a:lnTo>
                  <a:lnTo>
                    <a:pt x="0" y="23268"/>
                  </a:lnTo>
                  <a:lnTo>
                    <a:pt x="0" y="31645"/>
                  </a:lnTo>
                  <a:lnTo>
                    <a:pt x="3722" y="43745"/>
                  </a:lnTo>
                  <a:lnTo>
                    <a:pt x="12099" y="51190"/>
                  </a:lnTo>
                  <a:lnTo>
                    <a:pt x="19545" y="55844"/>
                  </a:lnTo>
                  <a:lnTo>
                    <a:pt x="31645" y="55844"/>
                  </a:lnTo>
                  <a:lnTo>
                    <a:pt x="40022" y="51190"/>
                  </a:lnTo>
                  <a:lnTo>
                    <a:pt x="47468" y="43745"/>
                  </a:lnTo>
                  <a:lnTo>
                    <a:pt x="43745" y="40022"/>
                  </a:lnTo>
                  <a:lnTo>
                    <a:pt x="40022" y="47468"/>
                  </a:lnTo>
                  <a:lnTo>
                    <a:pt x="31645" y="51190"/>
                  </a:lnTo>
                  <a:lnTo>
                    <a:pt x="19545" y="51190"/>
                  </a:lnTo>
                  <a:lnTo>
                    <a:pt x="12099" y="47468"/>
                  </a:lnTo>
                  <a:lnTo>
                    <a:pt x="8376" y="43745"/>
                  </a:lnTo>
                  <a:lnTo>
                    <a:pt x="3722" y="31645"/>
                  </a:lnTo>
                  <a:lnTo>
                    <a:pt x="3722" y="23268"/>
                  </a:lnTo>
                  <a:lnTo>
                    <a:pt x="8376" y="12099"/>
                  </a:lnTo>
                  <a:lnTo>
                    <a:pt x="12099" y="7445"/>
                  </a:lnTo>
                  <a:lnTo>
                    <a:pt x="19545" y="3722"/>
                  </a:lnTo>
                  <a:lnTo>
                    <a:pt x="31645" y="3722"/>
                  </a:lnTo>
                  <a:lnTo>
                    <a:pt x="40022" y="7445"/>
                  </a:lnTo>
                  <a:lnTo>
                    <a:pt x="43745" y="15822"/>
                  </a:lnTo>
                  <a:lnTo>
                    <a:pt x="43745" y="23268"/>
                  </a:lnTo>
                  <a:lnTo>
                    <a:pt x="3722" y="23268"/>
                  </a:lnTo>
                </a:path>
                <a:path w="187325" h="55879">
                  <a:moveTo>
                    <a:pt x="115412" y="12099"/>
                  </a:moveTo>
                  <a:lnTo>
                    <a:pt x="111689" y="3722"/>
                  </a:lnTo>
                  <a:lnTo>
                    <a:pt x="99589" y="0"/>
                  </a:lnTo>
                  <a:lnTo>
                    <a:pt x="87490" y="0"/>
                  </a:lnTo>
                  <a:lnTo>
                    <a:pt x="75390" y="3722"/>
                  </a:lnTo>
                  <a:lnTo>
                    <a:pt x="71667" y="12099"/>
                  </a:lnTo>
                  <a:lnTo>
                    <a:pt x="75390" y="19545"/>
                  </a:lnTo>
                  <a:lnTo>
                    <a:pt x="83767" y="23268"/>
                  </a:lnTo>
                  <a:lnTo>
                    <a:pt x="103312" y="31645"/>
                  </a:lnTo>
                  <a:lnTo>
                    <a:pt x="111689" y="35368"/>
                  </a:lnTo>
                </a:path>
                <a:path w="187325" h="55879">
                  <a:moveTo>
                    <a:pt x="107966" y="31645"/>
                  </a:moveTo>
                  <a:lnTo>
                    <a:pt x="111689" y="40022"/>
                  </a:lnTo>
                  <a:lnTo>
                    <a:pt x="111689" y="43745"/>
                  </a:lnTo>
                  <a:lnTo>
                    <a:pt x="107966" y="51190"/>
                  </a:lnTo>
                </a:path>
                <a:path w="187325" h="55879">
                  <a:moveTo>
                    <a:pt x="111689" y="47468"/>
                  </a:moveTo>
                  <a:lnTo>
                    <a:pt x="99589" y="51190"/>
                  </a:lnTo>
                  <a:lnTo>
                    <a:pt x="87490" y="51190"/>
                  </a:lnTo>
                  <a:lnTo>
                    <a:pt x="75390" y="47468"/>
                  </a:lnTo>
                </a:path>
                <a:path w="187325" h="55879">
                  <a:moveTo>
                    <a:pt x="80044" y="51190"/>
                  </a:moveTo>
                  <a:lnTo>
                    <a:pt x="75390" y="43745"/>
                  </a:lnTo>
                  <a:lnTo>
                    <a:pt x="71667" y="43745"/>
                  </a:lnTo>
                </a:path>
                <a:path w="187325" h="55879">
                  <a:moveTo>
                    <a:pt x="115412" y="12099"/>
                  </a:moveTo>
                  <a:lnTo>
                    <a:pt x="111689" y="12099"/>
                  </a:lnTo>
                  <a:lnTo>
                    <a:pt x="107966" y="3722"/>
                  </a:lnTo>
                </a:path>
                <a:path w="187325" h="55879">
                  <a:moveTo>
                    <a:pt x="111689" y="7445"/>
                  </a:moveTo>
                  <a:lnTo>
                    <a:pt x="99589" y="3722"/>
                  </a:lnTo>
                  <a:lnTo>
                    <a:pt x="87490" y="3722"/>
                  </a:lnTo>
                  <a:lnTo>
                    <a:pt x="75390" y="7445"/>
                  </a:lnTo>
                </a:path>
                <a:path w="187325" h="55879">
                  <a:moveTo>
                    <a:pt x="80044" y="3722"/>
                  </a:moveTo>
                  <a:lnTo>
                    <a:pt x="75390" y="12099"/>
                  </a:lnTo>
                  <a:lnTo>
                    <a:pt x="80044" y="19545"/>
                  </a:lnTo>
                </a:path>
                <a:path w="187325" h="55879">
                  <a:moveTo>
                    <a:pt x="75390" y="15822"/>
                  </a:moveTo>
                  <a:lnTo>
                    <a:pt x="83767" y="19545"/>
                  </a:lnTo>
                  <a:lnTo>
                    <a:pt x="103312" y="27922"/>
                  </a:lnTo>
                  <a:lnTo>
                    <a:pt x="111689" y="31645"/>
                  </a:lnTo>
                  <a:lnTo>
                    <a:pt x="115412" y="40022"/>
                  </a:lnTo>
                  <a:lnTo>
                    <a:pt x="115412" y="43745"/>
                  </a:lnTo>
                  <a:lnTo>
                    <a:pt x="111689" y="51190"/>
                  </a:lnTo>
                  <a:lnTo>
                    <a:pt x="99589" y="55844"/>
                  </a:lnTo>
                  <a:lnTo>
                    <a:pt x="87490" y="55844"/>
                  </a:lnTo>
                  <a:lnTo>
                    <a:pt x="75390" y="51190"/>
                  </a:lnTo>
                  <a:lnTo>
                    <a:pt x="71667" y="43745"/>
                  </a:lnTo>
                </a:path>
                <a:path w="187325" h="55879">
                  <a:moveTo>
                    <a:pt x="143334" y="27922"/>
                  </a:moveTo>
                  <a:lnTo>
                    <a:pt x="187079" y="27922"/>
                  </a:lnTo>
                  <a:lnTo>
                    <a:pt x="187079" y="15822"/>
                  </a:lnTo>
                  <a:lnTo>
                    <a:pt x="183356" y="7445"/>
                  </a:lnTo>
                  <a:lnTo>
                    <a:pt x="179633" y="3722"/>
                  </a:lnTo>
                  <a:lnTo>
                    <a:pt x="171257" y="0"/>
                  </a:lnTo>
                  <a:lnTo>
                    <a:pt x="159157" y="0"/>
                  </a:lnTo>
                  <a:lnTo>
                    <a:pt x="151711" y="3722"/>
                  </a:lnTo>
                  <a:lnTo>
                    <a:pt x="143334" y="12099"/>
                  </a:lnTo>
                  <a:lnTo>
                    <a:pt x="139611" y="23268"/>
                  </a:lnTo>
                  <a:lnTo>
                    <a:pt x="139611" y="31645"/>
                  </a:lnTo>
                  <a:lnTo>
                    <a:pt x="143334" y="43745"/>
                  </a:lnTo>
                  <a:lnTo>
                    <a:pt x="151711" y="51190"/>
                  </a:lnTo>
                  <a:lnTo>
                    <a:pt x="159157" y="55844"/>
                  </a:lnTo>
                  <a:lnTo>
                    <a:pt x="171257" y="55844"/>
                  </a:lnTo>
                  <a:lnTo>
                    <a:pt x="179633" y="51190"/>
                  </a:lnTo>
                  <a:lnTo>
                    <a:pt x="187079" y="43745"/>
                  </a:lnTo>
                  <a:lnTo>
                    <a:pt x="183356" y="40022"/>
                  </a:lnTo>
                  <a:lnTo>
                    <a:pt x="179633" y="47468"/>
                  </a:lnTo>
                  <a:lnTo>
                    <a:pt x="171257" y="51190"/>
                  </a:lnTo>
                  <a:lnTo>
                    <a:pt x="159157" y="51190"/>
                  </a:lnTo>
                  <a:lnTo>
                    <a:pt x="151711" y="47468"/>
                  </a:lnTo>
                  <a:lnTo>
                    <a:pt x="147988" y="43745"/>
                  </a:lnTo>
                  <a:lnTo>
                    <a:pt x="143334" y="31645"/>
                  </a:lnTo>
                  <a:lnTo>
                    <a:pt x="143334" y="23268"/>
                  </a:lnTo>
                  <a:lnTo>
                    <a:pt x="147988" y="12099"/>
                  </a:lnTo>
                  <a:lnTo>
                    <a:pt x="151711" y="7445"/>
                  </a:lnTo>
                  <a:lnTo>
                    <a:pt x="159157" y="3722"/>
                  </a:lnTo>
                  <a:lnTo>
                    <a:pt x="171257" y="3722"/>
                  </a:lnTo>
                  <a:lnTo>
                    <a:pt x="179633" y="7445"/>
                  </a:lnTo>
                  <a:lnTo>
                    <a:pt x="183356" y="15822"/>
                  </a:lnTo>
                  <a:lnTo>
                    <a:pt x="183356" y="23268"/>
                  </a:lnTo>
                  <a:lnTo>
                    <a:pt x="143334" y="23268"/>
                  </a:lnTo>
                </a:path>
              </a:pathLst>
            </a:custGeom>
            <a:ln w="5584">
              <a:solidFill>
                <a:srgbClr val="000000"/>
              </a:solidFill>
            </a:ln>
          </p:spPr>
          <p:txBody>
            <a:bodyPr wrap="square" lIns="0" tIns="0" rIns="0" bIns="0" rtlCol="0"/>
            <a:lstStyle/>
            <a:p>
              <a:endParaRPr sz="921"/>
            </a:p>
          </p:txBody>
        </p:sp>
        <p:pic>
          <p:nvPicPr>
            <p:cNvPr id="86" name="object 86"/>
            <p:cNvPicPr/>
            <p:nvPr/>
          </p:nvPicPr>
          <p:blipFill>
            <a:blip r:embed="rId37" cstate="print"/>
            <a:stretch>
              <a:fillRect/>
            </a:stretch>
          </p:blipFill>
          <p:spPr>
            <a:xfrm>
              <a:off x="3180357" y="12632076"/>
              <a:ext cx="112620" cy="89351"/>
            </a:xfrm>
            <a:prstGeom prst="rect">
              <a:avLst/>
            </a:prstGeom>
          </p:spPr>
        </p:pic>
        <p:sp>
          <p:nvSpPr>
            <p:cNvPr id="87" name="object 87"/>
            <p:cNvSpPr/>
            <p:nvPr/>
          </p:nvSpPr>
          <p:spPr>
            <a:xfrm>
              <a:off x="3318107" y="12634868"/>
              <a:ext cx="203835" cy="83820"/>
            </a:xfrm>
            <a:custGeom>
              <a:avLst/>
              <a:gdLst/>
              <a:ahLst/>
              <a:cxnLst/>
              <a:rect l="l" t="t" r="r" b="b"/>
              <a:pathLst>
                <a:path w="203835" h="83820">
                  <a:moveTo>
                    <a:pt x="4653" y="83767"/>
                  </a:moveTo>
                  <a:lnTo>
                    <a:pt x="4653" y="0"/>
                  </a:lnTo>
                  <a:lnTo>
                    <a:pt x="0" y="0"/>
                  </a:lnTo>
                  <a:lnTo>
                    <a:pt x="0" y="83767"/>
                  </a:lnTo>
                  <a:lnTo>
                    <a:pt x="4653" y="83767"/>
                  </a:lnTo>
                </a:path>
                <a:path w="203835" h="83820">
                  <a:moveTo>
                    <a:pt x="40022" y="83767"/>
                  </a:moveTo>
                  <a:lnTo>
                    <a:pt x="40022" y="0"/>
                  </a:lnTo>
                  <a:lnTo>
                    <a:pt x="36299" y="0"/>
                  </a:lnTo>
                  <a:lnTo>
                    <a:pt x="36299" y="83767"/>
                  </a:lnTo>
                  <a:lnTo>
                    <a:pt x="40022" y="83767"/>
                  </a:lnTo>
                </a:path>
                <a:path w="203835" h="83820">
                  <a:moveTo>
                    <a:pt x="160088" y="83767"/>
                  </a:moveTo>
                  <a:lnTo>
                    <a:pt x="160088" y="27922"/>
                  </a:lnTo>
                  <a:lnTo>
                    <a:pt x="156365" y="27922"/>
                  </a:lnTo>
                  <a:lnTo>
                    <a:pt x="156365" y="83767"/>
                  </a:lnTo>
                  <a:lnTo>
                    <a:pt x="160088" y="83767"/>
                  </a:lnTo>
                </a:path>
                <a:path w="203835" h="83820">
                  <a:moveTo>
                    <a:pt x="203833" y="83767"/>
                  </a:moveTo>
                  <a:lnTo>
                    <a:pt x="200110" y="83767"/>
                  </a:lnTo>
                  <a:lnTo>
                    <a:pt x="200110" y="43745"/>
                  </a:lnTo>
                  <a:lnTo>
                    <a:pt x="195456" y="35368"/>
                  </a:lnTo>
                  <a:lnTo>
                    <a:pt x="188010" y="31645"/>
                  </a:lnTo>
                  <a:lnTo>
                    <a:pt x="179633" y="31645"/>
                  </a:lnTo>
                  <a:lnTo>
                    <a:pt x="172187" y="35368"/>
                  </a:lnTo>
                  <a:lnTo>
                    <a:pt x="160088" y="43745"/>
                  </a:lnTo>
                  <a:lnTo>
                    <a:pt x="172187" y="31645"/>
                  </a:lnTo>
                  <a:lnTo>
                    <a:pt x="179633" y="27922"/>
                  </a:lnTo>
                  <a:lnTo>
                    <a:pt x="191733" y="27922"/>
                  </a:lnTo>
                  <a:lnTo>
                    <a:pt x="200110" y="31645"/>
                  </a:lnTo>
                  <a:lnTo>
                    <a:pt x="203833" y="43745"/>
                  </a:lnTo>
                  <a:lnTo>
                    <a:pt x="203833" y="83767"/>
                  </a:lnTo>
                </a:path>
              </a:pathLst>
            </a:custGeom>
            <a:ln w="5584">
              <a:solidFill>
                <a:srgbClr val="000000"/>
              </a:solidFill>
            </a:ln>
          </p:spPr>
          <p:txBody>
            <a:bodyPr wrap="square" lIns="0" tIns="0" rIns="0" bIns="0" rtlCol="0"/>
            <a:lstStyle/>
            <a:p>
              <a:endParaRPr sz="921"/>
            </a:p>
          </p:txBody>
        </p:sp>
        <p:pic>
          <p:nvPicPr>
            <p:cNvPr id="88" name="object 88"/>
            <p:cNvPicPr/>
            <p:nvPr/>
          </p:nvPicPr>
          <p:blipFill>
            <a:blip r:embed="rId38" cstate="print"/>
            <a:stretch>
              <a:fillRect/>
            </a:stretch>
          </p:blipFill>
          <p:spPr>
            <a:xfrm>
              <a:off x="3547070" y="12632076"/>
              <a:ext cx="105174" cy="89351"/>
            </a:xfrm>
            <a:prstGeom prst="rect">
              <a:avLst/>
            </a:prstGeom>
          </p:spPr>
        </p:pic>
        <p:pic>
          <p:nvPicPr>
            <p:cNvPr id="89" name="object 89"/>
            <p:cNvPicPr/>
            <p:nvPr/>
          </p:nvPicPr>
          <p:blipFill>
            <a:blip r:embed="rId39" cstate="print"/>
            <a:stretch>
              <a:fillRect/>
            </a:stretch>
          </p:blipFill>
          <p:spPr>
            <a:xfrm>
              <a:off x="3754627" y="12632076"/>
              <a:ext cx="129373" cy="89351"/>
            </a:xfrm>
            <a:prstGeom prst="rect">
              <a:avLst/>
            </a:prstGeom>
          </p:spPr>
        </p:pic>
        <p:sp>
          <p:nvSpPr>
            <p:cNvPr id="90" name="object 90"/>
            <p:cNvSpPr/>
            <p:nvPr/>
          </p:nvSpPr>
          <p:spPr>
            <a:xfrm>
              <a:off x="1654865" y="12802402"/>
              <a:ext cx="207645" cy="55880"/>
            </a:xfrm>
            <a:custGeom>
              <a:avLst/>
              <a:gdLst/>
              <a:ahLst/>
              <a:cxnLst/>
              <a:rect l="l" t="t" r="r" b="b"/>
              <a:pathLst>
                <a:path w="207644" h="55879">
                  <a:moveTo>
                    <a:pt x="43745" y="40022"/>
                  </a:moveTo>
                  <a:lnTo>
                    <a:pt x="32576" y="47468"/>
                  </a:lnTo>
                  <a:lnTo>
                    <a:pt x="24199" y="51190"/>
                  </a:lnTo>
                  <a:lnTo>
                    <a:pt x="15822" y="51190"/>
                  </a:lnTo>
                  <a:lnTo>
                    <a:pt x="8376" y="47468"/>
                  </a:lnTo>
                  <a:lnTo>
                    <a:pt x="4653" y="40022"/>
                  </a:lnTo>
                  <a:lnTo>
                    <a:pt x="4653" y="0"/>
                  </a:lnTo>
                  <a:lnTo>
                    <a:pt x="0" y="0"/>
                  </a:lnTo>
                  <a:lnTo>
                    <a:pt x="0" y="40022"/>
                  </a:lnTo>
                  <a:lnTo>
                    <a:pt x="4653" y="51190"/>
                  </a:lnTo>
                  <a:lnTo>
                    <a:pt x="12099" y="55844"/>
                  </a:lnTo>
                  <a:lnTo>
                    <a:pt x="24199" y="55844"/>
                  </a:lnTo>
                  <a:lnTo>
                    <a:pt x="32576" y="51190"/>
                  </a:lnTo>
                  <a:lnTo>
                    <a:pt x="43745" y="40022"/>
                  </a:lnTo>
                </a:path>
                <a:path w="207644" h="55879">
                  <a:moveTo>
                    <a:pt x="48398" y="55844"/>
                  </a:moveTo>
                  <a:lnTo>
                    <a:pt x="48398" y="0"/>
                  </a:lnTo>
                  <a:lnTo>
                    <a:pt x="43745" y="0"/>
                  </a:lnTo>
                  <a:lnTo>
                    <a:pt x="43745" y="55844"/>
                  </a:lnTo>
                  <a:lnTo>
                    <a:pt x="48398" y="55844"/>
                  </a:lnTo>
                </a:path>
                <a:path w="207644" h="55879">
                  <a:moveTo>
                    <a:pt x="83767" y="55844"/>
                  </a:moveTo>
                  <a:lnTo>
                    <a:pt x="83767" y="0"/>
                  </a:lnTo>
                  <a:lnTo>
                    <a:pt x="80044" y="0"/>
                  </a:lnTo>
                  <a:lnTo>
                    <a:pt x="80044" y="55844"/>
                  </a:lnTo>
                  <a:lnTo>
                    <a:pt x="83767" y="55844"/>
                  </a:lnTo>
                </a:path>
                <a:path w="207644" h="55879">
                  <a:moveTo>
                    <a:pt x="127512" y="55844"/>
                  </a:moveTo>
                  <a:lnTo>
                    <a:pt x="123789" y="55844"/>
                  </a:lnTo>
                  <a:lnTo>
                    <a:pt x="123789" y="15822"/>
                  </a:lnTo>
                  <a:lnTo>
                    <a:pt x="120066" y="7445"/>
                  </a:lnTo>
                  <a:lnTo>
                    <a:pt x="111689" y="3722"/>
                  </a:lnTo>
                  <a:lnTo>
                    <a:pt x="104243" y="3722"/>
                  </a:lnTo>
                  <a:lnTo>
                    <a:pt x="95866" y="7445"/>
                  </a:lnTo>
                  <a:lnTo>
                    <a:pt x="83767" y="15822"/>
                  </a:lnTo>
                  <a:lnTo>
                    <a:pt x="95866" y="3722"/>
                  </a:lnTo>
                  <a:lnTo>
                    <a:pt x="104243" y="0"/>
                  </a:lnTo>
                  <a:lnTo>
                    <a:pt x="116343" y="0"/>
                  </a:lnTo>
                  <a:lnTo>
                    <a:pt x="123789" y="3722"/>
                  </a:lnTo>
                  <a:lnTo>
                    <a:pt x="127512" y="15822"/>
                  </a:lnTo>
                  <a:lnTo>
                    <a:pt x="127512" y="55844"/>
                  </a:lnTo>
                </a:path>
                <a:path w="207644" h="55879">
                  <a:moveTo>
                    <a:pt x="207556" y="55844"/>
                  </a:moveTo>
                  <a:lnTo>
                    <a:pt x="207556" y="0"/>
                  </a:lnTo>
                  <a:lnTo>
                    <a:pt x="203833" y="0"/>
                  </a:lnTo>
                  <a:lnTo>
                    <a:pt x="203833" y="55844"/>
                  </a:lnTo>
                  <a:lnTo>
                    <a:pt x="207556" y="55844"/>
                  </a:lnTo>
                </a:path>
                <a:path w="207644" h="55879">
                  <a:moveTo>
                    <a:pt x="203833" y="43745"/>
                  </a:moveTo>
                  <a:lnTo>
                    <a:pt x="188010" y="51190"/>
                  </a:lnTo>
                  <a:lnTo>
                    <a:pt x="175910" y="51190"/>
                  </a:lnTo>
                  <a:lnTo>
                    <a:pt x="167534" y="47468"/>
                  </a:lnTo>
                  <a:lnTo>
                    <a:pt x="163811" y="43745"/>
                  </a:lnTo>
                  <a:lnTo>
                    <a:pt x="160088" y="31645"/>
                  </a:lnTo>
                  <a:lnTo>
                    <a:pt x="160088" y="23268"/>
                  </a:lnTo>
                  <a:lnTo>
                    <a:pt x="163811" y="12099"/>
                  </a:lnTo>
                  <a:lnTo>
                    <a:pt x="167534" y="7445"/>
                  </a:lnTo>
                  <a:lnTo>
                    <a:pt x="175910" y="3722"/>
                  </a:lnTo>
                  <a:lnTo>
                    <a:pt x="188010" y="3722"/>
                  </a:lnTo>
                  <a:lnTo>
                    <a:pt x="203833" y="12099"/>
                  </a:lnTo>
                  <a:lnTo>
                    <a:pt x="195456" y="3722"/>
                  </a:lnTo>
                  <a:lnTo>
                    <a:pt x="188010" y="0"/>
                  </a:lnTo>
                  <a:lnTo>
                    <a:pt x="175910" y="0"/>
                  </a:lnTo>
                  <a:lnTo>
                    <a:pt x="167534" y="3722"/>
                  </a:lnTo>
                  <a:lnTo>
                    <a:pt x="160088" y="12099"/>
                  </a:lnTo>
                  <a:lnTo>
                    <a:pt x="155434" y="23268"/>
                  </a:lnTo>
                  <a:lnTo>
                    <a:pt x="155434" y="31645"/>
                  </a:lnTo>
                  <a:lnTo>
                    <a:pt x="160088" y="43745"/>
                  </a:lnTo>
                  <a:lnTo>
                    <a:pt x="167534" y="51190"/>
                  </a:lnTo>
                  <a:lnTo>
                    <a:pt x="175910" y="55844"/>
                  </a:lnTo>
                  <a:lnTo>
                    <a:pt x="188010" y="55844"/>
                  </a:lnTo>
                  <a:lnTo>
                    <a:pt x="195456" y="51190"/>
                  </a:lnTo>
                  <a:lnTo>
                    <a:pt x="203833" y="43745"/>
                  </a:lnTo>
                </a:path>
              </a:pathLst>
            </a:custGeom>
            <a:ln w="5584">
              <a:solidFill>
                <a:srgbClr val="000000"/>
              </a:solidFill>
            </a:ln>
          </p:spPr>
          <p:txBody>
            <a:bodyPr wrap="square" lIns="0" tIns="0" rIns="0" bIns="0" rtlCol="0"/>
            <a:lstStyle/>
            <a:p>
              <a:endParaRPr sz="921"/>
            </a:p>
          </p:txBody>
        </p:sp>
        <p:pic>
          <p:nvPicPr>
            <p:cNvPr id="91" name="object 91"/>
            <p:cNvPicPr/>
            <p:nvPr/>
          </p:nvPicPr>
          <p:blipFill>
            <a:blip r:embed="rId40" cstate="print"/>
            <a:stretch>
              <a:fillRect/>
            </a:stretch>
          </p:blipFill>
          <p:spPr>
            <a:xfrm>
              <a:off x="1891274" y="12771687"/>
              <a:ext cx="177772" cy="89351"/>
            </a:xfrm>
            <a:prstGeom prst="rect">
              <a:avLst/>
            </a:prstGeom>
          </p:spPr>
        </p:pic>
        <p:sp>
          <p:nvSpPr>
            <p:cNvPr id="92" name="object 92"/>
            <p:cNvSpPr/>
            <p:nvPr/>
          </p:nvSpPr>
          <p:spPr>
            <a:xfrm>
              <a:off x="2094177" y="12802402"/>
              <a:ext cx="51435" cy="55880"/>
            </a:xfrm>
            <a:custGeom>
              <a:avLst/>
              <a:gdLst/>
              <a:ahLst/>
              <a:cxnLst/>
              <a:rect l="l" t="t" r="r" b="b"/>
              <a:pathLst>
                <a:path w="51435" h="55879">
                  <a:moveTo>
                    <a:pt x="19545" y="0"/>
                  </a:moveTo>
                  <a:lnTo>
                    <a:pt x="12099" y="3722"/>
                  </a:lnTo>
                  <a:lnTo>
                    <a:pt x="3722" y="12099"/>
                  </a:lnTo>
                  <a:lnTo>
                    <a:pt x="0" y="23268"/>
                  </a:lnTo>
                  <a:lnTo>
                    <a:pt x="0" y="31645"/>
                  </a:lnTo>
                  <a:lnTo>
                    <a:pt x="3722" y="43745"/>
                  </a:lnTo>
                  <a:lnTo>
                    <a:pt x="12099" y="51190"/>
                  </a:lnTo>
                  <a:lnTo>
                    <a:pt x="19545" y="55844"/>
                  </a:lnTo>
                  <a:lnTo>
                    <a:pt x="31645" y="55844"/>
                  </a:lnTo>
                  <a:lnTo>
                    <a:pt x="40022" y="51190"/>
                  </a:lnTo>
                  <a:lnTo>
                    <a:pt x="47468" y="43745"/>
                  </a:lnTo>
                  <a:lnTo>
                    <a:pt x="51190" y="31645"/>
                  </a:lnTo>
                  <a:lnTo>
                    <a:pt x="51190" y="23268"/>
                  </a:lnTo>
                  <a:lnTo>
                    <a:pt x="47468" y="12099"/>
                  </a:lnTo>
                  <a:lnTo>
                    <a:pt x="40022" y="3722"/>
                  </a:lnTo>
                  <a:lnTo>
                    <a:pt x="31645" y="0"/>
                  </a:lnTo>
                  <a:lnTo>
                    <a:pt x="19545" y="0"/>
                  </a:lnTo>
                </a:path>
                <a:path w="51435" h="55879">
                  <a:moveTo>
                    <a:pt x="19545" y="3722"/>
                  </a:moveTo>
                  <a:lnTo>
                    <a:pt x="12099" y="7445"/>
                  </a:lnTo>
                  <a:lnTo>
                    <a:pt x="7445" y="12099"/>
                  </a:lnTo>
                  <a:lnTo>
                    <a:pt x="3722" y="23268"/>
                  </a:lnTo>
                  <a:lnTo>
                    <a:pt x="3722" y="31645"/>
                  </a:lnTo>
                  <a:lnTo>
                    <a:pt x="7445" y="43745"/>
                  </a:lnTo>
                  <a:lnTo>
                    <a:pt x="12099" y="47468"/>
                  </a:lnTo>
                  <a:lnTo>
                    <a:pt x="19545" y="51190"/>
                  </a:lnTo>
                  <a:lnTo>
                    <a:pt x="31645" y="51190"/>
                  </a:lnTo>
                  <a:lnTo>
                    <a:pt x="40022" y="47468"/>
                  </a:lnTo>
                  <a:lnTo>
                    <a:pt x="43745" y="43745"/>
                  </a:lnTo>
                  <a:lnTo>
                    <a:pt x="47468" y="31645"/>
                  </a:lnTo>
                  <a:lnTo>
                    <a:pt x="47468" y="23268"/>
                  </a:lnTo>
                  <a:lnTo>
                    <a:pt x="43745" y="12099"/>
                  </a:lnTo>
                  <a:lnTo>
                    <a:pt x="40022" y="7445"/>
                  </a:lnTo>
                  <a:lnTo>
                    <a:pt x="31645" y="3722"/>
                  </a:lnTo>
                  <a:lnTo>
                    <a:pt x="19545" y="3722"/>
                  </a:lnTo>
                </a:path>
              </a:pathLst>
            </a:custGeom>
            <a:ln w="5584">
              <a:solidFill>
                <a:srgbClr val="000000"/>
              </a:solidFill>
            </a:ln>
          </p:spPr>
          <p:txBody>
            <a:bodyPr wrap="square" lIns="0" tIns="0" rIns="0" bIns="0" rtlCol="0"/>
            <a:lstStyle/>
            <a:p>
              <a:endParaRPr sz="921"/>
            </a:p>
          </p:txBody>
        </p:sp>
        <p:pic>
          <p:nvPicPr>
            <p:cNvPr id="93" name="object 93"/>
            <p:cNvPicPr/>
            <p:nvPr/>
          </p:nvPicPr>
          <p:blipFill>
            <a:blip r:embed="rId41" cstate="print"/>
            <a:stretch>
              <a:fillRect/>
            </a:stretch>
          </p:blipFill>
          <p:spPr>
            <a:xfrm>
              <a:off x="685959" y="12492464"/>
              <a:ext cx="1039642" cy="675721"/>
            </a:xfrm>
            <a:prstGeom prst="rect">
              <a:avLst/>
            </a:prstGeom>
          </p:spPr>
        </p:pic>
        <p:pic>
          <p:nvPicPr>
            <p:cNvPr id="94" name="object 94"/>
            <p:cNvPicPr/>
            <p:nvPr/>
          </p:nvPicPr>
          <p:blipFill>
            <a:blip r:embed="rId42" cstate="print"/>
            <a:stretch>
              <a:fillRect/>
            </a:stretch>
          </p:blipFill>
          <p:spPr>
            <a:xfrm>
              <a:off x="2170498" y="12771687"/>
              <a:ext cx="289461" cy="89351"/>
            </a:xfrm>
            <a:prstGeom prst="rect">
              <a:avLst/>
            </a:prstGeom>
          </p:spPr>
        </p:pic>
        <p:sp>
          <p:nvSpPr>
            <p:cNvPr id="95" name="object 95"/>
            <p:cNvSpPr/>
            <p:nvPr/>
          </p:nvSpPr>
          <p:spPr>
            <a:xfrm>
              <a:off x="3386051" y="12802402"/>
              <a:ext cx="479425" cy="55880"/>
            </a:xfrm>
            <a:custGeom>
              <a:avLst/>
              <a:gdLst/>
              <a:ahLst/>
              <a:cxnLst/>
              <a:rect l="l" t="t" r="r" b="b"/>
              <a:pathLst>
                <a:path w="479425" h="55879">
                  <a:moveTo>
                    <a:pt x="20476" y="0"/>
                  </a:moveTo>
                  <a:lnTo>
                    <a:pt x="12099" y="3722"/>
                  </a:lnTo>
                  <a:lnTo>
                    <a:pt x="4653" y="12099"/>
                  </a:lnTo>
                  <a:lnTo>
                    <a:pt x="0" y="23268"/>
                  </a:lnTo>
                  <a:lnTo>
                    <a:pt x="0" y="31645"/>
                  </a:lnTo>
                  <a:lnTo>
                    <a:pt x="4653" y="43745"/>
                  </a:lnTo>
                  <a:lnTo>
                    <a:pt x="12099" y="51190"/>
                  </a:lnTo>
                  <a:lnTo>
                    <a:pt x="20476" y="55844"/>
                  </a:lnTo>
                  <a:lnTo>
                    <a:pt x="32576" y="55844"/>
                  </a:lnTo>
                  <a:lnTo>
                    <a:pt x="40022" y="51190"/>
                  </a:lnTo>
                  <a:lnTo>
                    <a:pt x="48398" y="43745"/>
                  </a:lnTo>
                  <a:lnTo>
                    <a:pt x="52121" y="31645"/>
                  </a:lnTo>
                  <a:lnTo>
                    <a:pt x="52121" y="23268"/>
                  </a:lnTo>
                  <a:lnTo>
                    <a:pt x="48398" y="12099"/>
                  </a:lnTo>
                  <a:lnTo>
                    <a:pt x="40022" y="3722"/>
                  </a:lnTo>
                  <a:lnTo>
                    <a:pt x="32576" y="0"/>
                  </a:lnTo>
                  <a:lnTo>
                    <a:pt x="20476" y="0"/>
                  </a:lnTo>
                </a:path>
                <a:path w="479425" h="55879">
                  <a:moveTo>
                    <a:pt x="20476" y="3722"/>
                  </a:moveTo>
                  <a:lnTo>
                    <a:pt x="12099" y="7445"/>
                  </a:lnTo>
                  <a:lnTo>
                    <a:pt x="8376" y="12099"/>
                  </a:lnTo>
                  <a:lnTo>
                    <a:pt x="4653" y="23268"/>
                  </a:lnTo>
                  <a:lnTo>
                    <a:pt x="4653" y="31645"/>
                  </a:lnTo>
                  <a:lnTo>
                    <a:pt x="8376" y="43745"/>
                  </a:lnTo>
                  <a:lnTo>
                    <a:pt x="12099" y="47468"/>
                  </a:lnTo>
                  <a:lnTo>
                    <a:pt x="20476" y="51190"/>
                  </a:lnTo>
                  <a:lnTo>
                    <a:pt x="32576" y="51190"/>
                  </a:lnTo>
                  <a:lnTo>
                    <a:pt x="40022" y="47468"/>
                  </a:lnTo>
                  <a:lnTo>
                    <a:pt x="43745" y="43745"/>
                  </a:lnTo>
                  <a:lnTo>
                    <a:pt x="48398" y="31645"/>
                  </a:lnTo>
                  <a:lnTo>
                    <a:pt x="48398" y="23268"/>
                  </a:lnTo>
                  <a:lnTo>
                    <a:pt x="43745" y="12099"/>
                  </a:lnTo>
                  <a:lnTo>
                    <a:pt x="40022" y="7445"/>
                  </a:lnTo>
                  <a:lnTo>
                    <a:pt x="32576" y="3722"/>
                  </a:lnTo>
                  <a:lnTo>
                    <a:pt x="20476" y="3722"/>
                  </a:lnTo>
                </a:path>
                <a:path w="479425" h="55879">
                  <a:moveTo>
                    <a:pt x="83767" y="55844"/>
                  </a:moveTo>
                  <a:lnTo>
                    <a:pt x="83767" y="0"/>
                  </a:lnTo>
                  <a:lnTo>
                    <a:pt x="80044" y="0"/>
                  </a:lnTo>
                  <a:lnTo>
                    <a:pt x="80044" y="55844"/>
                  </a:lnTo>
                  <a:lnTo>
                    <a:pt x="83767" y="55844"/>
                  </a:lnTo>
                </a:path>
                <a:path w="479425" h="55879">
                  <a:moveTo>
                    <a:pt x="116343" y="0"/>
                  </a:moveTo>
                  <a:lnTo>
                    <a:pt x="116343" y="3722"/>
                  </a:lnTo>
                  <a:lnTo>
                    <a:pt x="104243" y="3722"/>
                  </a:lnTo>
                  <a:lnTo>
                    <a:pt x="95866" y="7445"/>
                  </a:lnTo>
                  <a:lnTo>
                    <a:pt x="88420" y="15822"/>
                  </a:lnTo>
                  <a:lnTo>
                    <a:pt x="83767" y="23268"/>
                  </a:lnTo>
                  <a:lnTo>
                    <a:pt x="88420" y="12099"/>
                  </a:lnTo>
                  <a:lnTo>
                    <a:pt x="95866" y="3722"/>
                  </a:lnTo>
                  <a:lnTo>
                    <a:pt x="104243" y="0"/>
                  </a:lnTo>
                  <a:lnTo>
                    <a:pt x="116343" y="0"/>
                  </a:lnTo>
                </a:path>
                <a:path w="479425" h="55879">
                  <a:moveTo>
                    <a:pt x="263400" y="40022"/>
                  </a:moveTo>
                  <a:lnTo>
                    <a:pt x="251301" y="47468"/>
                  </a:lnTo>
                  <a:lnTo>
                    <a:pt x="243855" y="51190"/>
                  </a:lnTo>
                  <a:lnTo>
                    <a:pt x="235478" y="51190"/>
                  </a:lnTo>
                  <a:lnTo>
                    <a:pt x="228032" y="47468"/>
                  </a:lnTo>
                  <a:lnTo>
                    <a:pt x="223378" y="40022"/>
                  </a:lnTo>
                  <a:lnTo>
                    <a:pt x="223378" y="0"/>
                  </a:lnTo>
                  <a:lnTo>
                    <a:pt x="219655" y="0"/>
                  </a:lnTo>
                  <a:lnTo>
                    <a:pt x="219655" y="40022"/>
                  </a:lnTo>
                  <a:lnTo>
                    <a:pt x="223378" y="51190"/>
                  </a:lnTo>
                  <a:lnTo>
                    <a:pt x="231755" y="55844"/>
                  </a:lnTo>
                  <a:lnTo>
                    <a:pt x="243855" y="55844"/>
                  </a:lnTo>
                  <a:lnTo>
                    <a:pt x="251301" y="51190"/>
                  </a:lnTo>
                  <a:lnTo>
                    <a:pt x="263400" y="40022"/>
                  </a:lnTo>
                </a:path>
                <a:path w="479425" h="55879">
                  <a:moveTo>
                    <a:pt x="267123" y="55844"/>
                  </a:moveTo>
                  <a:lnTo>
                    <a:pt x="267123" y="0"/>
                  </a:lnTo>
                  <a:lnTo>
                    <a:pt x="263400" y="0"/>
                  </a:lnTo>
                  <a:lnTo>
                    <a:pt x="263400" y="55844"/>
                  </a:lnTo>
                  <a:lnTo>
                    <a:pt x="267123" y="55844"/>
                  </a:lnTo>
                </a:path>
                <a:path w="479425" h="55879">
                  <a:moveTo>
                    <a:pt x="339722" y="12099"/>
                  </a:moveTo>
                  <a:lnTo>
                    <a:pt x="335068" y="3722"/>
                  </a:lnTo>
                  <a:lnTo>
                    <a:pt x="322968" y="0"/>
                  </a:lnTo>
                  <a:lnTo>
                    <a:pt x="311799" y="0"/>
                  </a:lnTo>
                  <a:lnTo>
                    <a:pt x="299700" y="3722"/>
                  </a:lnTo>
                  <a:lnTo>
                    <a:pt x="295046" y="12099"/>
                  </a:lnTo>
                  <a:lnTo>
                    <a:pt x="299700" y="19545"/>
                  </a:lnTo>
                  <a:lnTo>
                    <a:pt x="307145" y="23268"/>
                  </a:lnTo>
                  <a:lnTo>
                    <a:pt x="327622" y="31645"/>
                  </a:lnTo>
                  <a:lnTo>
                    <a:pt x="335068" y="35368"/>
                  </a:lnTo>
                </a:path>
                <a:path w="479425" h="55879">
                  <a:moveTo>
                    <a:pt x="331345" y="31645"/>
                  </a:moveTo>
                  <a:lnTo>
                    <a:pt x="335068" y="40022"/>
                  </a:lnTo>
                  <a:lnTo>
                    <a:pt x="335068" y="43745"/>
                  </a:lnTo>
                  <a:lnTo>
                    <a:pt x="331345" y="51190"/>
                  </a:lnTo>
                </a:path>
                <a:path w="479425" h="55879">
                  <a:moveTo>
                    <a:pt x="335068" y="47468"/>
                  </a:moveTo>
                  <a:lnTo>
                    <a:pt x="322968" y="51190"/>
                  </a:lnTo>
                  <a:lnTo>
                    <a:pt x="311799" y="51190"/>
                  </a:lnTo>
                  <a:lnTo>
                    <a:pt x="299700" y="47468"/>
                  </a:lnTo>
                </a:path>
                <a:path w="479425" h="55879">
                  <a:moveTo>
                    <a:pt x="303423" y="51190"/>
                  </a:moveTo>
                  <a:lnTo>
                    <a:pt x="299700" y="43745"/>
                  </a:lnTo>
                  <a:lnTo>
                    <a:pt x="295046" y="43745"/>
                  </a:lnTo>
                </a:path>
                <a:path w="479425" h="55879">
                  <a:moveTo>
                    <a:pt x="339722" y="12099"/>
                  </a:moveTo>
                  <a:lnTo>
                    <a:pt x="335068" y="12099"/>
                  </a:lnTo>
                  <a:lnTo>
                    <a:pt x="331345" y="3722"/>
                  </a:lnTo>
                </a:path>
                <a:path w="479425" h="55879">
                  <a:moveTo>
                    <a:pt x="335068" y="7445"/>
                  </a:moveTo>
                  <a:lnTo>
                    <a:pt x="322968" y="3722"/>
                  </a:lnTo>
                  <a:lnTo>
                    <a:pt x="311799" y="3722"/>
                  </a:lnTo>
                  <a:lnTo>
                    <a:pt x="299700" y="7445"/>
                  </a:lnTo>
                </a:path>
                <a:path w="479425" h="55879">
                  <a:moveTo>
                    <a:pt x="303423" y="3722"/>
                  </a:moveTo>
                  <a:lnTo>
                    <a:pt x="299700" y="12099"/>
                  </a:lnTo>
                  <a:lnTo>
                    <a:pt x="303423" y="19545"/>
                  </a:lnTo>
                </a:path>
                <a:path w="479425" h="55879">
                  <a:moveTo>
                    <a:pt x="299700" y="15822"/>
                  </a:moveTo>
                  <a:lnTo>
                    <a:pt x="307145" y="19545"/>
                  </a:lnTo>
                  <a:lnTo>
                    <a:pt x="327622" y="27922"/>
                  </a:lnTo>
                  <a:lnTo>
                    <a:pt x="335068" y="31645"/>
                  </a:lnTo>
                  <a:lnTo>
                    <a:pt x="339722" y="40022"/>
                  </a:lnTo>
                  <a:lnTo>
                    <a:pt x="339722" y="43745"/>
                  </a:lnTo>
                  <a:lnTo>
                    <a:pt x="335068" y="51190"/>
                  </a:lnTo>
                  <a:lnTo>
                    <a:pt x="322968" y="55844"/>
                  </a:lnTo>
                  <a:lnTo>
                    <a:pt x="311799" y="55844"/>
                  </a:lnTo>
                  <a:lnTo>
                    <a:pt x="299700" y="51190"/>
                  </a:lnTo>
                  <a:lnTo>
                    <a:pt x="295046" y="43745"/>
                  </a:lnTo>
                </a:path>
                <a:path w="479425" h="55879">
                  <a:moveTo>
                    <a:pt x="367644" y="27922"/>
                  </a:moveTo>
                  <a:lnTo>
                    <a:pt x="411389" y="27922"/>
                  </a:lnTo>
                  <a:lnTo>
                    <a:pt x="411389" y="15822"/>
                  </a:lnTo>
                  <a:lnTo>
                    <a:pt x="406735" y="7445"/>
                  </a:lnTo>
                  <a:lnTo>
                    <a:pt x="403012" y="3722"/>
                  </a:lnTo>
                  <a:lnTo>
                    <a:pt x="395566" y="0"/>
                  </a:lnTo>
                  <a:lnTo>
                    <a:pt x="383467" y="0"/>
                  </a:lnTo>
                  <a:lnTo>
                    <a:pt x="375090" y="3722"/>
                  </a:lnTo>
                  <a:lnTo>
                    <a:pt x="367644" y="12099"/>
                  </a:lnTo>
                  <a:lnTo>
                    <a:pt x="362990" y="23268"/>
                  </a:lnTo>
                  <a:lnTo>
                    <a:pt x="362990" y="31645"/>
                  </a:lnTo>
                  <a:lnTo>
                    <a:pt x="367644" y="43745"/>
                  </a:lnTo>
                  <a:lnTo>
                    <a:pt x="375090" y="51190"/>
                  </a:lnTo>
                  <a:lnTo>
                    <a:pt x="383467" y="55844"/>
                  </a:lnTo>
                  <a:lnTo>
                    <a:pt x="395566" y="55844"/>
                  </a:lnTo>
                  <a:lnTo>
                    <a:pt x="403012" y="51190"/>
                  </a:lnTo>
                  <a:lnTo>
                    <a:pt x="411389" y="43745"/>
                  </a:lnTo>
                  <a:lnTo>
                    <a:pt x="406735" y="40022"/>
                  </a:lnTo>
                  <a:lnTo>
                    <a:pt x="403012" y="47468"/>
                  </a:lnTo>
                  <a:lnTo>
                    <a:pt x="395566" y="51190"/>
                  </a:lnTo>
                  <a:lnTo>
                    <a:pt x="383467" y="51190"/>
                  </a:lnTo>
                  <a:lnTo>
                    <a:pt x="375090" y="47468"/>
                  </a:lnTo>
                  <a:lnTo>
                    <a:pt x="371367" y="43745"/>
                  </a:lnTo>
                  <a:lnTo>
                    <a:pt x="367644" y="31645"/>
                  </a:lnTo>
                  <a:lnTo>
                    <a:pt x="367644" y="23268"/>
                  </a:lnTo>
                  <a:lnTo>
                    <a:pt x="371367" y="12099"/>
                  </a:lnTo>
                  <a:lnTo>
                    <a:pt x="375090" y="7445"/>
                  </a:lnTo>
                  <a:lnTo>
                    <a:pt x="383467" y="3722"/>
                  </a:lnTo>
                  <a:lnTo>
                    <a:pt x="395566" y="3722"/>
                  </a:lnTo>
                  <a:lnTo>
                    <a:pt x="403012" y="7445"/>
                  </a:lnTo>
                  <a:lnTo>
                    <a:pt x="406735" y="15822"/>
                  </a:lnTo>
                  <a:lnTo>
                    <a:pt x="406735" y="23268"/>
                  </a:lnTo>
                  <a:lnTo>
                    <a:pt x="367644" y="23268"/>
                  </a:lnTo>
                </a:path>
                <a:path w="479425" h="55879">
                  <a:moveTo>
                    <a:pt x="479333" y="12099"/>
                  </a:moveTo>
                  <a:lnTo>
                    <a:pt x="474680" y="3722"/>
                  </a:lnTo>
                  <a:lnTo>
                    <a:pt x="462580" y="0"/>
                  </a:lnTo>
                  <a:lnTo>
                    <a:pt x="451411" y="0"/>
                  </a:lnTo>
                  <a:lnTo>
                    <a:pt x="439311" y="3722"/>
                  </a:lnTo>
                  <a:lnTo>
                    <a:pt x="434658" y="12099"/>
                  </a:lnTo>
                  <a:lnTo>
                    <a:pt x="439311" y="19545"/>
                  </a:lnTo>
                  <a:lnTo>
                    <a:pt x="446757" y="23268"/>
                  </a:lnTo>
                  <a:lnTo>
                    <a:pt x="467234" y="31645"/>
                  </a:lnTo>
                  <a:lnTo>
                    <a:pt x="474680" y="35368"/>
                  </a:lnTo>
                </a:path>
                <a:path w="479425" h="55879">
                  <a:moveTo>
                    <a:pt x="470957" y="31645"/>
                  </a:moveTo>
                  <a:lnTo>
                    <a:pt x="474680" y="40022"/>
                  </a:lnTo>
                  <a:lnTo>
                    <a:pt x="474680" y="43745"/>
                  </a:lnTo>
                  <a:lnTo>
                    <a:pt x="470957" y="51190"/>
                  </a:lnTo>
                </a:path>
                <a:path w="479425" h="55879">
                  <a:moveTo>
                    <a:pt x="474680" y="47468"/>
                  </a:moveTo>
                  <a:lnTo>
                    <a:pt x="462580" y="51190"/>
                  </a:lnTo>
                  <a:lnTo>
                    <a:pt x="451411" y="51190"/>
                  </a:lnTo>
                  <a:lnTo>
                    <a:pt x="439311" y="47468"/>
                  </a:lnTo>
                </a:path>
                <a:path w="479425" h="55879">
                  <a:moveTo>
                    <a:pt x="443034" y="51190"/>
                  </a:moveTo>
                  <a:lnTo>
                    <a:pt x="439311" y="43745"/>
                  </a:lnTo>
                  <a:lnTo>
                    <a:pt x="434658" y="43745"/>
                  </a:lnTo>
                </a:path>
                <a:path w="479425" h="55879">
                  <a:moveTo>
                    <a:pt x="479333" y="12099"/>
                  </a:moveTo>
                  <a:lnTo>
                    <a:pt x="474680" y="12099"/>
                  </a:lnTo>
                  <a:lnTo>
                    <a:pt x="470957" y="3722"/>
                  </a:lnTo>
                </a:path>
                <a:path w="479425" h="55879">
                  <a:moveTo>
                    <a:pt x="474680" y="7445"/>
                  </a:moveTo>
                  <a:lnTo>
                    <a:pt x="462580" y="3722"/>
                  </a:lnTo>
                  <a:lnTo>
                    <a:pt x="451411" y="3722"/>
                  </a:lnTo>
                  <a:lnTo>
                    <a:pt x="439311" y="7445"/>
                  </a:lnTo>
                </a:path>
                <a:path w="479425" h="55879">
                  <a:moveTo>
                    <a:pt x="443034" y="3722"/>
                  </a:moveTo>
                  <a:lnTo>
                    <a:pt x="439311" y="12099"/>
                  </a:lnTo>
                  <a:lnTo>
                    <a:pt x="443034" y="19545"/>
                  </a:lnTo>
                </a:path>
                <a:path w="479425" h="55879">
                  <a:moveTo>
                    <a:pt x="439311" y="15822"/>
                  </a:moveTo>
                  <a:lnTo>
                    <a:pt x="446757" y="19545"/>
                  </a:lnTo>
                  <a:lnTo>
                    <a:pt x="467234" y="27922"/>
                  </a:lnTo>
                  <a:lnTo>
                    <a:pt x="474680" y="31645"/>
                  </a:lnTo>
                  <a:lnTo>
                    <a:pt x="479333" y="40022"/>
                  </a:lnTo>
                  <a:lnTo>
                    <a:pt x="479333" y="43745"/>
                  </a:lnTo>
                  <a:lnTo>
                    <a:pt x="474680" y="51190"/>
                  </a:lnTo>
                  <a:lnTo>
                    <a:pt x="462580" y="55844"/>
                  </a:lnTo>
                  <a:lnTo>
                    <a:pt x="451411" y="55844"/>
                  </a:lnTo>
                  <a:lnTo>
                    <a:pt x="439311" y="51190"/>
                  </a:lnTo>
                  <a:lnTo>
                    <a:pt x="434658" y="43745"/>
                  </a:lnTo>
                </a:path>
              </a:pathLst>
            </a:custGeom>
            <a:ln w="5584">
              <a:solidFill>
                <a:srgbClr val="000000"/>
              </a:solidFill>
            </a:ln>
          </p:spPr>
          <p:txBody>
            <a:bodyPr wrap="square" lIns="0" tIns="0" rIns="0" bIns="0" rtlCol="0"/>
            <a:lstStyle/>
            <a:p>
              <a:endParaRPr sz="921"/>
            </a:p>
          </p:txBody>
        </p:sp>
        <p:pic>
          <p:nvPicPr>
            <p:cNvPr id="96" name="object 96"/>
            <p:cNvPicPr/>
            <p:nvPr/>
          </p:nvPicPr>
          <p:blipFill>
            <a:blip r:embed="rId43" cstate="print"/>
            <a:stretch>
              <a:fillRect/>
            </a:stretch>
          </p:blipFill>
          <p:spPr>
            <a:xfrm>
              <a:off x="3890515" y="12632076"/>
              <a:ext cx="1194146" cy="396497"/>
            </a:xfrm>
            <a:prstGeom prst="rect">
              <a:avLst/>
            </a:prstGeom>
          </p:spPr>
        </p:pic>
        <p:pic>
          <p:nvPicPr>
            <p:cNvPr id="97" name="object 97"/>
            <p:cNvPicPr/>
            <p:nvPr/>
          </p:nvPicPr>
          <p:blipFill>
            <a:blip r:embed="rId44" cstate="print"/>
            <a:stretch>
              <a:fillRect/>
            </a:stretch>
          </p:blipFill>
          <p:spPr>
            <a:xfrm>
              <a:off x="2250542" y="12632076"/>
              <a:ext cx="1206246" cy="536109"/>
            </a:xfrm>
            <a:prstGeom prst="rect">
              <a:avLst/>
            </a:prstGeom>
          </p:spPr>
        </p:pic>
        <p:pic>
          <p:nvPicPr>
            <p:cNvPr id="98" name="object 98"/>
            <p:cNvPicPr/>
            <p:nvPr/>
          </p:nvPicPr>
          <p:blipFill>
            <a:blip r:embed="rId45" cstate="print"/>
            <a:stretch>
              <a:fillRect/>
            </a:stretch>
          </p:blipFill>
          <p:spPr>
            <a:xfrm>
              <a:off x="5070701" y="12771687"/>
              <a:ext cx="97728" cy="89351"/>
            </a:xfrm>
            <a:prstGeom prst="rect">
              <a:avLst/>
            </a:prstGeom>
          </p:spPr>
        </p:pic>
        <p:sp>
          <p:nvSpPr>
            <p:cNvPr id="99" name="object 99"/>
            <p:cNvSpPr/>
            <p:nvPr/>
          </p:nvSpPr>
          <p:spPr>
            <a:xfrm>
              <a:off x="1799130" y="12774479"/>
              <a:ext cx="3402329" cy="251460"/>
            </a:xfrm>
            <a:custGeom>
              <a:avLst/>
              <a:gdLst/>
              <a:ahLst/>
              <a:cxnLst/>
              <a:rect l="l" t="t" r="r" b="b"/>
              <a:pathLst>
                <a:path w="3402329" h="251459">
                  <a:moveTo>
                    <a:pt x="3401874" y="83767"/>
                  </a:moveTo>
                  <a:lnTo>
                    <a:pt x="3401874" y="0"/>
                  </a:lnTo>
                  <a:lnTo>
                    <a:pt x="3398151" y="0"/>
                  </a:lnTo>
                  <a:lnTo>
                    <a:pt x="3398151" y="83767"/>
                  </a:lnTo>
                  <a:lnTo>
                    <a:pt x="3401874" y="83767"/>
                  </a:lnTo>
                </a:path>
                <a:path w="3402329" h="251459">
                  <a:moveTo>
                    <a:pt x="3722" y="251301"/>
                  </a:moveTo>
                  <a:lnTo>
                    <a:pt x="3722" y="167534"/>
                  </a:lnTo>
                  <a:lnTo>
                    <a:pt x="0" y="167534"/>
                  </a:lnTo>
                  <a:lnTo>
                    <a:pt x="0" y="251301"/>
                  </a:lnTo>
                  <a:lnTo>
                    <a:pt x="3722" y="251301"/>
                  </a:lnTo>
                </a:path>
                <a:path w="3402329" h="251459">
                  <a:moveTo>
                    <a:pt x="3722" y="211279"/>
                  </a:moveTo>
                  <a:lnTo>
                    <a:pt x="19545" y="218725"/>
                  </a:lnTo>
                  <a:lnTo>
                    <a:pt x="31645" y="218725"/>
                  </a:lnTo>
                  <a:lnTo>
                    <a:pt x="39091" y="215002"/>
                  </a:lnTo>
                  <a:lnTo>
                    <a:pt x="43745" y="211279"/>
                  </a:lnTo>
                  <a:lnTo>
                    <a:pt x="47468" y="199179"/>
                  </a:lnTo>
                  <a:lnTo>
                    <a:pt x="47468" y="190802"/>
                  </a:lnTo>
                  <a:lnTo>
                    <a:pt x="43745" y="179633"/>
                  </a:lnTo>
                  <a:lnTo>
                    <a:pt x="39091" y="174980"/>
                  </a:lnTo>
                  <a:lnTo>
                    <a:pt x="31645" y="171257"/>
                  </a:lnTo>
                  <a:lnTo>
                    <a:pt x="19545" y="171257"/>
                  </a:lnTo>
                  <a:lnTo>
                    <a:pt x="3722" y="179633"/>
                  </a:lnTo>
                  <a:lnTo>
                    <a:pt x="11168" y="171257"/>
                  </a:lnTo>
                  <a:lnTo>
                    <a:pt x="19545" y="167534"/>
                  </a:lnTo>
                  <a:lnTo>
                    <a:pt x="31645" y="167534"/>
                  </a:lnTo>
                  <a:lnTo>
                    <a:pt x="39091" y="171257"/>
                  </a:lnTo>
                  <a:lnTo>
                    <a:pt x="47468" y="179633"/>
                  </a:lnTo>
                  <a:lnTo>
                    <a:pt x="51190" y="190802"/>
                  </a:lnTo>
                  <a:lnTo>
                    <a:pt x="51190" y="199179"/>
                  </a:lnTo>
                  <a:lnTo>
                    <a:pt x="47468" y="211279"/>
                  </a:lnTo>
                  <a:lnTo>
                    <a:pt x="39091" y="218725"/>
                  </a:lnTo>
                  <a:lnTo>
                    <a:pt x="31645" y="223378"/>
                  </a:lnTo>
                  <a:lnTo>
                    <a:pt x="19545" y="223378"/>
                  </a:lnTo>
                  <a:lnTo>
                    <a:pt x="11168" y="218725"/>
                  </a:lnTo>
                  <a:lnTo>
                    <a:pt x="3722" y="211279"/>
                  </a:lnTo>
                </a:path>
                <a:path w="3402329" h="251459">
                  <a:moveTo>
                    <a:pt x="83767" y="223378"/>
                  </a:moveTo>
                  <a:lnTo>
                    <a:pt x="83767" y="139611"/>
                  </a:lnTo>
                  <a:lnTo>
                    <a:pt x="79113" y="139611"/>
                  </a:lnTo>
                  <a:lnTo>
                    <a:pt x="79113" y="223378"/>
                  </a:lnTo>
                  <a:lnTo>
                    <a:pt x="83767" y="223378"/>
                  </a:lnTo>
                </a:path>
                <a:path w="3402329" h="251459">
                  <a:moveTo>
                    <a:pt x="162880" y="223378"/>
                  </a:moveTo>
                  <a:lnTo>
                    <a:pt x="162880" y="167534"/>
                  </a:lnTo>
                  <a:lnTo>
                    <a:pt x="159157" y="167534"/>
                  </a:lnTo>
                  <a:lnTo>
                    <a:pt x="159157" y="223378"/>
                  </a:lnTo>
                  <a:lnTo>
                    <a:pt x="162880" y="223378"/>
                  </a:lnTo>
                </a:path>
                <a:path w="3402329" h="251459">
                  <a:moveTo>
                    <a:pt x="159157" y="211279"/>
                  </a:moveTo>
                  <a:lnTo>
                    <a:pt x="143334" y="218725"/>
                  </a:lnTo>
                  <a:lnTo>
                    <a:pt x="131235" y="218725"/>
                  </a:lnTo>
                  <a:lnTo>
                    <a:pt x="122858" y="215002"/>
                  </a:lnTo>
                  <a:lnTo>
                    <a:pt x="119135" y="211279"/>
                  </a:lnTo>
                  <a:lnTo>
                    <a:pt x="115412" y="199179"/>
                  </a:lnTo>
                  <a:lnTo>
                    <a:pt x="115412" y="190802"/>
                  </a:lnTo>
                  <a:lnTo>
                    <a:pt x="119135" y="179633"/>
                  </a:lnTo>
                  <a:lnTo>
                    <a:pt x="122858" y="174980"/>
                  </a:lnTo>
                  <a:lnTo>
                    <a:pt x="131235" y="171257"/>
                  </a:lnTo>
                  <a:lnTo>
                    <a:pt x="143334" y="171257"/>
                  </a:lnTo>
                  <a:lnTo>
                    <a:pt x="159157" y="179633"/>
                  </a:lnTo>
                  <a:lnTo>
                    <a:pt x="150780" y="171257"/>
                  </a:lnTo>
                  <a:lnTo>
                    <a:pt x="143334" y="167534"/>
                  </a:lnTo>
                  <a:lnTo>
                    <a:pt x="131235" y="167534"/>
                  </a:lnTo>
                  <a:lnTo>
                    <a:pt x="122858" y="171257"/>
                  </a:lnTo>
                  <a:lnTo>
                    <a:pt x="115412" y="179633"/>
                  </a:lnTo>
                  <a:lnTo>
                    <a:pt x="111689" y="190802"/>
                  </a:lnTo>
                  <a:lnTo>
                    <a:pt x="111689" y="199179"/>
                  </a:lnTo>
                  <a:lnTo>
                    <a:pt x="115412" y="211279"/>
                  </a:lnTo>
                  <a:lnTo>
                    <a:pt x="122858" y="218725"/>
                  </a:lnTo>
                  <a:lnTo>
                    <a:pt x="131235" y="223378"/>
                  </a:lnTo>
                  <a:lnTo>
                    <a:pt x="143334" y="223378"/>
                  </a:lnTo>
                  <a:lnTo>
                    <a:pt x="150780" y="218725"/>
                  </a:lnTo>
                  <a:lnTo>
                    <a:pt x="159157" y="211279"/>
                  </a:lnTo>
                </a:path>
                <a:path w="3402329" h="251459">
                  <a:moveTo>
                    <a:pt x="199179" y="223378"/>
                  </a:moveTo>
                  <a:lnTo>
                    <a:pt x="199179" y="167534"/>
                  </a:lnTo>
                  <a:lnTo>
                    <a:pt x="195456" y="167534"/>
                  </a:lnTo>
                  <a:lnTo>
                    <a:pt x="195456" y="223378"/>
                  </a:lnTo>
                  <a:lnTo>
                    <a:pt x="199179" y="223378"/>
                  </a:lnTo>
                </a:path>
                <a:path w="3402329" h="251459">
                  <a:moveTo>
                    <a:pt x="242924" y="223378"/>
                  </a:moveTo>
                  <a:lnTo>
                    <a:pt x="239201" y="223378"/>
                  </a:lnTo>
                  <a:lnTo>
                    <a:pt x="239201" y="183356"/>
                  </a:lnTo>
                  <a:lnTo>
                    <a:pt x="234547" y="174980"/>
                  </a:lnTo>
                  <a:lnTo>
                    <a:pt x="227101" y="171257"/>
                  </a:lnTo>
                  <a:lnTo>
                    <a:pt x="218725" y="171257"/>
                  </a:lnTo>
                  <a:lnTo>
                    <a:pt x="211279" y="174980"/>
                  </a:lnTo>
                  <a:lnTo>
                    <a:pt x="199179" y="183356"/>
                  </a:lnTo>
                  <a:lnTo>
                    <a:pt x="211279" y="171257"/>
                  </a:lnTo>
                  <a:lnTo>
                    <a:pt x="218725" y="167534"/>
                  </a:lnTo>
                  <a:lnTo>
                    <a:pt x="230824" y="167534"/>
                  </a:lnTo>
                  <a:lnTo>
                    <a:pt x="239201" y="171257"/>
                  </a:lnTo>
                  <a:lnTo>
                    <a:pt x="242924" y="183356"/>
                  </a:lnTo>
                  <a:lnTo>
                    <a:pt x="242924" y="223378"/>
                  </a:lnTo>
                </a:path>
                <a:path w="3402329" h="251459">
                  <a:moveTo>
                    <a:pt x="314591" y="179633"/>
                  </a:moveTo>
                  <a:lnTo>
                    <a:pt x="310868" y="171257"/>
                  </a:lnTo>
                  <a:lnTo>
                    <a:pt x="298769" y="167534"/>
                  </a:lnTo>
                  <a:lnTo>
                    <a:pt x="286669" y="167534"/>
                  </a:lnTo>
                  <a:lnTo>
                    <a:pt x="274569" y="171257"/>
                  </a:lnTo>
                  <a:lnTo>
                    <a:pt x="270846" y="179633"/>
                  </a:lnTo>
                  <a:lnTo>
                    <a:pt x="274569" y="187079"/>
                  </a:lnTo>
                  <a:lnTo>
                    <a:pt x="282946" y="190802"/>
                  </a:lnTo>
                  <a:lnTo>
                    <a:pt x="302492" y="199179"/>
                  </a:lnTo>
                  <a:lnTo>
                    <a:pt x="310868" y="202902"/>
                  </a:lnTo>
                </a:path>
                <a:path w="3402329" h="251459">
                  <a:moveTo>
                    <a:pt x="307145" y="199179"/>
                  </a:moveTo>
                  <a:lnTo>
                    <a:pt x="310868" y="207556"/>
                  </a:lnTo>
                  <a:lnTo>
                    <a:pt x="310868" y="211279"/>
                  </a:lnTo>
                  <a:lnTo>
                    <a:pt x="307145" y="218725"/>
                  </a:lnTo>
                </a:path>
                <a:path w="3402329" h="251459">
                  <a:moveTo>
                    <a:pt x="310868" y="215002"/>
                  </a:moveTo>
                  <a:lnTo>
                    <a:pt x="298769" y="218725"/>
                  </a:lnTo>
                  <a:lnTo>
                    <a:pt x="286669" y="218725"/>
                  </a:lnTo>
                  <a:lnTo>
                    <a:pt x="274569" y="215002"/>
                  </a:lnTo>
                </a:path>
                <a:path w="3402329" h="251459">
                  <a:moveTo>
                    <a:pt x="279223" y="218725"/>
                  </a:moveTo>
                  <a:lnTo>
                    <a:pt x="274569" y="211279"/>
                  </a:lnTo>
                  <a:lnTo>
                    <a:pt x="270846" y="211279"/>
                  </a:lnTo>
                </a:path>
                <a:path w="3402329" h="251459">
                  <a:moveTo>
                    <a:pt x="314591" y="179633"/>
                  </a:moveTo>
                  <a:lnTo>
                    <a:pt x="310868" y="179633"/>
                  </a:lnTo>
                  <a:lnTo>
                    <a:pt x="307145" y="171257"/>
                  </a:lnTo>
                </a:path>
                <a:path w="3402329" h="251459">
                  <a:moveTo>
                    <a:pt x="310868" y="174980"/>
                  </a:moveTo>
                  <a:lnTo>
                    <a:pt x="298769" y="171257"/>
                  </a:lnTo>
                  <a:lnTo>
                    <a:pt x="286669" y="171257"/>
                  </a:lnTo>
                  <a:lnTo>
                    <a:pt x="274569" y="174980"/>
                  </a:lnTo>
                </a:path>
                <a:path w="3402329" h="251459">
                  <a:moveTo>
                    <a:pt x="279223" y="171257"/>
                  </a:moveTo>
                  <a:lnTo>
                    <a:pt x="274569" y="179633"/>
                  </a:lnTo>
                  <a:lnTo>
                    <a:pt x="279223" y="187079"/>
                  </a:lnTo>
                </a:path>
                <a:path w="3402329" h="251459">
                  <a:moveTo>
                    <a:pt x="274569" y="183356"/>
                  </a:moveTo>
                  <a:lnTo>
                    <a:pt x="282946" y="187079"/>
                  </a:lnTo>
                  <a:lnTo>
                    <a:pt x="302492" y="195456"/>
                  </a:lnTo>
                  <a:lnTo>
                    <a:pt x="310868" y="199179"/>
                  </a:lnTo>
                  <a:lnTo>
                    <a:pt x="314591" y="207556"/>
                  </a:lnTo>
                  <a:lnTo>
                    <a:pt x="314591" y="211279"/>
                  </a:lnTo>
                  <a:lnTo>
                    <a:pt x="310868" y="218725"/>
                  </a:lnTo>
                  <a:lnTo>
                    <a:pt x="298769" y="223378"/>
                  </a:lnTo>
                  <a:lnTo>
                    <a:pt x="286669" y="223378"/>
                  </a:lnTo>
                  <a:lnTo>
                    <a:pt x="274569" y="218725"/>
                  </a:lnTo>
                  <a:lnTo>
                    <a:pt x="270846" y="211279"/>
                  </a:lnTo>
                </a:path>
                <a:path w="3402329" h="251459">
                  <a:moveTo>
                    <a:pt x="430004" y="223378"/>
                  </a:moveTo>
                  <a:lnTo>
                    <a:pt x="430004" y="167534"/>
                  </a:lnTo>
                  <a:lnTo>
                    <a:pt x="426281" y="167534"/>
                  </a:lnTo>
                  <a:lnTo>
                    <a:pt x="426281" y="223378"/>
                  </a:lnTo>
                  <a:lnTo>
                    <a:pt x="430004" y="223378"/>
                  </a:lnTo>
                </a:path>
                <a:path w="3402329" h="251459">
                  <a:moveTo>
                    <a:pt x="474680" y="223378"/>
                  </a:moveTo>
                  <a:lnTo>
                    <a:pt x="470026" y="223378"/>
                  </a:lnTo>
                  <a:lnTo>
                    <a:pt x="470026" y="183356"/>
                  </a:lnTo>
                  <a:lnTo>
                    <a:pt x="466303" y="174980"/>
                  </a:lnTo>
                  <a:lnTo>
                    <a:pt x="457926" y="171257"/>
                  </a:lnTo>
                  <a:lnTo>
                    <a:pt x="450480" y="171257"/>
                  </a:lnTo>
                  <a:lnTo>
                    <a:pt x="442104" y="174980"/>
                  </a:lnTo>
                  <a:lnTo>
                    <a:pt x="430004" y="183356"/>
                  </a:lnTo>
                  <a:lnTo>
                    <a:pt x="442104" y="171257"/>
                  </a:lnTo>
                  <a:lnTo>
                    <a:pt x="450480" y="167534"/>
                  </a:lnTo>
                  <a:lnTo>
                    <a:pt x="462580" y="167534"/>
                  </a:lnTo>
                  <a:lnTo>
                    <a:pt x="470026" y="171257"/>
                  </a:lnTo>
                  <a:lnTo>
                    <a:pt x="474680" y="183356"/>
                  </a:lnTo>
                  <a:lnTo>
                    <a:pt x="474680" y="223378"/>
                  </a:lnTo>
                </a:path>
                <a:path w="3402329" h="251459">
                  <a:moveTo>
                    <a:pt x="518425" y="223378"/>
                  </a:moveTo>
                  <a:lnTo>
                    <a:pt x="513771" y="223378"/>
                  </a:lnTo>
                  <a:lnTo>
                    <a:pt x="513771" y="183356"/>
                  </a:lnTo>
                  <a:lnTo>
                    <a:pt x="510048" y="174980"/>
                  </a:lnTo>
                  <a:lnTo>
                    <a:pt x="502602" y="171257"/>
                  </a:lnTo>
                  <a:lnTo>
                    <a:pt x="494225" y="171257"/>
                  </a:lnTo>
                  <a:lnTo>
                    <a:pt x="485849" y="174980"/>
                  </a:lnTo>
                  <a:lnTo>
                    <a:pt x="474680" y="183356"/>
                  </a:lnTo>
                  <a:lnTo>
                    <a:pt x="485849" y="171257"/>
                  </a:lnTo>
                  <a:lnTo>
                    <a:pt x="494225" y="167534"/>
                  </a:lnTo>
                  <a:lnTo>
                    <a:pt x="506325" y="167534"/>
                  </a:lnTo>
                  <a:lnTo>
                    <a:pt x="513771" y="171257"/>
                  </a:lnTo>
                  <a:lnTo>
                    <a:pt x="518425" y="183356"/>
                  </a:lnTo>
                  <a:lnTo>
                    <a:pt x="518425" y="223378"/>
                  </a:lnTo>
                </a:path>
                <a:path w="3402329" h="251459">
                  <a:moveTo>
                    <a:pt x="593815" y="207556"/>
                  </a:moveTo>
                  <a:lnTo>
                    <a:pt x="581715" y="215002"/>
                  </a:lnTo>
                  <a:lnTo>
                    <a:pt x="574269" y="218725"/>
                  </a:lnTo>
                  <a:lnTo>
                    <a:pt x="565893" y="218725"/>
                  </a:lnTo>
                  <a:lnTo>
                    <a:pt x="558447" y="215002"/>
                  </a:lnTo>
                  <a:lnTo>
                    <a:pt x="553793" y="207556"/>
                  </a:lnTo>
                  <a:lnTo>
                    <a:pt x="553793" y="167534"/>
                  </a:lnTo>
                  <a:lnTo>
                    <a:pt x="550070" y="167534"/>
                  </a:lnTo>
                  <a:lnTo>
                    <a:pt x="550070" y="207556"/>
                  </a:lnTo>
                  <a:lnTo>
                    <a:pt x="553793" y="218725"/>
                  </a:lnTo>
                  <a:lnTo>
                    <a:pt x="562170" y="223378"/>
                  </a:lnTo>
                  <a:lnTo>
                    <a:pt x="574269" y="223378"/>
                  </a:lnTo>
                  <a:lnTo>
                    <a:pt x="581715" y="218725"/>
                  </a:lnTo>
                  <a:lnTo>
                    <a:pt x="593815" y="207556"/>
                  </a:lnTo>
                </a:path>
                <a:path w="3402329" h="251459">
                  <a:moveTo>
                    <a:pt x="597538" y="223378"/>
                  </a:moveTo>
                  <a:lnTo>
                    <a:pt x="597538" y="167534"/>
                  </a:lnTo>
                  <a:lnTo>
                    <a:pt x="593815" y="167534"/>
                  </a:lnTo>
                  <a:lnTo>
                    <a:pt x="593815" y="223378"/>
                  </a:lnTo>
                  <a:lnTo>
                    <a:pt x="597538" y="223378"/>
                  </a:lnTo>
                </a:path>
              </a:pathLst>
            </a:custGeom>
            <a:ln w="5584">
              <a:solidFill>
                <a:srgbClr val="000000"/>
              </a:solidFill>
            </a:ln>
          </p:spPr>
          <p:txBody>
            <a:bodyPr wrap="square" lIns="0" tIns="0" rIns="0" bIns="0" rtlCol="0"/>
            <a:lstStyle/>
            <a:p>
              <a:endParaRPr sz="921"/>
            </a:p>
          </p:txBody>
        </p:sp>
        <p:pic>
          <p:nvPicPr>
            <p:cNvPr id="100" name="object 100"/>
            <p:cNvPicPr/>
            <p:nvPr/>
          </p:nvPicPr>
          <p:blipFill>
            <a:blip r:embed="rId46" cstate="print"/>
            <a:stretch>
              <a:fillRect/>
            </a:stretch>
          </p:blipFill>
          <p:spPr>
            <a:xfrm>
              <a:off x="2421799" y="12911299"/>
              <a:ext cx="97728" cy="89351"/>
            </a:xfrm>
            <a:prstGeom prst="rect">
              <a:avLst/>
            </a:prstGeom>
          </p:spPr>
        </p:pic>
        <p:sp>
          <p:nvSpPr>
            <p:cNvPr id="101" name="object 101"/>
            <p:cNvSpPr/>
            <p:nvPr/>
          </p:nvSpPr>
          <p:spPr>
            <a:xfrm>
              <a:off x="3565685" y="12914091"/>
              <a:ext cx="211454" cy="83820"/>
            </a:xfrm>
            <a:custGeom>
              <a:avLst/>
              <a:gdLst/>
              <a:ahLst/>
              <a:cxnLst/>
              <a:rect l="l" t="t" r="r" b="b"/>
              <a:pathLst>
                <a:path w="211454" h="83820">
                  <a:moveTo>
                    <a:pt x="52121" y="83767"/>
                  </a:moveTo>
                  <a:lnTo>
                    <a:pt x="52121" y="27922"/>
                  </a:lnTo>
                  <a:lnTo>
                    <a:pt x="48398" y="27922"/>
                  </a:lnTo>
                  <a:lnTo>
                    <a:pt x="48398" y="83767"/>
                  </a:lnTo>
                  <a:lnTo>
                    <a:pt x="52121" y="83767"/>
                  </a:lnTo>
                </a:path>
                <a:path w="211454" h="83820">
                  <a:moveTo>
                    <a:pt x="48398" y="71667"/>
                  </a:moveTo>
                  <a:lnTo>
                    <a:pt x="31645" y="79113"/>
                  </a:lnTo>
                  <a:lnTo>
                    <a:pt x="20476" y="79113"/>
                  </a:lnTo>
                  <a:lnTo>
                    <a:pt x="12099" y="75390"/>
                  </a:lnTo>
                  <a:lnTo>
                    <a:pt x="8376" y="71667"/>
                  </a:lnTo>
                  <a:lnTo>
                    <a:pt x="3722" y="59567"/>
                  </a:lnTo>
                  <a:lnTo>
                    <a:pt x="3722" y="51190"/>
                  </a:lnTo>
                  <a:lnTo>
                    <a:pt x="8376" y="40022"/>
                  </a:lnTo>
                  <a:lnTo>
                    <a:pt x="12099" y="35368"/>
                  </a:lnTo>
                  <a:lnTo>
                    <a:pt x="20476" y="31645"/>
                  </a:lnTo>
                  <a:lnTo>
                    <a:pt x="31645" y="31645"/>
                  </a:lnTo>
                  <a:lnTo>
                    <a:pt x="48398" y="40022"/>
                  </a:lnTo>
                  <a:lnTo>
                    <a:pt x="40022" y="31645"/>
                  </a:lnTo>
                  <a:lnTo>
                    <a:pt x="31645" y="27922"/>
                  </a:lnTo>
                  <a:lnTo>
                    <a:pt x="20476" y="27922"/>
                  </a:lnTo>
                  <a:lnTo>
                    <a:pt x="12099" y="31645"/>
                  </a:lnTo>
                  <a:lnTo>
                    <a:pt x="3722" y="40022"/>
                  </a:lnTo>
                  <a:lnTo>
                    <a:pt x="0" y="51190"/>
                  </a:lnTo>
                  <a:lnTo>
                    <a:pt x="0" y="59567"/>
                  </a:lnTo>
                  <a:lnTo>
                    <a:pt x="3722" y="71667"/>
                  </a:lnTo>
                  <a:lnTo>
                    <a:pt x="12099" y="79113"/>
                  </a:lnTo>
                  <a:lnTo>
                    <a:pt x="20476" y="83767"/>
                  </a:lnTo>
                  <a:lnTo>
                    <a:pt x="31645" y="83767"/>
                  </a:lnTo>
                  <a:lnTo>
                    <a:pt x="40022" y="79113"/>
                  </a:lnTo>
                  <a:lnTo>
                    <a:pt x="48398" y="71667"/>
                  </a:lnTo>
                </a:path>
                <a:path w="211454" h="83820">
                  <a:moveTo>
                    <a:pt x="87490" y="83767"/>
                  </a:moveTo>
                  <a:lnTo>
                    <a:pt x="87490" y="27922"/>
                  </a:lnTo>
                  <a:lnTo>
                    <a:pt x="83767" y="27922"/>
                  </a:lnTo>
                  <a:lnTo>
                    <a:pt x="83767" y="83767"/>
                  </a:lnTo>
                  <a:lnTo>
                    <a:pt x="87490" y="83767"/>
                  </a:lnTo>
                </a:path>
                <a:path w="211454" h="83820">
                  <a:moveTo>
                    <a:pt x="132165" y="83767"/>
                  </a:moveTo>
                  <a:lnTo>
                    <a:pt x="127512" y="83767"/>
                  </a:lnTo>
                  <a:lnTo>
                    <a:pt x="127512" y="43745"/>
                  </a:lnTo>
                  <a:lnTo>
                    <a:pt x="123789" y="35368"/>
                  </a:lnTo>
                  <a:lnTo>
                    <a:pt x="115412" y="31645"/>
                  </a:lnTo>
                  <a:lnTo>
                    <a:pt x="107966" y="31645"/>
                  </a:lnTo>
                  <a:lnTo>
                    <a:pt x="99589" y="35368"/>
                  </a:lnTo>
                  <a:lnTo>
                    <a:pt x="87490" y="43745"/>
                  </a:lnTo>
                  <a:lnTo>
                    <a:pt x="99589" y="31645"/>
                  </a:lnTo>
                  <a:lnTo>
                    <a:pt x="107966" y="27922"/>
                  </a:lnTo>
                  <a:lnTo>
                    <a:pt x="120066" y="27922"/>
                  </a:lnTo>
                  <a:lnTo>
                    <a:pt x="127512" y="31645"/>
                  </a:lnTo>
                  <a:lnTo>
                    <a:pt x="132165" y="43745"/>
                  </a:lnTo>
                  <a:lnTo>
                    <a:pt x="132165" y="83767"/>
                  </a:lnTo>
                </a:path>
                <a:path w="211454" h="83820">
                  <a:moveTo>
                    <a:pt x="211279" y="83767"/>
                  </a:moveTo>
                  <a:lnTo>
                    <a:pt x="211279" y="0"/>
                  </a:lnTo>
                  <a:lnTo>
                    <a:pt x="207556" y="0"/>
                  </a:lnTo>
                  <a:lnTo>
                    <a:pt x="207556" y="83767"/>
                  </a:lnTo>
                  <a:lnTo>
                    <a:pt x="211279" y="83767"/>
                  </a:lnTo>
                </a:path>
                <a:path w="211454" h="83820">
                  <a:moveTo>
                    <a:pt x="207556" y="71667"/>
                  </a:moveTo>
                  <a:lnTo>
                    <a:pt x="191733" y="79113"/>
                  </a:lnTo>
                  <a:lnTo>
                    <a:pt x="179633" y="79113"/>
                  </a:lnTo>
                  <a:lnTo>
                    <a:pt x="171257" y="75390"/>
                  </a:lnTo>
                  <a:lnTo>
                    <a:pt x="167534" y="71667"/>
                  </a:lnTo>
                  <a:lnTo>
                    <a:pt x="163811" y="59567"/>
                  </a:lnTo>
                  <a:lnTo>
                    <a:pt x="163811" y="51190"/>
                  </a:lnTo>
                  <a:lnTo>
                    <a:pt x="167534" y="40022"/>
                  </a:lnTo>
                  <a:lnTo>
                    <a:pt x="171257" y="35368"/>
                  </a:lnTo>
                  <a:lnTo>
                    <a:pt x="179633" y="31645"/>
                  </a:lnTo>
                  <a:lnTo>
                    <a:pt x="191733" y="31645"/>
                  </a:lnTo>
                  <a:lnTo>
                    <a:pt x="207556" y="40022"/>
                  </a:lnTo>
                  <a:lnTo>
                    <a:pt x="199179" y="31645"/>
                  </a:lnTo>
                  <a:lnTo>
                    <a:pt x="191733" y="27922"/>
                  </a:lnTo>
                  <a:lnTo>
                    <a:pt x="179633" y="27922"/>
                  </a:lnTo>
                  <a:lnTo>
                    <a:pt x="171257" y="31645"/>
                  </a:lnTo>
                  <a:lnTo>
                    <a:pt x="163811" y="40022"/>
                  </a:lnTo>
                  <a:lnTo>
                    <a:pt x="160088" y="51190"/>
                  </a:lnTo>
                  <a:lnTo>
                    <a:pt x="160088" y="59567"/>
                  </a:lnTo>
                  <a:lnTo>
                    <a:pt x="163811" y="71667"/>
                  </a:lnTo>
                  <a:lnTo>
                    <a:pt x="171257" y="79113"/>
                  </a:lnTo>
                  <a:lnTo>
                    <a:pt x="179633" y="83767"/>
                  </a:lnTo>
                  <a:lnTo>
                    <a:pt x="191733" y="83767"/>
                  </a:lnTo>
                  <a:lnTo>
                    <a:pt x="199179" y="79113"/>
                  </a:lnTo>
                  <a:lnTo>
                    <a:pt x="207556" y="71667"/>
                  </a:lnTo>
                </a:path>
              </a:pathLst>
            </a:custGeom>
            <a:ln w="5584">
              <a:solidFill>
                <a:srgbClr val="000000"/>
              </a:solidFill>
            </a:ln>
          </p:spPr>
          <p:txBody>
            <a:bodyPr wrap="square" lIns="0" tIns="0" rIns="0" bIns="0" rtlCol="0"/>
            <a:lstStyle/>
            <a:p>
              <a:endParaRPr sz="921"/>
            </a:p>
          </p:txBody>
        </p:sp>
        <p:pic>
          <p:nvPicPr>
            <p:cNvPr id="102" name="object 102"/>
            <p:cNvPicPr/>
            <p:nvPr/>
          </p:nvPicPr>
          <p:blipFill>
            <a:blip r:embed="rId47" cstate="print"/>
            <a:stretch>
              <a:fillRect/>
            </a:stretch>
          </p:blipFill>
          <p:spPr>
            <a:xfrm>
              <a:off x="5194489" y="12911299"/>
              <a:ext cx="125650" cy="117273"/>
            </a:xfrm>
            <a:prstGeom prst="rect">
              <a:avLst/>
            </a:prstGeom>
          </p:spPr>
        </p:pic>
        <p:pic>
          <p:nvPicPr>
            <p:cNvPr id="103" name="object 103"/>
            <p:cNvPicPr/>
            <p:nvPr/>
          </p:nvPicPr>
          <p:blipFill>
            <a:blip r:embed="rId48" cstate="print"/>
            <a:stretch>
              <a:fillRect/>
            </a:stretch>
          </p:blipFill>
          <p:spPr>
            <a:xfrm>
              <a:off x="1824260" y="13050911"/>
              <a:ext cx="105174" cy="89351"/>
            </a:xfrm>
            <a:prstGeom prst="rect">
              <a:avLst/>
            </a:prstGeom>
          </p:spPr>
        </p:pic>
        <p:sp>
          <p:nvSpPr>
            <p:cNvPr id="104" name="object 104"/>
            <p:cNvSpPr/>
            <p:nvPr/>
          </p:nvSpPr>
          <p:spPr>
            <a:xfrm>
              <a:off x="1954565" y="8978900"/>
              <a:ext cx="15102840" cy="4158615"/>
            </a:xfrm>
            <a:custGeom>
              <a:avLst/>
              <a:gdLst/>
              <a:ahLst/>
              <a:cxnLst/>
              <a:rect l="l" t="t" r="r" b="b"/>
              <a:pathLst>
                <a:path w="15102840" h="4158615">
                  <a:moveTo>
                    <a:pt x="3722" y="4130648"/>
                  </a:moveTo>
                  <a:lnTo>
                    <a:pt x="47468" y="4130648"/>
                  </a:lnTo>
                  <a:lnTo>
                    <a:pt x="47468" y="4118548"/>
                  </a:lnTo>
                  <a:lnTo>
                    <a:pt x="43745" y="4110171"/>
                  </a:lnTo>
                  <a:lnTo>
                    <a:pt x="40022" y="4106448"/>
                  </a:lnTo>
                  <a:lnTo>
                    <a:pt x="31645" y="4102725"/>
                  </a:lnTo>
                  <a:lnTo>
                    <a:pt x="19545" y="4102725"/>
                  </a:lnTo>
                  <a:lnTo>
                    <a:pt x="12099" y="4106448"/>
                  </a:lnTo>
                  <a:lnTo>
                    <a:pt x="3722" y="4114825"/>
                  </a:lnTo>
                  <a:lnTo>
                    <a:pt x="0" y="4125994"/>
                  </a:lnTo>
                  <a:lnTo>
                    <a:pt x="0" y="4134371"/>
                  </a:lnTo>
                  <a:lnTo>
                    <a:pt x="3722" y="4146470"/>
                  </a:lnTo>
                  <a:lnTo>
                    <a:pt x="12099" y="4153916"/>
                  </a:lnTo>
                  <a:lnTo>
                    <a:pt x="19545" y="4158570"/>
                  </a:lnTo>
                  <a:lnTo>
                    <a:pt x="31645" y="4158570"/>
                  </a:lnTo>
                  <a:lnTo>
                    <a:pt x="40022" y="4153916"/>
                  </a:lnTo>
                  <a:lnTo>
                    <a:pt x="47468" y="4146470"/>
                  </a:lnTo>
                  <a:lnTo>
                    <a:pt x="43745" y="4142747"/>
                  </a:lnTo>
                  <a:lnTo>
                    <a:pt x="40022" y="4150193"/>
                  </a:lnTo>
                  <a:lnTo>
                    <a:pt x="31645" y="4153916"/>
                  </a:lnTo>
                  <a:lnTo>
                    <a:pt x="19545" y="4153916"/>
                  </a:lnTo>
                  <a:lnTo>
                    <a:pt x="12099" y="4150193"/>
                  </a:lnTo>
                  <a:lnTo>
                    <a:pt x="7445" y="4146470"/>
                  </a:lnTo>
                  <a:lnTo>
                    <a:pt x="3722" y="4134371"/>
                  </a:lnTo>
                  <a:lnTo>
                    <a:pt x="3722" y="4125994"/>
                  </a:lnTo>
                  <a:lnTo>
                    <a:pt x="7445" y="4114825"/>
                  </a:lnTo>
                  <a:lnTo>
                    <a:pt x="12099" y="4110171"/>
                  </a:lnTo>
                  <a:lnTo>
                    <a:pt x="19545" y="4106448"/>
                  </a:lnTo>
                  <a:lnTo>
                    <a:pt x="31645" y="4106448"/>
                  </a:lnTo>
                  <a:lnTo>
                    <a:pt x="40022" y="4110171"/>
                  </a:lnTo>
                  <a:lnTo>
                    <a:pt x="43745" y="4118548"/>
                  </a:lnTo>
                  <a:lnTo>
                    <a:pt x="43745" y="4125994"/>
                  </a:lnTo>
                  <a:lnTo>
                    <a:pt x="3722" y="4125994"/>
                  </a:lnTo>
                </a:path>
                <a:path w="15102840" h="4158615">
                  <a:moveTo>
                    <a:pt x="115412" y="4114825"/>
                  </a:moveTo>
                  <a:lnTo>
                    <a:pt x="111689" y="4106448"/>
                  </a:lnTo>
                  <a:lnTo>
                    <a:pt x="99589" y="4102725"/>
                  </a:lnTo>
                  <a:lnTo>
                    <a:pt x="87490" y="4102725"/>
                  </a:lnTo>
                  <a:lnTo>
                    <a:pt x="75390" y="4106448"/>
                  </a:lnTo>
                  <a:lnTo>
                    <a:pt x="71667" y="4114825"/>
                  </a:lnTo>
                  <a:lnTo>
                    <a:pt x="75390" y="4122271"/>
                  </a:lnTo>
                  <a:lnTo>
                    <a:pt x="83767" y="4125994"/>
                  </a:lnTo>
                  <a:lnTo>
                    <a:pt x="103312" y="4134371"/>
                  </a:lnTo>
                  <a:lnTo>
                    <a:pt x="111689" y="4138094"/>
                  </a:lnTo>
                </a:path>
                <a:path w="15102840" h="4158615">
                  <a:moveTo>
                    <a:pt x="107035" y="4134371"/>
                  </a:moveTo>
                  <a:lnTo>
                    <a:pt x="111689" y="4142747"/>
                  </a:lnTo>
                  <a:lnTo>
                    <a:pt x="111689" y="4146470"/>
                  </a:lnTo>
                  <a:lnTo>
                    <a:pt x="107035" y="4153916"/>
                  </a:lnTo>
                </a:path>
                <a:path w="15102840" h="4158615">
                  <a:moveTo>
                    <a:pt x="111689" y="4150193"/>
                  </a:moveTo>
                  <a:lnTo>
                    <a:pt x="99589" y="4153916"/>
                  </a:lnTo>
                  <a:lnTo>
                    <a:pt x="87490" y="4153916"/>
                  </a:lnTo>
                  <a:lnTo>
                    <a:pt x="75390" y="4150193"/>
                  </a:lnTo>
                </a:path>
                <a:path w="15102840" h="4158615">
                  <a:moveTo>
                    <a:pt x="79113" y="4153916"/>
                  </a:moveTo>
                  <a:lnTo>
                    <a:pt x="75390" y="4146470"/>
                  </a:lnTo>
                  <a:lnTo>
                    <a:pt x="71667" y="4146470"/>
                  </a:lnTo>
                </a:path>
                <a:path w="15102840" h="4158615">
                  <a:moveTo>
                    <a:pt x="115412" y="4114825"/>
                  </a:moveTo>
                  <a:lnTo>
                    <a:pt x="111689" y="4114825"/>
                  </a:lnTo>
                  <a:lnTo>
                    <a:pt x="107035" y="4106448"/>
                  </a:lnTo>
                </a:path>
                <a:path w="15102840" h="4158615">
                  <a:moveTo>
                    <a:pt x="111689" y="4110171"/>
                  </a:moveTo>
                  <a:lnTo>
                    <a:pt x="99589" y="4106448"/>
                  </a:lnTo>
                  <a:lnTo>
                    <a:pt x="87490" y="4106448"/>
                  </a:lnTo>
                  <a:lnTo>
                    <a:pt x="75390" y="4110171"/>
                  </a:lnTo>
                </a:path>
                <a:path w="15102840" h="4158615">
                  <a:moveTo>
                    <a:pt x="79113" y="4106448"/>
                  </a:moveTo>
                  <a:lnTo>
                    <a:pt x="75390" y="4114825"/>
                  </a:lnTo>
                  <a:lnTo>
                    <a:pt x="79113" y="4122271"/>
                  </a:lnTo>
                </a:path>
                <a:path w="15102840" h="4158615">
                  <a:moveTo>
                    <a:pt x="75390" y="4118548"/>
                  </a:moveTo>
                  <a:lnTo>
                    <a:pt x="83767" y="4122271"/>
                  </a:lnTo>
                  <a:lnTo>
                    <a:pt x="103312" y="4130648"/>
                  </a:lnTo>
                  <a:lnTo>
                    <a:pt x="111689" y="4134371"/>
                  </a:lnTo>
                  <a:lnTo>
                    <a:pt x="115412" y="4142747"/>
                  </a:lnTo>
                  <a:lnTo>
                    <a:pt x="115412" y="4146470"/>
                  </a:lnTo>
                  <a:lnTo>
                    <a:pt x="111689" y="4153916"/>
                  </a:lnTo>
                  <a:lnTo>
                    <a:pt x="99589" y="4158570"/>
                  </a:lnTo>
                  <a:lnTo>
                    <a:pt x="87490" y="4158570"/>
                  </a:lnTo>
                  <a:lnTo>
                    <a:pt x="75390" y="4153916"/>
                  </a:lnTo>
                  <a:lnTo>
                    <a:pt x="71667" y="4146470"/>
                  </a:lnTo>
                </a:path>
                <a:path w="15102840" h="4158615">
                  <a:moveTo>
                    <a:pt x="143334" y="4130648"/>
                  </a:moveTo>
                  <a:lnTo>
                    <a:pt x="187079" y="4130648"/>
                  </a:lnTo>
                  <a:lnTo>
                    <a:pt x="187079" y="4118548"/>
                  </a:lnTo>
                  <a:lnTo>
                    <a:pt x="183356" y="4110171"/>
                  </a:lnTo>
                  <a:lnTo>
                    <a:pt x="179633" y="4106448"/>
                  </a:lnTo>
                  <a:lnTo>
                    <a:pt x="171257" y="4102725"/>
                  </a:lnTo>
                  <a:lnTo>
                    <a:pt x="159157" y="4102725"/>
                  </a:lnTo>
                  <a:lnTo>
                    <a:pt x="151711" y="4106448"/>
                  </a:lnTo>
                  <a:lnTo>
                    <a:pt x="143334" y="4114825"/>
                  </a:lnTo>
                  <a:lnTo>
                    <a:pt x="139611" y="4125994"/>
                  </a:lnTo>
                  <a:lnTo>
                    <a:pt x="139611" y="4134371"/>
                  </a:lnTo>
                  <a:lnTo>
                    <a:pt x="143334" y="4146470"/>
                  </a:lnTo>
                  <a:lnTo>
                    <a:pt x="151711" y="4153916"/>
                  </a:lnTo>
                  <a:lnTo>
                    <a:pt x="159157" y="4158570"/>
                  </a:lnTo>
                  <a:lnTo>
                    <a:pt x="171257" y="4158570"/>
                  </a:lnTo>
                  <a:lnTo>
                    <a:pt x="179633" y="4153916"/>
                  </a:lnTo>
                  <a:lnTo>
                    <a:pt x="187079" y="4146470"/>
                  </a:lnTo>
                  <a:lnTo>
                    <a:pt x="183356" y="4142747"/>
                  </a:lnTo>
                  <a:lnTo>
                    <a:pt x="179633" y="4150193"/>
                  </a:lnTo>
                  <a:lnTo>
                    <a:pt x="171257" y="4153916"/>
                  </a:lnTo>
                  <a:lnTo>
                    <a:pt x="159157" y="4153916"/>
                  </a:lnTo>
                  <a:lnTo>
                    <a:pt x="151711" y="4150193"/>
                  </a:lnTo>
                  <a:lnTo>
                    <a:pt x="147057" y="4146470"/>
                  </a:lnTo>
                  <a:lnTo>
                    <a:pt x="143334" y="4134371"/>
                  </a:lnTo>
                  <a:lnTo>
                    <a:pt x="143334" y="4125994"/>
                  </a:lnTo>
                  <a:lnTo>
                    <a:pt x="147057" y="4114825"/>
                  </a:lnTo>
                  <a:lnTo>
                    <a:pt x="151711" y="4110171"/>
                  </a:lnTo>
                  <a:lnTo>
                    <a:pt x="159157" y="4106448"/>
                  </a:lnTo>
                  <a:lnTo>
                    <a:pt x="171257" y="4106448"/>
                  </a:lnTo>
                  <a:lnTo>
                    <a:pt x="179633" y="4110171"/>
                  </a:lnTo>
                  <a:lnTo>
                    <a:pt x="183356" y="4118548"/>
                  </a:lnTo>
                  <a:lnTo>
                    <a:pt x="183356" y="4125994"/>
                  </a:lnTo>
                  <a:lnTo>
                    <a:pt x="143334" y="4125994"/>
                  </a:lnTo>
                </a:path>
                <a:path w="15102840" h="4158615">
                  <a:moveTo>
                    <a:pt x="14424692" y="187079"/>
                  </a:moveTo>
                  <a:lnTo>
                    <a:pt x="15102274" y="187079"/>
                  </a:lnTo>
                </a:path>
                <a:path w="15102840" h="4158615">
                  <a:moveTo>
                    <a:pt x="14461922" y="156365"/>
                  </a:moveTo>
                  <a:lnTo>
                    <a:pt x="14461922" y="0"/>
                  </a:lnTo>
                  <a:lnTo>
                    <a:pt x="14454476" y="0"/>
                  </a:lnTo>
                  <a:lnTo>
                    <a:pt x="14454476" y="156365"/>
                  </a:lnTo>
                  <a:lnTo>
                    <a:pt x="14461922" y="156365"/>
                  </a:lnTo>
                </a:path>
              </a:pathLst>
            </a:custGeom>
            <a:ln w="5584">
              <a:solidFill>
                <a:srgbClr val="000000"/>
              </a:solidFill>
            </a:ln>
          </p:spPr>
          <p:txBody>
            <a:bodyPr wrap="square" lIns="0" tIns="0" rIns="0" bIns="0" rtlCol="0"/>
            <a:lstStyle/>
            <a:p>
              <a:endParaRPr sz="921"/>
            </a:p>
          </p:txBody>
        </p:sp>
        <p:pic>
          <p:nvPicPr>
            <p:cNvPr id="105" name="object 105"/>
            <p:cNvPicPr/>
            <p:nvPr/>
          </p:nvPicPr>
          <p:blipFill>
            <a:blip r:embed="rId49" cstate="print"/>
            <a:stretch>
              <a:fillRect/>
            </a:stretch>
          </p:blipFill>
          <p:spPr>
            <a:xfrm>
              <a:off x="16473263" y="8976107"/>
              <a:ext cx="109827" cy="161949"/>
            </a:xfrm>
            <a:prstGeom prst="rect">
              <a:avLst/>
            </a:prstGeom>
          </p:spPr>
        </p:pic>
        <p:pic>
          <p:nvPicPr>
            <p:cNvPr id="106" name="object 106"/>
            <p:cNvPicPr/>
            <p:nvPr/>
          </p:nvPicPr>
          <p:blipFill>
            <a:blip r:embed="rId50" cstate="print"/>
            <a:stretch>
              <a:fillRect/>
            </a:stretch>
          </p:blipFill>
          <p:spPr>
            <a:xfrm>
              <a:off x="16637073" y="8976107"/>
              <a:ext cx="109827" cy="161949"/>
            </a:xfrm>
            <a:prstGeom prst="rect">
              <a:avLst/>
            </a:prstGeom>
          </p:spPr>
        </p:pic>
        <p:sp>
          <p:nvSpPr>
            <p:cNvPr id="107" name="object 107"/>
            <p:cNvSpPr/>
            <p:nvPr/>
          </p:nvSpPr>
          <p:spPr>
            <a:xfrm>
              <a:off x="16796231" y="8978900"/>
              <a:ext cx="89535" cy="156845"/>
            </a:xfrm>
            <a:custGeom>
              <a:avLst/>
              <a:gdLst/>
              <a:ahLst/>
              <a:cxnLst/>
              <a:rect l="l" t="t" r="r" b="b"/>
              <a:pathLst>
                <a:path w="89534" h="156845">
                  <a:moveTo>
                    <a:pt x="0" y="0"/>
                  </a:moveTo>
                  <a:lnTo>
                    <a:pt x="0" y="156365"/>
                  </a:lnTo>
                </a:path>
                <a:path w="89534" h="156845">
                  <a:moveTo>
                    <a:pt x="7445" y="7445"/>
                  </a:moveTo>
                  <a:lnTo>
                    <a:pt x="7445" y="148919"/>
                  </a:lnTo>
                </a:path>
                <a:path w="89534" h="156845">
                  <a:moveTo>
                    <a:pt x="0" y="0"/>
                  </a:moveTo>
                  <a:lnTo>
                    <a:pt x="89351" y="0"/>
                  </a:lnTo>
                  <a:lnTo>
                    <a:pt x="89351" y="7445"/>
                  </a:lnTo>
                  <a:lnTo>
                    <a:pt x="7445" y="7445"/>
                  </a:lnTo>
                </a:path>
                <a:path w="89534" h="156845">
                  <a:moveTo>
                    <a:pt x="7445" y="74459"/>
                  </a:moveTo>
                  <a:lnTo>
                    <a:pt x="52121" y="74459"/>
                  </a:lnTo>
                  <a:lnTo>
                    <a:pt x="52121" y="81905"/>
                  </a:lnTo>
                  <a:lnTo>
                    <a:pt x="7445" y="81905"/>
                  </a:lnTo>
                </a:path>
                <a:path w="89534" h="156845">
                  <a:moveTo>
                    <a:pt x="7445" y="148919"/>
                  </a:moveTo>
                  <a:lnTo>
                    <a:pt x="89351" y="148919"/>
                  </a:lnTo>
                  <a:lnTo>
                    <a:pt x="89351" y="156365"/>
                  </a:lnTo>
                  <a:lnTo>
                    <a:pt x="0" y="156365"/>
                  </a:lnTo>
                </a:path>
              </a:pathLst>
            </a:custGeom>
            <a:ln w="5584">
              <a:solidFill>
                <a:srgbClr val="000000"/>
              </a:solidFill>
            </a:ln>
          </p:spPr>
          <p:txBody>
            <a:bodyPr wrap="square" lIns="0" tIns="0" rIns="0" bIns="0" rtlCol="0"/>
            <a:lstStyle/>
            <a:p>
              <a:endParaRPr sz="921"/>
            </a:p>
          </p:txBody>
        </p:sp>
        <p:pic>
          <p:nvPicPr>
            <p:cNvPr id="108" name="object 108"/>
            <p:cNvPicPr/>
            <p:nvPr/>
          </p:nvPicPr>
          <p:blipFill>
            <a:blip r:embed="rId51" cstate="print"/>
            <a:stretch>
              <a:fillRect/>
            </a:stretch>
          </p:blipFill>
          <p:spPr>
            <a:xfrm>
              <a:off x="16927466" y="8976107"/>
              <a:ext cx="109827" cy="161949"/>
            </a:xfrm>
            <a:prstGeom prst="rect">
              <a:avLst/>
            </a:prstGeom>
          </p:spPr>
        </p:pic>
        <p:sp>
          <p:nvSpPr>
            <p:cNvPr id="109" name="object 109"/>
            <p:cNvSpPr/>
            <p:nvPr/>
          </p:nvSpPr>
          <p:spPr>
            <a:xfrm>
              <a:off x="16530038" y="9239508"/>
              <a:ext cx="22860" cy="93345"/>
            </a:xfrm>
            <a:custGeom>
              <a:avLst/>
              <a:gdLst/>
              <a:ahLst/>
              <a:cxnLst/>
              <a:rect l="l" t="t" r="r" b="b"/>
              <a:pathLst>
                <a:path w="22859" h="93345">
                  <a:moveTo>
                    <a:pt x="22337" y="93074"/>
                  </a:moveTo>
                  <a:lnTo>
                    <a:pt x="17684" y="93074"/>
                  </a:lnTo>
                  <a:lnTo>
                    <a:pt x="17684" y="8376"/>
                  </a:lnTo>
                  <a:lnTo>
                    <a:pt x="8376" y="17684"/>
                  </a:lnTo>
                  <a:lnTo>
                    <a:pt x="0" y="22337"/>
                  </a:lnTo>
                  <a:lnTo>
                    <a:pt x="0" y="17684"/>
                  </a:lnTo>
                  <a:lnTo>
                    <a:pt x="8376" y="13030"/>
                  </a:lnTo>
                  <a:lnTo>
                    <a:pt x="22337" y="0"/>
                  </a:lnTo>
                  <a:lnTo>
                    <a:pt x="22337" y="93074"/>
                  </a:lnTo>
                </a:path>
              </a:pathLst>
            </a:custGeom>
            <a:ln w="5584">
              <a:solidFill>
                <a:srgbClr val="000000"/>
              </a:solidFill>
            </a:ln>
          </p:spPr>
          <p:txBody>
            <a:bodyPr wrap="square" lIns="0" tIns="0" rIns="0" bIns="0" rtlCol="0"/>
            <a:lstStyle/>
            <a:p>
              <a:endParaRPr sz="921"/>
            </a:p>
          </p:txBody>
        </p:sp>
        <p:pic>
          <p:nvPicPr>
            <p:cNvPr id="110" name="object 110"/>
            <p:cNvPicPr/>
            <p:nvPr/>
          </p:nvPicPr>
          <p:blipFill>
            <a:blip r:embed="rId52" cstate="print"/>
            <a:stretch>
              <a:fillRect/>
            </a:stretch>
          </p:blipFill>
          <p:spPr>
            <a:xfrm>
              <a:off x="16696642" y="9236716"/>
              <a:ext cx="72598" cy="98659"/>
            </a:xfrm>
            <a:prstGeom prst="rect">
              <a:avLst/>
            </a:prstGeom>
          </p:spPr>
        </p:pic>
        <p:pic>
          <p:nvPicPr>
            <p:cNvPr id="111" name="object 111"/>
            <p:cNvPicPr/>
            <p:nvPr/>
          </p:nvPicPr>
          <p:blipFill>
            <a:blip r:embed="rId53" cstate="print"/>
            <a:stretch>
              <a:fillRect/>
            </a:stretch>
          </p:blipFill>
          <p:spPr>
            <a:xfrm>
              <a:off x="16790647" y="9236716"/>
              <a:ext cx="171257" cy="98659"/>
            </a:xfrm>
            <a:prstGeom prst="rect">
              <a:avLst/>
            </a:prstGeom>
          </p:spPr>
        </p:pic>
        <p:sp>
          <p:nvSpPr>
            <p:cNvPr id="112" name="object 112"/>
            <p:cNvSpPr/>
            <p:nvPr/>
          </p:nvSpPr>
          <p:spPr>
            <a:xfrm>
              <a:off x="16985173" y="9239508"/>
              <a:ext cx="143510" cy="93345"/>
            </a:xfrm>
            <a:custGeom>
              <a:avLst/>
              <a:gdLst/>
              <a:ahLst/>
              <a:cxnLst/>
              <a:rect l="l" t="t" r="r" b="b"/>
              <a:pathLst>
                <a:path w="143509" h="93345">
                  <a:moveTo>
                    <a:pt x="0" y="0"/>
                  </a:moveTo>
                  <a:lnTo>
                    <a:pt x="0" y="93074"/>
                  </a:lnTo>
                </a:path>
                <a:path w="143509" h="93345">
                  <a:moveTo>
                    <a:pt x="4653" y="4653"/>
                  </a:moveTo>
                  <a:lnTo>
                    <a:pt x="4653" y="89351"/>
                  </a:lnTo>
                </a:path>
                <a:path w="143509" h="93345">
                  <a:moveTo>
                    <a:pt x="0" y="0"/>
                  </a:moveTo>
                  <a:lnTo>
                    <a:pt x="53983" y="0"/>
                  </a:lnTo>
                  <a:lnTo>
                    <a:pt x="53983" y="4653"/>
                  </a:lnTo>
                  <a:lnTo>
                    <a:pt x="4653" y="4653"/>
                  </a:lnTo>
                </a:path>
                <a:path w="143509" h="93345">
                  <a:moveTo>
                    <a:pt x="4653" y="44675"/>
                  </a:moveTo>
                  <a:lnTo>
                    <a:pt x="31645" y="44675"/>
                  </a:lnTo>
                  <a:lnTo>
                    <a:pt x="31645" y="48398"/>
                  </a:lnTo>
                  <a:lnTo>
                    <a:pt x="4653" y="48398"/>
                  </a:lnTo>
                </a:path>
                <a:path w="143509" h="93345">
                  <a:moveTo>
                    <a:pt x="4653" y="89351"/>
                  </a:moveTo>
                  <a:lnTo>
                    <a:pt x="53983" y="89351"/>
                  </a:lnTo>
                  <a:lnTo>
                    <a:pt x="53983" y="93074"/>
                  </a:lnTo>
                  <a:lnTo>
                    <a:pt x="0" y="93074"/>
                  </a:lnTo>
                </a:path>
                <a:path w="143509" h="93345">
                  <a:moveTo>
                    <a:pt x="89351" y="48398"/>
                  </a:moveTo>
                  <a:lnTo>
                    <a:pt x="120996" y="48398"/>
                  </a:lnTo>
                  <a:lnTo>
                    <a:pt x="134027" y="44675"/>
                  </a:lnTo>
                  <a:lnTo>
                    <a:pt x="138681" y="40022"/>
                  </a:lnTo>
                  <a:lnTo>
                    <a:pt x="143334" y="30714"/>
                  </a:lnTo>
                  <a:lnTo>
                    <a:pt x="143334" y="17684"/>
                  </a:lnTo>
                  <a:lnTo>
                    <a:pt x="138681" y="8376"/>
                  </a:lnTo>
                  <a:lnTo>
                    <a:pt x="134027" y="4653"/>
                  </a:lnTo>
                  <a:lnTo>
                    <a:pt x="120996" y="0"/>
                  </a:lnTo>
                  <a:lnTo>
                    <a:pt x="85628" y="0"/>
                  </a:lnTo>
                  <a:lnTo>
                    <a:pt x="85628" y="93074"/>
                  </a:lnTo>
                  <a:lnTo>
                    <a:pt x="89351" y="93074"/>
                  </a:lnTo>
                  <a:lnTo>
                    <a:pt x="89351" y="4653"/>
                  </a:lnTo>
                  <a:lnTo>
                    <a:pt x="120996" y="4653"/>
                  </a:lnTo>
                  <a:lnTo>
                    <a:pt x="134027" y="8376"/>
                  </a:lnTo>
                  <a:lnTo>
                    <a:pt x="138681" y="17684"/>
                  </a:lnTo>
                  <a:lnTo>
                    <a:pt x="138681" y="30714"/>
                  </a:lnTo>
                  <a:lnTo>
                    <a:pt x="134027" y="40022"/>
                  </a:lnTo>
                  <a:lnTo>
                    <a:pt x="120996" y="44675"/>
                  </a:lnTo>
                  <a:lnTo>
                    <a:pt x="89351" y="44675"/>
                  </a:lnTo>
                </a:path>
                <a:path w="143509" h="93345">
                  <a:moveTo>
                    <a:pt x="111689" y="48398"/>
                  </a:moveTo>
                  <a:lnTo>
                    <a:pt x="138681" y="93074"/>
                  </a:lnTo>
                  <a:lnTo>
                    <a:pt x="143334" y="93074"/>
                  </a:lnTo>
                  <a:lnTo>
                    <a:pt x="116343" y="48398"/>
                  </a:lnTo>
                </a:path>
              </a:pathLst>
            </a:custGeom>
            <a:ln w="5584">
              <a:solidFill>
                <a:srgbClr val="000000"/>
              </a:solidFill>
            </a:ln>
          </p:spPr>
          <p:txBody>
            <a:bodyPr wrap="square" lIns="0" tIns="0" rIns="0" bIns="0" rtlCol="0"/>
            <a:lstStyle/>
            <a:p>
              <a:endParaRPr sz="921"/>
            </a:p>
          </p:txBody>
        </p:sp>
        <p:pic>
          <p:nvPicPr>
            <p:cNvPr id="113" name="object 113"/>
            <p:cNvPicPr/>
            <p:nvPr/>
          </p:nvPicPr>
          <p:blipFill>
            <a:blip r:embed="rId54" cstate="print"/>
            <a:stretch>
              <a:fillRect/>
            </a:stretch>
          </p:blipFill>
          <p:spPr>
            <a:xfrm>
              <a:off x="17246712" y="9236716"/>
              <a:ext cx="67944" cy="98659"/>
            </a:xfrm>
            <a:prstGeom prst="rect">
              <a:avLst/>
            </a:prstGeom>
          </p:spPr>
        </p:pic>
        <p:sp>
          <p:nvSpPr>
            <p:cNvPr id="114" name="object 114"/>
            <p:cNvSpPr/>
            <p:nvPr/>
          </p:nvSpPr>
          <p:spPr>
            <a:xfrm>
              <a:off x="17342579" y="9239508"/>
              <a:ext cx="317500" cy="93345"/>
            </a:xfrm>
            <a:custGeom>
              <a:avLst/>
              <a:gdLst/>
              <a:ahLst/>
              <a:cxnLst/>
              <a:rect l="l" t="t" r="r" b="b"/>
              <a:pathLst>
                <a:path w="317500" h="93345">
                  <a:moveTo>
                    <a:pt x="0" y="93074"/>
                  </a:moveTo>
                  <a:lnTo>
                    <a:pt x="0" y="0"/>
                  </a:lnTo>
                  <a:lnTo>
                    <a:pt x="4653" y="0"/>
                  </a:lnTo>
                  <a:lnTo>
                    <a:pt x="4653" y="93074"/>
                  </a:lnTo>
                  <a:lnTo>
                    <a:pt x="0" y="93074"/>
                  </a:lnTo>
                </a:path>
                <a:path w="317500" h="93345">
                  <a:moveTo>
                    <a:pt x="63290" y="0"/>
                  </a:moveTo>
                  <a:lnTo>
                    <a:pt x="58636" y="0"/>
                  </a:lnTo>
                  <a:lnTo>
                    <a:pt x="58636" y="93074"/>
                  </a:lnTo>
                  <a:lnTo>
                    <a:pt x="63290" y="93074"/>
                  </a:lnTo>
                  <a:lnTo>
                    <a:pt x="63290" y="0"/>
                  </a:lnTo>
                </a:path>
                <a:path w="317500" h="93345">
                  <a:moveTo>
                    <a:pt x="4653" y="44675"/>
                  </a:moveTo>
                  <a:lnTo>
                    <a:pt x="58636" y="44675"/>
                  </a:lnTo>
                </a:path>
                <a:path w="317500" h="93345">
                  <a:moveTo>
                    <a:pt x="4653" y="48398"/>
                  </a:moveTo>
                  <a:lnTo>
                    <a:pt x="58636" y="48398"/>
                  </a:lnTo>
                </a:path>
                <a:path w="317500" h="93345">
                  <a:moveTo>
                    <a:pt x="98659" y="0"/>
                  </a:moveTo>
                  <a:lnTo>
                    <a:pt x="98659" y="93074"/>
                  </a:lnTo>
                </a:path>
                <a:path w="317500" h="93345">
                  <a:moveTo>
                    <a:pt x="103312" y="4653"/>
                  </a:moveTo>
                  <a:lnTo>
                    <a:pt x="103312" y="89351"/>
                  </a:lnTo>
                </a:path>
                <a:path w="317500" h="93345">
                  <a:moveTo>
                    <a:pt x="98659" y="0"/>
                  </a:moveTo>
                  <a:lnTo>
                    <a:pt x="152642" y="0"/>
                  </a:lnTo>
                  <a:lnTo>
                    <a:pt x="152642" y="4653"/>
                  </a:lnTo>
                  <a:lnTo>
                    <a:pt x="103312" y="4653"/>
                  </a:lnTo>
                </a:path>
                <a:path w="317500" h="93345">
                  <a:moveTo>
                    <a:pt x="103312" y="44675"/>
                  </a:moveTo>
                  <a:lnTo>
                    <a:pt x="130304" y="44675"/>
                  </a:lnTo>
                  <a:lnTo>
                    <a:pt x="130304" y="48398"/>
                  </a:lnTo>
                  <a:lnTo>
                    <a:pt x="103312" y="48398"/>
                  </a:lnTo>
                </a:path>
                <a:path w="317500" h="93345">
                  <a:moveTo>
                    <a:pt x="103312" y="89351"/>
                  </a:moveTo>
                  <a:lnTo>
                    <a:pt x="152642" y="89351"/>
                  </a:lnTo>
                  <a:lnTo>
                    <a:pt x="152642" y="93074"/>
                  </a:lnTo>
                  <a:lnTo>
                    <a:pt x="98659" y="93074"/>
                  </a:lnTo>
                </a:path>
                <a:path w="317500" h="93345">
                  <a:moveTo>
                    <a:pt x="183356" y="0"/>
                  </a:moveTo>
                  <a:lnTo>
                    <a:pt x="183356" y="93074"/>
                  </a:lnTo>
                </a:path>
                <a:path w="317500" h="93345">
                  <a:moveTo>
                    <a:pt x="188010" y="4653"/>
                  </a:moveTo>
                  <a:lnTo>
                    <a:pt x="188010" y="89351"/>
                  </a:lnTo>
                </a:path>
                <a:path w="317500" h="93345">
                  <a:moveTo>
                    <a:pt x="183356" y="0"/>
                  </a:moveTo>
                  <a:lnTo>
                    <a:pt x="237340" y="0"/>
                  </a:lnTo>
                  <a:lnTo>
                    <a:pt x="237340" y="4653"/>
                  </a:lnTo>
                  <a:lnTo>
                    <a:pt x="188010" y="4653"/>
                  </a:lnTo>
                </a:path>
                <a:path w="317500" h="93345">
                  <a:moveTo>
                    <a:pt x="188010" y="44675"/>
                  </a:moveTo>
                  <a:lnTo>
                    <a:pt x="215002" y="44675"/>
                  </a:lnTo>
                  <a:lnTo>
                    <a:pt x="215002" y="48398"/>
                  </a:lnTo>
                  <a:lnTo>
                    <a:pt x="188010" y="48398"/>
                  </a:lnTo>
                </a:path>
                <a:path w="317500" h="93345">
                  <a:moveTo>
                    <a:pt x="188010" y="89351"/>
                  </a:moveTo>
                  <a:lnTo>
                    <a:pt x="237340" y="89351"/>
                  </a:lnTo>
                  <a:lnTo>
                    <a:pt x="237340" y="93074"/>
                  </a:lnTo>
                  <a:lnTo>
                    <a:pt x="183356" y="93074"/>
                  </a:lnTo>
                </a:path>
                <a:path w="317500" h="93345">
                  <a:moveTo>
                    <a:pt x="286669" y="4653"/>
                  </a:moveTo>
                  <a:lnTo>
                    <a:pt x="286669" y="93074"/>
                  </a:lnTo>
                  <a:lnTo>
                    <a:pt x="290392" y="93074"/>
                  </a:lnTo>
                  <a:lnTo>
                    <a:pt x="290392" y="4653"/>
                  </a:lnTo>
                </a:path>
                <a:path w="317500" h="93345">
                  <a:moveTo>
                    <a:pt x="317384" y="4653"/>
                  </a:moveTo>
                  <a:lnTo>
                    <a:pt x="259677" y="4653"/>
                  </a:lnTo>
                  <a:lnTo>
                    <a:pt x="259677" y="0"/>
                  </a:lnTo>
                  <a:lnTo>
                    <a:pt x="317384" y="0"/>
                  </a:lnTo>
                  <a:lnTo>
                    <a:pt x="317384" y="4653"/>
                  </a:lnTo>
                </a:path>
              </a:pathLst>
            </a:custGeom>
            <a:ln w="5584">
              <a:solidFill>
                <a:srgbClr val="000000"/>
              </a:solidFill>
            </a:ln>
          </p:spPr>
          <p:txBody>
            <a:bodyPr wrap="square" lIns="0" tIns="0" rIns="0" bIns="0" rtlCol="0"/>
            <a:lstStyle/>
            <a:p>
              <a:endParaRPr sz="921"/>
            </a:p>
          </p:txBody>
        </p:sp>
        <p:pic>
          <p:nvPicPr>
            <p:cNvPr id="115" name="object 115"/>
            <p:cNvPicPr/>
            <p:nvPr/>
          </p:nvPicPr>
          <p:blipFill>
            <a:blip r:embed="rId55" cstate="print"/>
            <a:stretch>
              <a:fillRect/>
            </a:stretch>
          </p:blipFill>
          <p:spPr>
            <a:xfrm>
              <a:off x="16513284" y="9413558"/>
              <a:ext cx="68875" cy="99589"/>
            </a:xfrm>
            <a:prstGeom prst="rect">
              <a:avLst/>
            </a:prstGeom>
          </p:spPr>
        </p:pic>
        <p:pic>
          <p:nvPicPr>
            <p:cNvPr id="116" name="object 116"/>
            <p:cNvPicPr/>
            <p:nvPr/>
          </p:nvPicPr>
          <p:blipFill>
            <a:blip r:embed="rId56" cstate="print"/>
            <a:stretch>
              <a:fillRect/>
            </a:stretch>
          </p:blipFill>
          <p:spPr>
            <a:xfrm>
              <a:off x="16696642" y="9413558"/>
              <a:ext cx="72598" cy="99589"/>
            </a:xfrm>
            <a:prstGeom prst="rect">
              <a:avLst/>
            </a:prstGeom>
          </p:spPr>
        </p:pic>
        <p:pic>
          <p:nvPicPr>
            <p:cNvPr id="117" name="object 117"/>
            <p:cNvPicPr/>
            <p:nvPr/>
          </p:nvPicPr>
          <p:blipFill>
            <a:blip r:embed="rId57" cstate="print"/>
            <a:stretch>
              <a:fillRect/>
            </a:stretch>
          </p:blipFill>
          <p:spPr>
            <a:xfrm>
              <a:off x="16790647" y="9413558"/>
              <a:ext cx="77251" cy="99589"/>
            </a:xfrm>
            <a:prstGeom prst="rect">
              <a:avLst/>
            </a:prstGeom>
          </p:spPr>
        </p:pic>
        <p:pic>
          <p:nvPicPr>
            <p:cNvPr id="118" name="object 118"/>
            <p:cNvPicPr/>
            <p:nvPr/>
          </p:nvPicPr>
          <p:blipFill>
            <a:blip r:embed="rId58" cstate="print"/>
            <a:stretch>
              <a:fillRect/>
            </a:stretch>
          </p:blipFill>
          <p:spPr>
            <a:xfrm>
              <a:off x="16893028" y="9413558"/>
              <a:ext cx="68875" cy="99589"/>
            </a:xfrm>
            <a:prstGeom prst="rect">
              <a:avLst/>
            </a:prstGeom>
          </p:spPr>
        </p:pic>
        <p:pic>
          <p:nvPicPr>
            <p:cNvPr id="119" name="object 119"/>
            <p:cNvPicPr/>
            <p:nvPr/>
          </p:nvPicPr>
          <p:blipFill>
            <a:blip r:embed="rId59" cstate="print"/>
            <a:stretch>
              <a:fillRect/>
            </a:stretch>
          </p:blipFill>
          <p:spPr>
            <a:xfrm>
              <a:off x="16982381" y="9413558"/>
              <a:ext cx="158226" cy="99589"/>
            </a:xfrm>
            <a:prstGeom prst="rect">
              <a:avLst/>
            </a:prstGeom>
          </p:spPr>
        </p:pic>
        <p:pic>
          <p:nvPicPr>
            <p:cNvPr id="120" name="object 120"/>
            <p:cNvPicPr/>
            <p:nvPr/>
          </p:nvPicPr>
          <p:blipFill>
            <a:blip r:embed="rId60" cstate="print"/>
            <a:stretch>
              <a:fillRect/>
            </a:stretch>
          </p:blipFill>
          <p:spPr>
            <a:xfrm>
              <a:off x="17165737" y="9413558"/>
              <a:ext cx="67944" cy="99589"/>
            </a:xfrm>
            <a:prstGeom prst="rect">
              <a:avLst/>
            </a:prstGeom>
          </p:spPr>
        </p:pic>
        <p:sp>
          <p:nvSpPr>
            <p:cNvPr id="121" name="object 121"/>
            <p:cNvSpPr/>
            <p:nvPr/>
          </p:nvSpPr>
          <p:spPr>
            <a:xfrm>
              <a:off x="17267188" y="9416350"/>
              <a:ext cx="57785" cy="94615"/>
            </a:xfrm>
            <a:custGeom>
              <a:avLst/>
              <a:gdLst/>
              <a:ahLst/>
              <a:cxnLst/>
              <a:rect l="l" t="t" r="r" b="b"/>
              <a:pathLst>
                <a:path w="57784" h="94615">
                  <a:moveTo>
                    <a:pt x="4653" y="49329"/>
                  </a:moveTo>
                  <a:lnTo>
                    <a:pt x="35368" y="49329"/>
                  </a:lnTo>
                  <a:lnTo>
                    <a:pt x="49329" y="44675"/>
                  </a:lnTo>
                  <a:lnTo>
                    <a:pt x="53052" y="40022"/>
                  </a:lnTo>
                  <a:lnTo>
                    <a:pt x="57706" y="31645"/>
                  </a:lnTo>
                  <a:lnTo>
                    <a:pt x="57706" y="17684"/>
                  </a:lnTo>
                  <a:lnTo>
                    <a:pt x="53052" y="9307"/>
                  </a:lnTo>
                  <a:lnTo>
                    <a:pt x="49329" y="4653"/>
                  </a:lnTo>
                  <a:lnTo>
                    <a:pt x="35368" y="0"/>
                  </a:lnTo>
                  <a:lnTo>
                    <a:pt x="0" y="0"/>
                  </a:lnTo>
                  <a:lnTo>
                    <a:pt x="0" y="94005"/>
                  </a:lnTo>
                  <a:lnTo>
                    <a:pt x="4653" y="94005"/>
                  </a:lnTo>
                  <a:lnTo>
                    <a:pt x="4653" y="4653"/>
                  </a:lnTo>
                  <a:lnTo>
                    <a:pt x="35368" y="4653"/>
                  </a:lnTo>
                  <a:lnTo>
                    <a:pt x="49329" y="9307"/>
                  </a:lnTo>
                  <a:lnTo>
                    <a:pt x="53052" y="17684"/>
                  </a:lnTo>
                  <a:lnTo>
                    <a:pt x="53052" y="31645"/>
                  </a:lnTo>
                  <a:lnTo>
                    <a:pt x="49329" y="40022"/>
                  </a:lnTo>
                  <a:lnTo>
                    <a:pt x="35368" y="44675"/>
                  </a:lnTo>
                  <a:lnTo>
                    <a:pt x="4653" y="44675"/>
                  </a:lnTo>
                </a:path>
                <a:path w="57784" h="94615">
                  <a:moveTo>
                    <a:pt x="26991" y="49329"/>
                  </a:moveTo>
                  <a:lnTo>
                    <a:pt x="53052" y="94005"/>
                  </a:lnTo>
                  <a:lnTo>
                    <a:pt x="57706" y="94005"/>
                  </a:lnTo>
                  <a:lnTo>
                    <a:pt x="30714" y="49329"/>
                  </a:lnTo>
                </a:path>
              </a:pathLst>
            </a:custGeom>
            <a:ln w="5584">
              <a:solidFill>
                <a:srgbClr val="000000"/>
              </a:solidFill>
            </a:ln>
          </p:spPr>
          <p:txBody>
            <a:bodyPr wrap="square" lIns="0" tIns="0" rIns="0" bIns="0" rtlCol="0"/>
            <a:lstStyle/>
            <a:p>
              <a:endParaRPr sz="921"/>
            </a:p>
          </p:txBody>
        </p:sp>
        <p:pic>
          <p:nvPicPr>
            <p:cNvPr id="122" name="object 122"/>
            <p:cNvPicPr/>
            <p:nvPr/>
          </p:nvPicPr>
          <p:blipFill>
            <a:blip r:embed="rId61" cstate="print"/>
            <a:stretch>
              <a:fillRect/>
            </a:stretch>
          </p:blipFill>
          <p:spPr>
            <a:xfrm>
              <a:off x="17447752" y="9413558"/>
              <a:ext cx="76321" cy="99589"/>
            </a:xfrm>
            <a:prstGeom prst="rect">
              <a:avLst/>
            </a:prstGeom>
          </p:spPr>
        </p:pic>
        <p:pic>
          <p:nvPicPr>
            <p:cNvPr id="123" name="object 123"/>
            <p:cNvPicPr/>
            <p:nvPr/>
          </p:nvPicPr>
          <p:blipFill>
            <a:blip r:embed="rId62" cstate="print"/>
            <a:stretch>
              <a:fillRect/>
            </a:stretch>
          </p:blipFill>
          <p:spPr>
            <a:xfrm>
              <a:off x="17545481" y="9413558"/>
              <a:ext cx="77251" cy="99589"/>
            </a:xfrm>
            <a:prstGeom prst="rect">
              <a:avLst/>
            </a:prstGeom>
          </p:spPr>
        </p:pic>
        <p:sp>
          <p:nvSpPr>
            <p:cNvPr id="124" name="object 124"/>
            <p:cNvSpPr/>
            <p:nvPr/>
          </p:nvSpPr>
          <p:spPr>
            <a:xfrm>
              <a:off x="17646932" y="9416350"/>
              <a:ext cx="57785" cy="94615"/>
            </a:xfrm>
            <a:custGeom>
              <a:avLst/>
              <a:gdLst/>
              <a:ahLst/>
              <a:cxnLst/>
              <a:rect l="l" t="t" r="r" b="b"/>
              <a:pathLst>
                <a:path w="57784" h="94615">
                  <a:moveTo>
                    <a:pt x="4653" y="49329"/>
                  </a:moveTo>
                  <a:lnTo>
                    <a:pt x="40022" y="49329"/>
                  </a:lnTo>
                  <a:lnTo>
                    <a:pt x="49329" y="44675"/>
                  </a:lnTo>
                  <a:lnTo>
                    <a:pt x="53052" y="40022"/>
                  </a:lnTo>
                  <a:lnTo>
                    <a:pt x="57706" y="31645"/>
                  </a:lnTo>
                  <a:lnTo>
                    <a:pt x="57706" y="17684"/>
                  </a:lnTo>
                  <a:lnTo>
                    <a:pt x="53052" y="9307"/>
                  </a:lnTo>
                  <a:lnTo>
                    <a:pt x="49329" y="4653"/>
                  </a:lnTo>
                  <a:lnTo>
                    <a:pt x="40022" y="0"/>
                  </a:lnTo>
                  <a:lnTo>
                    <a:pt x="0" y="0"/>
                  </a:lnTo>
                  <a:lnTo>
                    <a:pt x="0" y="94005"/>
                  </a:lnTo>
                  <a:lnTo>
                    <a:pt x="4653" y="94005"/>
                  </a:lnTo>
                  <a:lnTo>
                    <a:pt x="4653" y="4653"/>
                  </a:lnTo>
                  <a:lnTo>
                    <a:pt x="40022" y="4653"/>
                  </a:lnTo>
                  <a:lnTo>
                    <a:pt x="49329" y="9307"/>
                  </a:lnTo>
                  <a:lnTo>
                    <a:pt x="53052" y="17684"/>
                  </a:lnTo>
                  <a:lnTo>
                    <a:pt x="53052" y="31645"/>
                  </a:lnTo>
                  <a:lnTo>
                    <a:pt x="49329" y="40022"/>
                  </a:lnTo>
                  <a:lnTo>
                    <a:pt x="40022" y="44675"/>
                  </a:lnTo>
                  <a:lnTo>
                    <a:pt x="4653" y="44675"/>
                  </a:lnTo>
                </a:path>
              </a:pathLst>
            </a:custGeom>
            <a:ln w="5584">
              <a:solidFill>
                <a:srgbClr val="000000"/>
              </a:solidFill>
            </a:ln>
          </p:spPr>
          <p:txBody>
            <a:bodyPr wrap="square" lIns="0" tIns="0" rIns="0" bIns="0" rtlCol="0"/>
            <a:lstStyle/>
            <a:p>
              <a:endParaRPr sz="921"/>
            </a:p>
          </p:txBody>
        </p:sp>
        <p:pic>
          <p:nvPicPr>
            <p:cNvPr id="125" name="object 125"/>
            <p:cNvPicPr/>
            <p:nvPr/>
          </p:nvPicPr>
          <p:blipFill>
            <a:blip r:embed="rId63" cstate="print"/>
            <a:stretch>
              <a:fillRect/>
            </a:stretch>
          </p:blipFill>
          <p:spPr>
            <a:xfrm>
              <a:off x="17822843" y="9413558"/>
              <a:ext cx="90282" cy="99589"/>
            </a:xfrm>
            <a:prstGeom prst="rect">
              <a:avLst/>
            </a:prstGeom>
          </p:spPr>
        </p:pic>
        <p:pic>
          <p:nvPicPr>
            <p:cNvPr id="126" name="object 126"/>
            <p:cNvPicPr/>
            <p:nvPr/>
          </p:nvPicPr>
          <p:blipFill>
            <a:blip r:embed="rId64" cstate="print"/>
            <a:stretch>
              <a:fillRect/>
            </a:stretch>
          </p:blipFill>
          <p:spPr>
            <a:xfrm>
              <a:off x="18032261" y="9413558"/>
              <a:ext cx="68875" cy="99589"/>
            </a:xfrm>
            <a:prstGeom prst="rect">
              <a:avLst/>
            </a:prstGeom>
          </p:spPr>
        </p:pic>
        <p:sp>
          <p:nvSpPr>
            <p:cNvPr id="127" name="object 127"/>
            <p:cNvSpPr/>
            <p:nvPr/>
          </p:nvSpPr>
          <p:spPr>
            <a:xfrm>
              <a:off x="18129058" y="9416350"/>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128" name="object 128"/>
            <p:cNvPicPr/>
            <p:nvPr/>
          </p:nvPicPr>
          <p:blipFill>
            <a:blip r:embed="rId65" cstate="print"/>
            <a:stretch>
              <a:fillRect/>
            </a:stretch>
          </p:blipFill>
          <p:spPr>
            <a:xfrm>
              <a:off x="18207241" y="9413558"/>
              <a:ext cx="67944" cy="99589"/>
            </a:xfrm>
            <a:prstGeom prst="rect">
              <a:avLst/>
            </a:prstGeom>
          </p:spPr>
        </p:pic>
        <p:sp>
          <p:nvSpPr>
            <p:cNvPr id="129" name="object 129"/>
            <p:cNvSpPr/>
            <p:nvPr/>
          </p:nvSpPr>
          <p:spPr>
            <a:xfrm>
              <a:off x="18303108" y="9416350"/>
              <a:ext cx="5080" cy="94615"/>
            </a:xfrm>
            <a:custGeom>
              <a:avLst/>
              <a:gdLst/>
              <a:ahLst/>
              <a:cxnLst/>
              <a:rect l="l" t="t" r="r" b="b"/>
              <a:pathLst>
                <a:path w="5080" h="94615">
                  <a:moveTo>
                    <a:pt x="4653" y="94005"/>
                  </a:moveTo>
                  <a:lnTo>
                    <a:pt x="4653" y="0"/>
                  </a:lnTo>
                  <a:lnTo>
                    <a:pt x="0" y="0"/>
                  </a:lnTo>
                  <a:lnTo>
                    <a:pt x="0" y="94005"/>
                  </a:lnTo>
                  <a:lnTo>
                    <a:pt x="4653" y="94005"/>
                  </a:lnTo>
                </a:path>
              </a:pathLst>
            </a:custGeom>
            <a:ln w="5584">
              <a:solidFill>
                <a:srgbClr val="000000"/>
              </a:solidFill>
            </a:ln>
          </p:spPr>
          <p:txBody>
            <a:bodyPr wrap="square" lIns="0" tIns="0" rIns="0" bIns="0" rtlCol="0"/>
            <a:lstStyle/>
            <a:p>
              <a:endParaRPr sz="921"/>
            </a:p>
          </p:txBody>
        </p:sp>
        <p:pic>
          <p:nvPicPr>
            <p:cNvPr id="130" name="object 130"/>
            <p:cNvPicPr/>
            <p:nvPr/>
          </p:nvPicPr>
          <p:blipFill>
            <a:blip r:embed="rId66" cstate="print"/>
            <a:stretch>
              <a:fillRect/>
            </a:stretch>
          </p:blipFill>
          <p:spPr>
            <a:xfrm>
              <a:off x="18336614" y="9413558"/>
              <a:ext cx="72598" cy="99589"/>
            </a:xfrm>
            <a:prstGeom prst="rect">
              <a:avLst/>
            </a:prstGeom>
          </p:spPr>
        </p:pic>
        <p:pic>
          <p:nvPicPr>
            <p:cNvPr id="131" name="object 131"/>
            <p:cNvPicPr/>
            <p:nvPr/>
          </p:nvPicPr>
          <p:blipFill>
            <a:blip r:embed="rId67" cstate="print"/>
            <a:stretch>
              <a:fillRect/>
            </a:stretch>
          </p:blipFill>
          <p:spPr>
            <a:xfrm>
              <a:off x="18434343" y="9413558"/>
              <a:ext cx="68875" cy="99589"/>
            </a:xfrm>
            <a:prstGeom prst="rect">
              <a:avLst/>
            </a:prstGeom>
          </p:spPr>
        </p:pic>
        <p:pic>
          <p:nvPicPr>
            <p:cNvPr id="132" name="object 132"/>
            <p:cNvPicPr/>
            <p:nvPr/>
          </p:nvPicPr>
          <p:blipFill>
            <a:blip r:embed="rId68" cstate="print"/>
            <a:stretch>
              <a:fillRect/>
            </a:stretch>
          </p:blipFill>
          <p:spPr>
            <a:xfrm>
              <a:off x="16513284" y="9590399"/>
              <a:ext cx="68875" cy="99589"/>
            </a:xfrm>
            <a:prstGeom prst="rect">
              <a:avLst/>
            </a:prstGeom>
          </p:spPr>
        </p:pic>
        <p:pic>
          <p:nvPicPr>
            <p:cNvPr id="133" name="object 133"/>
            <p:cNvPicPr/>
            <p:nvPr/>
          </p:nvPicPr>
          <p:blipFill>
            <a:blip r:embed="rId69" cstate="print"/>
            <a:stretch>
              <a:fillRect/>
            </a:stretch>
          </p:blipFill>
          <p:spPr>
            <a:xfrm>
              <a:off x="16701296" y="9590399"/>
              <a:ext cx="67944" cy="99589"/>
            </a:xfrm>
            <a:prstGeom prst="rect">
              <a:avLst/>
            </a:prstGeom>
          </p:spPr>
        </p:pic>
        <p:pic>
          <p:nvPicPr>
            <p:cNvPr id="134" name="object 134"/>
            <p:cNvPicPr/>
            <p:nvPr/>
          </p:nvPicPr>
          <p:blipFill>
            <a:blip r:embed="rId70" cstate="print"/>
            <a:stretch>
              <a:fillRect/>
            </a:stretch>
          </p:blipFill>
          <p:spPr>
            <a:xfrm>
              <a:off x="16799955" y="9590399"/>
              <a:ext cx="67944" cy="99589"/>
            </a:xfrm>
            <a:prstGeom prst="rect">
              <a:avLst/>
            </a:prstGeom>
          </p:spPr>
        </p:pic>
        <p:sp>
          <p:nvSpPr>
            <p:cNvPr id="135" name="object 135"/>
            <p:cNvSpPr/>
            <p:nvPr/>
          </p:nvSpPr>
          <p:spPr>
            <a:xfrm>
              <a:off x="16900474" y="9593192"/>
              <a:ext cx="451484" cy="94615"/>
            </a:xfrm>
            <a:custGeom>
              <a:avLst/>
              <a:gdLst/>
              <a:ahLst/>
              <a:cxnLst/>
              <a:rect l="l" t="t" r="r" b="b"/>
              <a:pathLst>
                <a:path w="451484" h="94615">
                  <a:moveTo>
                    <a:pt x="4653" y="94005"/>
                  </a:moveTo>
                  <a:lnTo>
                    <a:pt x="4653" y="0"/>
                  </a:lnTo>
                  <a:lnTo>
                    <a:pt x="0" y="0"/>
                  </a:lnTo>
                  <a:lnTo>
                    <a:pt x="0" y="94005"/>
                  </a:lnTo>
                  <a:lnTo>
                    <a:pt x="4653" y="94005"/>
                  </a:lnTo>
                </a:path>
                <a:path w="451484" h="94615">
                  <a:moveTo>
                    <a:pt x="58636" y="4653"/>
                  </a:moveTo>
                  <a:lnTo>
                    <a:pt x="58636" y="94005"/>
                  </a:lnTo>
                  <a:lnTo>
                    <a:pt x="62359" y="94005"/>
                  </a:lnTo>
                  <a:lnTo>
                    <a:pt x="62359" y="4653"/>
                  </a:lnTo>
                </a:path>
                <a:path w="451484" h="94615">
                  <a:moveTo>
                    <a:pt x="89351" y="4653"/>
                  </a:moveTo>
                  <a:lnTo>
                    <a:pt x="31645" y="4653"/>
                  </a:lnTo>
                  <a:lnTo>
                    <a:pt x="31645" y="0"/>
                  </a:lnTo>
                  <a:lnTo>
                    <a:pt x="89351" y="0"/>
                  </a:lnTo>
                  <a:lnTo>
                    <a:pt x="89351" y="4653"/>
                  </a:lnTo>
                </a:path>
                <a:path w="451484" h="94615">
                  <a:moveTo>
                    <a:pt x="241063" y="94005"/>
                  </a:moveTo>
                  <a:lnTo>
                    <a:pt x="237340" y="94005"/>
                  </a:lnTo>
                  <a:lnTo>
                    <a:pt x="237340" y="9307"/>
                  </a:lnTo>
                  <a:lnTo>
                    <a:pt x="228032" y="18614"/>
                  </a:lnTo>
                  <a:lnTo>
                    <a:pt x="218725" y="22337"/>
                  </a:lnTo>
                  <a:lnTo>
                    <a:pt x="218725" y="18614"/>
                  </a:lnTo>
                  <a:lnTo>
                    <a:pt x="228032" y="13961"/>
                  </a:lnTo>
                  <a:lnTo>
                    <a:pt x="241063" y="0"/>
                  </a:lnTo>
                  <a:lnTo>
                    <a:pt x="241063" y="94005"/>
                  </a:lnTo>
                </a:path>
                <a:path w="451484" h="94615">
                  <a:moveTo>
                    <a:pt x="397428" y="49329"/>
                  </a:moveTo>
                  <a:lnTo>
                    <a:pt x="433727" y="49329"/>
                  </a:lnTo>
                  <a:lnTo>
                    <a:pt x="442104" y="44675"/>
                  </a:lnTo>
                  <a:lnTo>
                    <a:pt x="446757" y="40952"/>
                  </a:lnTo>
                  <a:lnTo>
                    <a:pt x="451411" y="31645"/>
                  </a:lnTo>
                  <a:lnTo>
                    <a:pt x="451411" y="18614"/>
                  </a:lnTo>
                  <a:lnTo>
                    <a:pt x="446757" y="9307"/>
                  </a:lnTo>
                  <a:lnTo>
                    <a:pt x="442104" y="4653"/>
                  </a:lnTo>
                  <a:lnTo>
                    <a:pt x="433727" y="0"/>
                  </a:lnTo>
                  <a:lnTo>
                    <a:pt x="393705" y="0"/>
                  </a:lnTo>
                  <a:lnTo>
                    <a:pt x="393705" y="94005"/>
                  </a:lnTo>
                  <a:lnTo>
                    <a:pt x="397428" y="94005"/>
                  </a:lnTo>
                  <a:lnTo>
                    <a:pt x="397428" y="4653"/>
                  </a:lnTo>
                  <a:lnTo>
                    <a:pt x="433727" y="4653"/>
                  </a:lnTo>
                  <a:lnTo>
                    <a:pt x="442104" y="9307"/>
                  </a:lnTo>
                  <a:lnTo>
                    <a:pt x="446757" y="18614"/>
                  </a:lnTo>
                  <a:lnTo>
                    <a:pt x="446757" y="31645"/>
                  </a:lnTo>
                  <a:lnTo>
                    <a:pt x="442104" y="40952"/>
                  </a:lnTo>
                  <a:lnTo>
                    <a:pt x="433727" y="44675"/>
                  </a:lnTo>
                  <a:lnTo>
                    <a:pt x="397428" y="44675"/>
                  </a:lnTo>
                </a:path>
              </a:pathLst>
            </a:custGeom>
            <a:ln w="5584">
              <a:solidFill>
                <a:srgbClr val="000000"/>
              </a:solidFill>
            </a:ln>
          </p:spPr>
          <p:txBody>
            <a:bodyPr wrap="square" lIns="0" tIns="0" rIns="0" bIns="0" rtlCol="0"/>
            <a:lstStyle/>
            <a:p>
              <a:endParaRPr sz="921"/>
            </a:p>
          </p:txBody>
        </p:sp>
        <p:pic>
          <p:nvPicPr>
            <p:cNvPr id="136" name="object 136"/>
            <p:cNvPicPr/>
            <p:nvPr/>
          </p:nvPicPr>
          <p:blipFill>
            <a:blip r:embed="rId71" cstate="print"/>
            <a:stretch>
              <a:fillRect/>
            </a:stretch>
          </p:blipFill>
          <p:spPr>
            <a:xfrm>
              <a:off x="17380739" y="9590399"/>
              <a:ext cx="143334" cy="99589"/>
            </a:xfrm>
            <a:prstGeom prst="rect">
              <a:avLst/>
            </a:prstGeom>
          </p:spPr>
        </p:pic>
        <p:pic>
          <p:nvPicPr>
            <p:cNvPr id="137" name="object 137"/>
            <p:cNvPicPr/>
            <p:nvPr/>
          </p:nvPicPr>
          <p:blipFill>
            <a:blip r:embed="rId72" cstate="print"/>
            <a:stretch>
              <a:fillRect/>
            </a:stretch>
          </p:blipFill>
          <p:spPr>
            <a:xfrm>
              <a:off x="17545481" y="9590399"/>
              <a:ext cx="67944" cy="99589"/>
            </a:xfrm>
            <a:prstGeom prst="rect">
              <a:avLst/>
            </a:prstGeom>
          </p:spPr>
        </p:pic>
        <p:pic>
          <p:nvPicPr>
            <p:cNvPr id="138" name="object 138"/>
            <p:cNvPicPr/>
            <p:nvPr/>
          </p:nvPicPr>
          <p:blipFill>
            <a:blip r:embed="rId73" cstate="print"/>
            <a:stretch>
              <a:fillRect/>
            </a:stretch>
          </p:blipFill>
          <p:spPr>
            <a:xfrm>
              <a:off x="17733492" y="9590399"/>
              <a:ext cx="90282" cy="99589"/>
            </a:xfrm>
            <a:prstGeom prst="rect">
              <a:avLst/>
            </a:prstGeom>
          </p:spPr>
        </p:pic>
        <p:pic>
          <p:nvPicPr>
            <p:cNvPr id="139" name="object 139"/>
            <p:cNvPicPr/>
            <p:nvPr/>
          </p:nvPicPr>
          <p:blipFill>
            <a:blip r:embed="rId74" cstate="print"/>
            <a:stretch>
              <a:fillRect/>
            </a:stretch>
          </p:blipFill>
          <p:spPr>
            <a:xfrm>
              <a:off x="17942910" y="9590399"/>
              <a:ext cx="64221" cy="99589"/>
            </a:xfrm>
            <a:prstGeom prst="rect">
              <a:avLst/>
            </a:prstGeom>
          </p:spPr>
        </p:pic>
        <p:pic>
          <p:nvPicPr>
            <p:cNvPr id="140" name="object 140"/>
            <p:cNvPicPr/>
            <p:nvPr/>
          </p:nvPicPr>
          <p:blipFill>
            <a:blip r:embed="rId75" cstate="print"/>
            <a:stretch>
              <a:fillRect/>
            </a:stretch>
          </p:blipFill>
          <p:spPr>
            <a:xfrm>
              <a:off x="18032261" y="9590399"/>
              <a:ext cx="64221" cy="99589"/>
            </a:xfrm>
            <a:prstGeom prst="rect">
              <a:avLst/>
            </a:prstGeom>
          </p:spPr>
        </p:pic>
        <p:pic>
          <p:nvPicPr>
            <p:cNvPr id="141" name="object 141"/>
            <p:cNvPicPr/>
            <p:nvPr/>
          </p:nvPicPr>
          <p:blipFill>
            <a:blip r:embed="rId76" cstate="print"/>
            <a:stretch>
              <a:fillRect/>
            </a:stretch>
          </p:blipFill>
          <p:spPr>
            <a:xfrm>
              <a:off x="18117890" y="9590399"/>
              <a:ext cx="76321" cy="99589"/>
            </a:xfrm>
            <a:prstGeom prst="rect">
              <a:avLst/>
            </a:prstGeom>
          </p:spPr>
        </p:pic>
        <p:sp>
          <p:nvSpPr>
            <p:cNvPr id="142" name="object 142"/>
            <p:cNvSpPr/>
            <p:nvPr/>
          </p:nvSpPr>
          <p:spPr>
            <a:xfrm>
              <a:off x="18223063" y="9593192"/>
              <a:ext cx="250825" cy="94615"/>
            </a:xfrm>
            <a:custGeom>
              <a:avLst/>
              <a:gdLst/>
              <a:ahLst/>
              <a:cxnLst/>
              <a:rect l="l" t="t" r="r" b="b"/>
              <a:pathLst>
                <a:path w="250825" h="94615">
                  <a:moveTo>
                    <a:pt x="53983" y="0"/>
                  </a:moveTo>
                  <a:lnTo>
                    <a:pt x="0" y="0"/>
                  </a:lnTo>
                  <a:lnTo>
                    <a:pt x="0" y="94005"/>
                  </a:lnTo>
                  <a:lnTo>
                    <a:pt x="4653" y="94005"/>
                  </a:lnTo>
                  <a:lnTo>
                    <a:pt x="4653" y="4653"/>
                  </a:lnTo>
                  <a:lnTo>
                    <a:pt x="53983" y="4653"/>
                  </a:lnTo>
                  <a:lnTo>
                    <a:pt x="53983" y="0"/>
                  </a:lnTo>
                </a:path>
                <a:path w="250825" h="94615">
                  <a:moveTo>
                    <a:pt x="4653" y="44675"/>
                  </a:moveTo>
                  <a:lnTo>
                    <a:pt x="31645" y="44675"/>
                  </a:lnTo>
                  <a:lnTo>
                    <a:pt x="31645" y="49329"/>
                  </a:lnTo>
                  <a:lnTo>
                    <a:pt x="4653" y="49329"/>
                  </a:lnTo>
                </a:path>
                <a:path w="250825" h="94615">
                  <a:moveTo>
                    <a:pt x="84697" y="94005"/>
                  </a:moveTo>
                  <a:lnTo>
                    <a:pt x="84697" y="0"/>
                  </a:lnTo>
                  <a:lnTo>
                    <a:pt x="80044" y="0"/>
                  </a:lnTo>
                  <a:lnTo>
                    <a:pt x="80044" y="94005"/>
                  </a:lnTo>
                  <a:lnTo>
                    <a:pt x="84697" y="94005"/>
                  </a:lnTo>
                </a:path>
                <a:path w="250825" h="94615">
                  <a:moveTo>
                    <a:pt x="120996" y="94005"/>
                  </a:moveTo>
                  <a:lnTo>
                    <a:pt x="120996" y="0"/>
                  </a:lnTo>
                  <a:lnTo>
                    <a:pt x="124719" y="0"/>
                  </a:lnTo>
                  <a:lnTo>
                    <a:pt x="124719" y="89351"/>
                  </a:lnTo>
                  <a:lnTo>
                    <a:pt x="174049" y="89351"/>
                  </a:lnTo>
                  <a:lnTo>
                    <a:pt x="174049" y="94005"/>
                  </a:lnTo>
                  <a:lnTo>
                    <a:pt x="120996" y="94005"/>
                  </a:lnTo>
                </a:path>
                <a:path w="250825" h="94615">
                  <a:moveTo>
                    <a:pt x="196387" y="0"/>
                  </a:moveTo>
                  <a:lnTo>
                    <a:pt x="196387" y="94005"/>
                  </a:lnTo>
                </a:path>
                <a:path w="250825" h="94615">
                  <a:moveTo>
                    <a:pt x="201041" y="4653"/>
                  </a:moveTo>
                  <a:lnTo>
                    <a:pt x="201041" y="89351"/>
                  </a:lnTo>
                </a:path>
                <a:path w="250825" h="94615">
                  <a:moveTo>
                    <a:pt x="196387" y="0"/>
                  </a:moveTo>
                  <a:lnTo>
                    <a:pt x="250370" y="0"/>
                  </a:lnTo>
                  <a:lnTo>
                    <a:pt x="250370" y="4653"/>
                  </a:lnTo>
                  <a:lnTo>
                    <a:pt x="201041" y="4653"/>
                  </a:lnTo>
                </a:path>
                <a:path w="250825" h="94615">
                  <a:moveTo>
                    <a:pt x="201041" y="44675"/>
                  </a:moveTo>
                  <a:lnTo>
                    <a:pt x="228032" y="44675"/>
                  </a:lnTo>
                  <a:lnTo>
                    <a:pt x="228032" y="49329"/>
                  </a:lnTo>
                  <a:lnTo>
                    <a:pt x="201041" y="49329"/>
                  </a:lnTo>
                </a:path>
                <a:path w="250825" h="94615">
                  <a:moveTo>
                    <a:pt x="201041" y="89351"/>
                  </a:moveTo>
                  <a:lnTo>
                    <a:pt x="250370" y="89351"/>
                  </a:lnTo>
                  <a:lnTo>
                    <a:pt x="250370" y="94005"/>
                  </a:lnTo>
                  <a:lnTo>
                    <a:pt x="196387" y="94005"/>
                  </a:lnTo>
                </a:path>
              </a:pathLst>
            </a:custGeom>
            <a:ln w="5584">
              <a:solidFill>
                <a:srgbClr val="000000"/>
              </a:solidFill>
            </a:ln>
          </p:spPr>
          <p:txBody>
            <a:bodyPr wrap="square" lIns="0" tIns="0" rIns="0" bIns="0" rtlCol="0"/>
            <a:lstStyle/>
            <a:p>
              <a:endParaRPr sz="921"/>
            </a:p>
          </p:txBody>
        </p:sp>
        <p:pic>
          <p:nvPicPr>
            <p:cNvPr id="143" name="object 143"/>
            <p:cNvPicPr/>
            <p:nvPr/>
          </p:nvPicPr>
          <p:blipFill>
            <a:blip r:embed="rId77" cstate="print"/>
            <a:stretch>
              <a:fillRect/>
            </a:stretch>
          </p:blipFill>
          <p:spPr>
            <a:xfrm>
              <a:off x="16513284" y="9768172"/>
              <a:ext cx="72598" cy="99589"/>
            </a:xfrm>
            <a:prstGeom prst="rect">
              <a:avLst/>
            </a:prstGeom>
          </p:spPr>
        </p:pic>
        <p:pic>
          <p:nvPicPr>
            <p:cNvPr id="144" name="object 144"/>
            <p:cNvPicPr/>
            <p:nvPr/>
          </p:nvPicPr>
          <p:blipFill>
            <a:blip r:embed="rId78" cstate="print"/>
            <a:stretch>
              <a:fillRect/>
            </a:stretch>
          </p:blipFill>
          <p:spPr>
            <a:xfrm>
              <a:off x="16701296" y="9768172"/>
              <a:ext cx="67944" cy="99589"/>
            </a:xfrm>
            <a:prstGeom prst="rect">
              <a:avLst/>
            </a:prstGeom>
          </p:spPr>
        </p:pic>
        <p:pic>
          <p:nvPicPr>
            <p:cNvPr id="145" name="object 145"/>
            <p:cNvPicPr/>
            <p:nvPr/>
          </p:nvPicPr>
          <p:blipFill>
            <a:blip r:embed="rId79" cstate="print"/>
            <a:stretch>
              <a:fillRect/>
            </a:stretch>
          </p:blipFill>
          <p:spPr>
            <a:xfrm>
              <a:off x="16799955" y="9768172"/>
              <a:ext cx="67944" cy="99589"/>
            </a:xfrm>
            <a:prstGeom prst="rect">
              <a:avLst/>
            </a:prstGeom>
          </p:spPr>
        </p:pic>
        <p:sp>
          <p:nvSpPr>
            <p:cNvPr id="146" name="object 146"/>
            <p:cNvSpPr/>
            <p:nvPr/>
          </p:nvSpPr>
          <p:spPr>
            <a:xfrm>
              <a:off x="16900474" y="9770964"/>
              <a:ext cx="89535" cy="94615"/>
            </a:xfrm>
            <a:custGeom>
              <a:avLst/>
              <a:gdLst/>
              <a:ahLst/>
              <a:cxnLst/>
              <a:rect l="l" t="t" r="r" b="b"/>
              <a:pathLst>
                <a:path w="89534" h="94615">
                  <a:moveTo>
                    <a:pt x="4653" y="94005"/>
                  </a:moveTo>
                  <a:lnTo>
                    <a:pt x="4653" y="0"/>
                  </a:lnTo>
                  <a:lnTo>
                    <a:pt x="0" y="0"/>
                  </a:lnTo>
                  <a:lnTo>
                    <a:pt x="0" y="94005"/>
                  </a:lnTo>
                  <a:lnTo>
                    <a:pt x="4653" y="94005"/>
                  </a:lnTo>
                </a:path>
                <a:path w="89534" h="94615">
                  <a:moveTo>
                    <a:pt x="58636" y="4653"/>
                  </a:moveTo>
                  <a:lnTo>
                    <a:pt x="58636" y="94005"/>
                  </a:lnTo>
                  <a:lnTo>
                    <a:pt x="62359" y="94005"/>
                  </a:lnTo>
                  <a:lnTo>
                    <a:pt x="62359" y="4653"/>
                  </a:lnTo>
                </a:path>
                <a:path w="89534" h="94615">
                  <a:moveTo>
                    <a:pt x="89351" y="4653"/>
                  </a:moveTo>
                  <a:lnTo>
                    <a:pt x="31645" y="4653"/>
                  </a:lnTo>
                  <a:lnTo>
                    <a:pt x="31645" y="0"/>
                  </a:lnTo>
                  <a:lnTo>
                    <a:pt x="89351" y="0"/>
                  </a:lnTo>
                  <a:lnTo>
                    <a:pt x="89351" y="4653"/>
                  </a:lnTo>
                </a:path>
              </a:pathLst>
            </a:custGeom>
            <a:ln w="5584">
              <a:solidFill>
                <a:srgbClr val="000000"/>
              </a:solidFill>
            </a:ln>
          </p:spPr>
          <p:txBody>
            <a:bodyPr wrap="square" lIns="0" tIns="0" rIns="0" bIns="0" rtlCol="0"/>
            <a:lstStyle/>
            <a:p>
              <a:endParaRPr sz="921"/>
            </a:p>
          </p:txBody>
        </p:sp>
        <p:pic>
          <p:nvPicPr>
            <p:cNvPr id="147" name="object 147"/>
            <p:cNvPicPr/>
            <p:nvPr/>
          </p:nvPicPr>
          <p:blipFill>
            <a:blip r:embed="rId80" cstate="print"/>
            <a:stretch>
              <a:fillRect/>
            </a:stretch>
          </p:blipFill>
          <p:spPr>
            <a:xfrm>
              <a:off x="17103377" y="9768172"/>
              <a:ext cx="67944" cy="99589"/>
            </a:xfrm>
            <a:prstGeom prst="rect">
              <a:avLst/>
            </a:prstGeom>
          </p:spPr>
        </p:pic>
        <p:sp>
          <p:nvSpPr>
            <p:cNvPr id="148" name="object 148"/>
            <p:cNvSpPr/>
            <p:nvPr/>
          </p:nvSpPr>
          <p:spPr>
            <a:xfrm>
              <a:off x="17294180" y="9770964"/>
              <a:ext cx="57785" cy="94615"/>
            </a:xfrm>
            <a:custGeom>
              <a:avLst/>
              <a:gdLst/>
              <a:ahLst/>
              <a:cxnLst/>
              <a:rect l="l" t="t" r="r" b="b"/>
              <a:pathLst>
                <a:path w="57784" h="94615">
                  <a:moveTo>
                    <a:pt x="3722" y="49329"/>
                  </a:moveTo>
                  <a:lnTo>
                    <a:pt x="40022" y="49329"/>
                  </a:lnTo>
                  <a:lnTo>
                    <a:pt x="48398" y="44675"/>
                  </a:lnTo>
                  <a:lnTo>
                    <a:pt x="53052" y="40022"/>
                  </a:lnTo>
                  <a:lnTo>
                    <a:pt x="57706" y="30714"/>
                  </a:lnTo>
                  <a:lnTo>
                    <a:pt x="57706" y="17684"/>
                  </a:lnTo>
                  <a:lnTo>
                    <a:pt x="53052" y="8376"/>
                  </a:lnTo>
                  <a:lnTo>
                    <a:pt x="48398" y="4653"/>
                  </a:lnTo>
                  <a:lnTo>
                    <a:pt x="40022" y="0"/>
                  </a:lnTo>
                  <a:lnTo>
                    <a:pt x="0" y="0"/>
                  </a:lnTo>
                  <a:lnTo>
                    <a:pt x="0" y="94005"/>
                  </a:lnTo>
                  <a:lnTo>
                    <a:pt x="3722" y="94005"/>
                  </a:lnTo>
                  <a:lnTo>
                    <a:pt x="3722" y="4653"/>
                  </a:lnTo>
                  <a:lnTo>
                    <a:pt x="40022" y="4653"/>
                  </a:lnTo>
                  <a:lnTo>
                    <a:pt x="48398" y="8376"/>
                  </a:lnTo>
                  <a:lnTo>
                    <a:pt x="53052" y="17684"/>
                  </a:lnTo>
                  <a:lnTo>
                    <a:pt x="53052" y="30714"/>
                  </a:lnTo>
                  <a:lnTo>
                    <a:pt x="48398" y="40022"/>
                  </a:lnTo>
                  <a:lnTo>
                    <a:pt x="40022" y="44675"/>
                  </a:lnTo>
                  <a:lnTo>
                    <a:pt x="3722" y="44675"/>
                  </a:lnTo>
                </a:path>
              </a:pathLst>
            </a:custGeom>
            <a:ln w="5584">
              <a:solidFill>
                <a:srgbClr val="000000"/>
              </a:solidFill>
            </a:ln>
          </p:spPr>
          <p:txBody>
            <a:bodyPr wrap="square" lIns="0" tIns="0" rIns="0" bIns="0" rtlCol="0"/>
            <a:lstStyle/>
            <a:p>
              <a:endParaRPr sz="921"/>
            </a:p>
          </p:txBody>
        </p:sp>
        <p:pic>
          <p:nvPicPr>
            <p:cNvPr id="149" name="object 149"/>
            <p:cNvPicPr/>
            <p:nvPr/>
          </p:nvPicPr>
          <p:blipFill>
            <a:blip r:embed="rId81" cstate="print"/>
            <a:stretch>
              <a:fillRect/>
            </a:stretch>
          </p:blipFill>
          <p:spPr>
            <a:xfrm>
              <a:off x="17380739" y="9768172"/>
              <a:ext cx="143334" cy="99589"/>
            </a:xfrm>
            <a:prstGeom prst="rect">
              <a:avLst/>
            </a:prstGeom>
          </p:spPr>
        </p:pic>
        <p:pic>
          <p:nvPicPr>
            <p:cNvPr id="150" name="object 150"/>
            <p:cNvPicPr/>
            <p:nvPr/>
          </p:nvPicPr>
          <p:blipFill>
            <a:blip r:embed="rId82" cstate="print"/>
            <a:stretch>
              <a:fillRect/>
            </a:stretch>
          </p:blipFill>
          <p:spPr>
            <a:xfrm>
              <a:off x="17545481" y="9768172"/>
              <a:ext cx="67944" cy="99589"/>
            </a:xfrm>
            <a:prstGeom prst="rect">
              <a:avLst/>
            </a:prstGeom>
          </p:spPr>
        </p:pic>
        <p:pic>
          <p:nvPicPr>
            <p:cNvPr id="151" name="object 151"/>
            <p:cNvPicPr/>
            <p:nvPr/>
          </p:nvPicPr>
          <p:blipFill>
            <a:blip r:embed="rId83" cstate="print"/>
            <a:stretch>
              <a:fillRect/>
            </a:stretch>
          </p:blipFill>
          <p:spPr>
            <a:xfrm>
              <a:off x="17733492" y="9768172"/>
              <a:ext cx="90282" cy="99589"/>
            </a:xfrm>
            <a:prstGeom prst="rect">
              <a:avLst/>
            </a:prstGeom>
          </p:spPr>
        </p:pic>
        <p:pic>
          <p:nvPicPr>
            <p:cNvPr id="152" name="object 152"/>
            <p:cNvPicPr/>
            <p:nvPr/>
          </p:nvPicPr>
          <p:blipFill>
            <a:blip r:embed="rId84" cstate="print"/>
            <a:stretch>
              <a:fillRect/>
            </a:stretch>
          </p:blipFill>
          <p:spPr>
            <a:xfrm>
              <a:off x="17942910" y="9768172"/>
              <a:ext cx="64221" cy="99589"/>
            </a:xfrm>
            <a:prstGeom prst="rect">
              <a:avLst/>
            </a:prstGeom>
          </p:spPr>
        </p:pic>
        <p:pic>
          <p:nvPicPr>
            <p:cNvPr id="153" name="object 153"/>
            <p:cNvPicPr/>
            <p:nvPr/>
          </p:nvPicPr>
          <p:blipFill>
            <a:blip r:embed="rId85" cstate="print"/>
            <a:stretch>
              <a:fillRect/>
            </a:stretch>
          </p:blipFill>
          <p:spPr>
            <a:xfrm>
              <a:off x="18032261" y="9768172"/>
              <a:ext cx="64221" cy="99589"/>
            </a:xfrm>
            <a:prstGeom prst="rect">
              <a:avLst/>
            </a:prstGeom>
          </p:spPr>
        </p:pic>
        <p:pic>
          <p:nvPicPr>
            <p:cNvPr id="154" name="object 154"/>
            <p:cNvPicPr/>
            <p:nvPr/>
          </p:nvPicPr>
          <p:blipFill>
            <a:blip r:embed="rId86" cstate="print"/>
            <a:stretch>
              <a:fillRect/>
            </a:stretch>
          </p:blipFill>
          <p:spPr>
            <a:xfrm>
              <a:off x="18117890" y="9768172"/>
              <a:ext cx="76321" cy="99589"/>
            </a:xfrm>
            <a:prstGeom prst="rect">
              <a:avLst/>
            </a:prstGeom>
          </p:spPr>
        </p:pic>
        <p:sp>
          <p:nvSpPr>
            <p:cNvPr id="155" name="object 155"/>
            <p:cNvSpPr/>
            <p:nvPr/>
          </p:nvSpPr>
          <p:spPr>
            <a:xfrm>
              <a:off x="18223063" y="9770964"/>
              <a:ext cx="250825" cy="94615"/>
            </a:xfrm>
            <a:custGeom>
              <a:avLst/>
              <a:gdLst/>
              <a:ahLst/>
              <a:cxnLst/>
              <a:rect l="l" t="t" r="r" b="b"/>
              <a:pathLst>
                <a:path w="250825" h="94615">
                  <a:moveTo>
                    <a:pt x="53983" y="0"/>
                  </a:moveTo>
                  <a:lnTo>
                    <a:pt x="0" y="0"/>
                  </a:lnTo>
                  <a:lnTo>
                    <a:pt x="0" y="94005"/>
                  </a:lnTo>
                  <a:lnTo>
                    <a:pt x="4653" y="94005"/>
                  </a:lnTo>
                  <a:lnTo>
                    <a:pt x="4653" y="4653"/>
                  </a:lnTo>
                  <a:lnTo>
                    <a:pt x="53983" y="4653"/>
                  </a:lnTo>
                  <a:lnTo>
                    <a:pt x="53983" y="0"/>
                  </a:lnTo>
                </a:path>
                <a:path w="250825" h="94615">
                  <a:moveTo>
                    <a:pt x="4653" y="44675"/>
                  </a:moveTo>
                  <a:lnTo>
                    <a:pt x="31645" y="44675"/>
                  </a:lnTo>
                  <a:lnTo>
                    <a:pt x="31645" y="49329"/>
                  </a:lnTo>
                  <a:lnTo>
                    <a:pt x="4653" y="49329"/>
                  </a:lnTo>
                </a:path>
                <a:path w="250825" h="94615">
                  <a:moveTo>
                    <a:pt x="84697" y="94005"/>
                  </a:moveTo>
                  <a:lnTo>
                    <a:pt x="84697" y="0"/>
                  </a:lnTo>
                  <a:lnTo>
                    <a:pt x="80044" y="0"/>
                  </a:lnTo>
                  <a:lnTo>
                    <a:pt x="80044" y="94005"/>
                  </a:lnTo>
                  <a:lnTo>
                    <a:pt x="84697" y="94005"/>
                  </a:lnTo>
                </a:path>
                <a:path w="250825" h="94615">
                  <a:moveTo>
                    <a:pt x="120996" y="94005"/>
                  </a:moveTo>
                  <a:lnTo>
                    <a:pt x="120996" y="0"/>
                  </a:lnTo>
                  <a:lnTo>
                    <a:pt x="124719" y="0"/>
                  </a:lnTo>
                  <a:lnTo>
                    <a:pt x="124719" y="89351"/>
                  </a:lnTo>
                  <a:lnTo>
                    <a:pt x="174049" y="89351"/>
                  </a:lnTo>
                  <a:lnTo>
                    <a:pt x="174049" y="94005"/>
                  </a:lnTo>
                  <a:lnTo>
                    <a:pt x="120996" y="94005"/>
                  </a:lnTo>
                </a:path>
                <a:path w="250825" h="94615">
                  <a:moveTo>
                    <a:pt x="196387" y="0"/>
                  </a:moveTo>
                  <a:lnTo>
                    <a:pt x="196387" y="94005"/>
                  </a:lnTo>
                </a:path>
                <a:path w="250825" h="94615">
                  <a:moveTo>
                    <a:pt x="201041" y="4653"/>
                  </a:moveTo>
                  <a:lnTo>
                    <a:pt x="201041" y="89351"/>
                  </a:lnTo>
                </a:path>
                <a:path w="250825" h="94615">
                  <a:moveTo>
                    <a:pt x="196387" y="0"/>
                  </a:moveTo>
                  <a:lnTo>
                    <a:pt x="250370" y="0"/>
                  </a:lnTo>
                  <a:lnTo>
                    <a:pt x="250370" y="4653"/>
                  </a:lnTo>
                  <a:lnTo>
                    <a:pt x="201041" y="4653"/>
                  </a:lnTo>
                </a:path>
                <a:path w="250825" h="94615">
                  <a:moveTo>
                    <a:pt x="201041" y="44675"/>
                  </a:moveTo>
                  <a:lnTo>
                    <a:pt x="228032" y="44675"/>
                  </a:lnTo>
                  <a:lnTo>
                    <a:pt x="228032" y="49329"/>
                  </a:lnTo>
                  <a:lnTo>
                    <a:pt x="201041" y="49329"/>
                  </a:lnTo>
                </a:path>
                <a:path w="250825" h="94615">
                  <a:moveTo>
                    <a:pt x="201041" y="89351"/>
                  </a:moveTo>
                  <a:lnTo>
                    <a:pt x="250370" y="89351"/>
                  </a:lnTo>
                  <a:lnTo>
                    <a:pt x="250370" y="94005"/>
                  </a:lnTo>
                  <a:lnTo>
                    <a:pt x="196387" y="94005"/>
                  </a:lnTo>
                </a:path>
              </a:pathLst>
            </a:custGeom>
            <a:ln w="5584">
              <a:solidFill>
                <a:srgbClr val="000000"/>
              </a:solidFill>
            </a:ln>
          </p:spPr>
          <p:txBody>
            <a:bodyPr wrap="square" lIns="0" tIns="0" rIns="0" bIns="0" rtlCol="0"/>
            <a:lstStyle/>
            <a:p>
              <a:endParaRPr sz="921"/>
            </a:p>
          </p:txBody>
        </p:sp>
        <p:pic>
          <p:nvPicPr>
            <p:cNvPr id="156" name="object 156"/>
            <p:cNvPicPr/>
            <p:nvPr/>
          </p:nvPicPr>
          <p:blipFill>
            <a:blip r:embed="rId87" cstate="print"/>
            <a:stretch>
              <a:fillRect/>
            </a:stretch>
          </p:blipFill>
          <p:spPr>
            <a:xfrm>
              <a:off x="16513284" y="9945013"/>
              <a:ext cx="68875" cy="99589"/>
            </a:xfrm>
            <a:prstGeom prst="rect">
              <a:avLst/>
            </a:prstGeom>
          </p:spPr>
        </p:pic>
        <p:pic>
          <p:nvPicPr>
            <p:cNvPr id="157" name="object 157"/>
            <p:cNvPicPr/>
            <p:nvPr/>
          </p:nvPicPr>
          <p:blipFill>
            <a:blip r:embed="rId88" cstate="print"/>
            <a:stretch>
              <a:fillRect/>
            </a:stretch>
          </p:blipFill>
          <p:spPr>
            <a:xfrm>
              <a:off x="16701296" y="9945013"/>
              <a:ext cx="67944" cy="99589"/>
            </a:xfrm>
            <a:prstGeom prst="rect">
              <a:avLst/>
            </a:prstGeom>
          </p:spPr>
        </p:pic>
        <p:pic>
          <p:nvPicPr>
            <p:cNvPr id="158" name="object 158"/>
            <p:cNvPicPr/>
            <p:nvPr/>
          </p:nvPicPr>
          <p:blipFill>
            <a:blip r:embed="rId89" cstate="print"/>
            <a:stretch>
              <a:fillRect/>
            </a:stretch>
          </p:blipFill>
          <p:spPr>
            <a:xfrm>
              <a:off x="16799955" y="9945013"/>
              <a:ext cx="67944" cy="99589"/>
            </a:xfrm>
            <a:prstGeom prst="rect">
              <a:avLst/>
            </a:prstGeom>
          </p:spPr>
        </p:pic>
        <p:sp>
          <p:nvSpPr>
            <p:cNvPr id="159" name="object 159"/>
            <p:cNvSpPr/>
            <p:nvPr/>
          </p:nvSpPr>
          <p:spPr>
            <a:xfrm>
              <a:off x="16900474" y="9947806"/>
              <a:ext cx="89535" cy="94615"/>
            </a:xfrm>
            <a:custGeom>
              <a:avLst/>
              <a:gdLst/>
              <a:ahLst/>
              <a:cxnLst/>
              <a:rect l="l" t="t" r="r" b="b"/>
              <a:pathLst>
                <a:path w="89534" h="94615">
                  <a:moveTo>
                    <a:pt x="4653" y="94005"/>
                  </a:moveTo>
                  <a:lnTo>
                    <a:pt x="4653" y="0"/>
                  </a:lnTo>
                  <a:lnTo>
                    <a:pt x="0" y="0"/>
                  </a:lnTo>
                  <a:lnTo>
                    <a:pt x="0" y="94005"/>
                  </a:lnTo>
                  <a:lnTo>
                    <a:pt x="4653" y="94005"/>
                  </a:lnTo>
                </a:path>
                <a:path w="89534" h="94615">
                  <a:moveTo>
                    <a:pt x="58636" y="4653"/>
                  </a:moveTo>
                  <a:lnTo>
                    <a:pt x="58636" y="94005"/>
                  </a:lnTo>
                  <a:lnTo>
                    <a:pt x="62359" y="94005"/>
                  </a:lnTo>
                  <a:lnTo>
                    <a:pt x="62359" y="4653"/>
                  </a:lnTo>
                </a:path>
                <a:path w="89534" h="94615">
                  <a:moveTo>
                    <a:pt x="89351" y="4653"/>
                  </a:moveTo>
                  <a:lnTo>
                    <a:pt x="31645" y="4653"/>
                  </a:lnTo>
                  <a:lnTo>
                    <a:pt x="31645" y="0"/>
                  </a:lnTo>
                  <a:lnTo>
                    <a:pt x="89351" y="0"/>
                  </a:lnTo>
                  <a:lnTo>
                    <a:pt x="89351" y="4653"/>
                  </a:lnTo>
                </a:path>
              </a:pathLst>
            </a:custGeom>
            <a:ln w="5584">
              <a:solidFill>
                <a:srgbClr val="000000"/>
              </a:solidFill>
            </a:ln>
          </p:spPr>
          <p:txBody>
            <a:bodyPr wrap="square" lIns="0" tIns="0" rIns="0" bIns="0" rtlCol="0"/>
            <a:lstStyle/>
            <a:p>
              <a:endParaRPr sz="921"/>
            </a:p>
          </p:txBody>
        </p:sp>
        <p:pic>
          <p:nvPicPr>
            <p:cNvPr id="160" name="object 160"/>
            <p:cNvPicPr/>
            <p:nvPr/>
          </p:nvPicPr>
          <p:blipFill>
            <a:blip r:embed="rId90" cstate="print"/>
            <a:stretch>
              <a:fillRect/>
            </a:stretch>
          </p:blipFill>
          <p:spPr>
            <a:xfrm>
              <a:off x="17103377" y="9945013"/>
              <a:ext cx="67944" cy="99589"/>
            </a:xfrm>
            <a:prstGeom prst="rect">
              <a:avLst/>
            </a:prstGeom>
          </p:spPr>
        </p:pic>
        <p:sp>
          <p:nvSpPr>
            <p:cNvPr id="161" name="object 161"/>
            <p:cNvSpPr/>
            <p:nvPr/>
          </p:nvSpPr>
          <p:spPr>
            <a:xfrm>
              <a:off x="17294180" y="9947806"/>
              <a:ext cx="57785" cy="94615"/>
            </a:xfrm>
            <a:custGeom>
              <a:avLst/>
              <a:gdLst/>
              <a:ahLst/>
              <a:cxnLst/>
              <a:rect l="l" t="t" r="r" b="b"/>
              <a:pathLst>
                <a:path w="57784" h="94615">
                  <a:moveTo>
                    <a:pt x="3722" y="49329"/>
                  </a:moveTo>
                  <a:lnTo>
                    <a:pt x="40022" y="49329"/>
                  </a:lnTo>
                  <a:lnTo>
                    <a:pt x="48398" y="44675"/>
                  </a:lnTo>
                  <a:lnTo>
                    <a:pt x="53052" y="40022"/>
                  </a:lnTo>
                  <a:lnTo>
                    <a:pt x="57706" y="31645"/>
                  </a:lnTo>
                  <a:lnTo>
                    <a:pt x="57706" y="17684"/>
                  </a:lnTo>
                  <a:lnTo>
                    <a:pt x="53052" y="9307"/>
                  </a:lnTo>
                  <a:lnTo>
                    <a:pt x="48398" y="4653"/>
                  </a:lnTo>
                  <a:lnTo>
                    <a:pt x="40022" y="0"/>
                  </a:lnTo>
                  <a:lnTo>
                    <a:pt x="0" y="0"/>
                  </a:lnTo>
                  <a:lnTo>
                    <a:pt x="0" y="94005"/>
                  </a:lnTo>
                  <a:lnTo>
                    <a:pt x="3722" y="94005"/>
                  </a:lnTo>
                  <a:lnTo>
                    <a:pt x="3722" y="4653"/>
                  </a:lnTo>
                  <a:lnTo>
                    <a:pt x="40022" y="4653"/>
                  </a:lnTo>
                  <a:lnTo>
                    <a:pt x="48398" y="9307"/>
                  </a:lnTo>
                  <a:lnTo>
                    <a:pt x="53052" y="17684"/>
                  </a:lnTo>
                  <a:lnTo>
                    <a:pt x="53052" y="31645"/>
                  </a:lnTo>
                  <a:lnTo>
                    <a:pt x="48398" y="40022"/>
                  </a:lnTo>
                  <a:lnTo>
                    <a:pt x="40022" y="44675"/>
                  </a:lnTo>
                  <a:lnTo>
                    <a:pt x="3722" y="44675"/>
                  </a:lnTo>
                </a:path>
              </a:pathLst>
            </a:custGeom>
            <a:ln w="5584">
              <a:solidFill>
                <a:srgbClr val="000000"/>
              </a:solidFill>
            </a:ln>
          </p:spPr>
          <p:txBody>
            <a:bodyPr wrap="square" lIns="0" tIns="0" rIns="0" bIns="0" rtlCol="0"/>
            <a:lstStyle/>
            <a:p>
              <a:endParaRPr sz="921"/>
            </a:p>
          </p:txBody>
        </p:sp>
        <p:pic>
          <p:nvPicPr>
            <p:cNvPr id="162" name="object 162"/>
            <p:cNvPicPr/>
            <p:nvPr/>
          </p:nvPicPr>
          <p:blipFill>
            <a:blip r:embed="rId91" cstate="print"/>
            <a:stretch>
              <a:fillRect/>
            </a:stretch>
          </p:blipFill>
          <p:spPr>
            <a:xfrm>
              <a:off x="17380739" y="9945013"/>
              <a:ext cx="143334" cy="99589"/>
            </a:xfrm>
            <a:prstGeom prst="rect">
              <a:avLst/>
            </a:prstGeom>
          </p:spPr>
        </p:pic>
        <p:pic>
          <p:nvPicPr>
            <p:cNvPr id="163" name="object 163"/>
            <p:cNvPicPr/>
            <p:nvPr/>
          </p:nvPicPr>
          <p:blipFill>
            <a:blip r:embed="rId92" cstate="print"/>
            <a:stretch>
              <a:fillRect/>
            </a:stretch>
          </p:blipFill>
          <p:spPr>
            <a:xfrm>
              <a:off x="17545481" y="9945013"/>
              <a:ext cx="67944" cy="99589"/>
            </a:xfrm>
            <a:prstGeom prst="rect">
              <a:avLst/>
            </a:prstGeom>
          </p:spPr>
        </p:pic>
        <p:pic>
          <p:nvPicPr>
            <p:cNvPr id="164" name="object 164"/>
            <p:cNvPicPr/>
            <p:nvPr/>
          </p:nvPicPr>
          <p:blipFill>
            <a:blip r:embed="rId93" cstate="print"/>
            <a:stretch>
              <a:fillRect/>
            </a:stretch>
          </p:blipFill>
          <p:spPr>
            <a:xfrm>
              <a:off x="17733492" y="9945013"/>
              <a:ext cx="90282" cy="99589"/>
            </a:xfrm>
            <a:prstGeom prst="rect">
              <a:avLst/>
            </a:prstGeom>
          </p:spPr>
        </p:pic>
        <p:pic>
          <p:nvPicPr>
            <p:cNvPr id="165" name="object 165"/>
            <p:cNvPicPr/>
            <p:nvPr/>
          </p:nvPicPr>
          <p:blipFill>
            <a:blip r:embed="rId94" cstate="print"/>
            <a:stretch>
              <a:fillRect/>
            </a:stretch>
          </p:blipFill>
          <p:spPr>
            <a:xfrm>
              <a:off x="17942910" y="9945013"/>
              <a:ext cx="64221" cy="99589"/>
            </a:xfrm>
            <a:prstGeom prst="rect">
              <a:avLst/>
            </a:prstGeom>
          </p:spPr>
        </p:pic>
        <p:pic>
          <p:nvPicPr>
            <p:cNvPr id="166" name="object 166"/>
            <p:cNvPicPr/>
            <p:nvPr/>
          </p:nvPicPr>
          <p:blipFill>
            <a:blip r:embed="rId95" cstate="print"/>
            <a:stretch>
              <a:fillRect/>
            </a:stretch>
          </p:blipFill>
          <p:spPr>
            <a:xfrm>
              <a:off x="18032261" y="9945013"/>
              <a:ext cx="64221" cy="99589"/>
            </a:xfrm>
            <a:prstGeom prst="rect">
              <a:avLst/>
            </a:prstGeom>
          </p:spPr>
        </p:pic>
        <p:pic>
          <p:nvPicPr>
            <p:cNvPr id="167" name="object 167"/>
            <p:cNvPicPr/>
            <p:nvPr/>
          </p:nvPicPr>
          <p:blipFill>
            <a:blip r:embed="rId96" cstate="print"/>
            <a:stretch>
              <a:fillRect/>
            </a:stretch>
          </p:blipFill>
          <p:spPr>
            <a:xfrm>
              <a:off x="18117890" y="9945013"/>
              <a:ext cx="76321" cy="99589"/>
            </a:xfrm>
            <a:prstGeom prst="rect">
              <a:avLst/>
            </a:prstGeom>
          </p:spPr>
        </p:pic>
        <p:sp>
          <p:nvSpPr>
            <p:cNvPr id="168" name="object 168"/>
            <p:cNvSpPr/>
            <p:nvPr/>
          </p:nvSpPr>
          <p:spPr>
            <a:xfrm>
              <a:off x="18223063" y="9947806"/>
              <a:ext cx="250825" cy="94615"/>
            </a:xfrm>
            <a:custGeom>
              <a:avLst/>
              <a:gdLst/>
              <a:ahLst/>
              <a:cxnLst/>
              <a:rect l="l" t="t" r="r" b="b"/>
              <a:pathLst>
                <a:path w="250825" h="94615">
                  <a:moveTo>
                    <a:pt x="53983" y="0"/>
                  </a:moveTo>
                  <a:lnTo>
                    <a:pt x="0" y="0"/>
                  </a:lnTo>
                  <a:lnTo>
                    <a:pt x="0" y="94005"/>
                  </a:lnTo>
                  <a:lnTo>
                    <a:pt x="4653" y="94005"/>
                  </a:lnTo>
                  <a:lnTo>
                    <a:pt x="4653" y="4653"/>
                  </a:lnTo>
                  <a:lnTo>
                    <a:pt x="53983" y="4653"/>
                  </a:lnTo>
                  <a:lnTo>
                    <a:pt x="53983" y="0"/>
                  </a:lnTo>
                </a:path>
                <a:path w="250825" h="94615">
                  <a:moveTo>
                    <a:pt x="4653" y="44675"/>
                  </a:moveTo>
                  <a:lnTo>
                    <a:pt x="31645" y="44675"/>
                  </a:lnTo>
                  <a:lnTo>
                    <a:pt x="31645" y="49329"/>
                  </a:lnTo>
                  <a:lnTo>
                    <a:pt x="4653" y="49329"/>
                  </a:lnTo>
                </a:path>
                <a:path w="250825" h="94615">
                  <a:moveTo>
                    <a:pt x="84697" y="94005"/>
                  </a:moveTo>
                  <a:lnTo>
                    <a:pt x="84697" y="0"/>
                  </a:lnTo>
                  <a:lnTo>
                    <a:pt x="80044" y="0"/>
                  </a:lnTo>
                  <a:lnTo>
                    <a:pt x="80044" y="94005"/>
                  </a:lnTo>
                  <a:lnTo>
                    <a:pt x="84697" y="94005"/>
                  </a:lnTo>
                </a:path>
                <a:path w="250825" h="94615">
                  <a:moveTo>
                    <a:pt x="120996" y="94005"/>
                  </a:moveTo>
                  <a:lnTo>
                    <a:pt x="120996" y="0"/>
                  </a:lnTo>
                  <a:lnTo>
                    <a:pt x="124719" y="0"/>
                  </a:lnTo>
                  <a:lnTo>
                    <a:pt x="124719" y="89351"/>
                  </a:lnTo>
                  <a:lnTo>
                    <a:pt x="174049" y="89351"/>
                  </a:lnTo>
                  <a:lnTo>
                    <a:pt x="174049" y="94005"/>
                  </a:lnTo>
                  <a:lnTo>
                    <a:pt x="120996" y="94005"/>
                  </a:lnTo>
                </a:path>
                <a:path w="250825" h="94615">
                  <a:moveTo>
                    <a:pt x="196387" y="0"/>
                  </a:moveTo>
                  <a:lnTo>
                    <a:pt x="196387" y="94005"/>
                  </a:lnTo>
                </a:path>
                <a:path w="250825" h="94615">
                  <a:moveTo>
                    <a:pt x="201041" y="4653"/>
                  </a:moveTo>
                  <a:lnTo>
                    <a:pt x="201041" y="89351"/>
                  </a:lnTo>
                </a:path>
                <a:path w="250825" h="94615">
                  <a:moveTo>
                    <a:pt x="196387" y="0"/>
                  </a:moveTo>
                  <a:lnTo>
                    <a:pt x="250370" y="0"/>
                  </a:lnTo>
                  <a:lnTo>
                    <a:pt x="250370" y="4653"/>
                  </a:lnTo>
                  <a:lnTo>
                    <a:pt x="201041" y="4653"/>
                  </a:lnTo>
                </a:path>
                <a:path w="250825" h="94615">
                  <a:moveTo>
                    <a:pt x="201041" y="44675"/>
                  </a:moveTo>
                  <a:lnTo>
                    <a:pt x="228032" y="44675"/>
                  </a:lnTo>
                  <a:lnTo>
                    <a:pt x="228032" y="49329"/>
                  </a:lnTo>
                  <a:lnTo>
                    <a:pt x="201041" y="49329"/>
                  </a:lnTo>
                </a:path>
                <a:path w="250825" h="94615">
                  <a:moveTo>
                    <a:pt x="201041" y="89351"/>
                  </a:moveTo>
                  <a:lnTo>
                    <a:pt x="250370" y="89351"/>
                  </a:lnTo>
                  <a:lnTo>
                    <a:pt x="250370" y="94005"/>
                  </a:lnTo>
                  <a:lnTo>
                    <a:pt x="196387" y="94005"/>
                  </a:lnTo>
                </a:path>
              </a:pathLst>
            </a:custGeom>
            <a:ln w="5584">
              <a:solidFill>
                <a:srgbClr val="000000"/>
              </a:solidFill>
            </a:ln>
          </p:spPr>
          <p:txBody>
            <a:bodyPr wrap="square" lIns="0" tIns="0" rIns="0" bIns="0" rtlCol="0"/>
            <a:lstStyle/>
            <a:p>
              <a:endParaRPr sz="921"/>
            </a:p>
          </p:txBody>
        </p:sp>
        <p:pic>
          <p:nvPicPr>
            <p:cNvPr id="169" name="object 169"/>
            <p:cNvPicPr/>
            <p:nvPr/>
          </p:nvPicPr>
          <p:blipFill>
            <a:blip r:embed="rId97" cstate="print"/>
            <a:stretch>
              <a:fillRect/>
            </a:stretch>
          </p:blipFill>
          <p:spPr>
            <a:xfrm>
              <a:off x="16517938" y="10122786"/>
              <a:ext cx="64221" cy="98659"/>
            </a:xfrm>
            <a:prstGeom prst="rect">
              <a:avLst/>
            </a:prstGeom>
          </p:spPr>
        </p:pic>
        <p:pic>
          <p:nvPicPr>
            <p:cNvPr id="170" name="object 170"/>
            <p:cNvPicPr/>
            <p:nvPr/>
          </p:nvPicPr>
          <p:blipFill>
            <a:blip r:embed="rId98" cstate="print"/>
            <a:stretch>
              <a:fillRect/>
            </a:stretch>
          </p:blipFill>
          <p:spPr>
            <a:xfrm>
              <a:off x="16701296" y="10122786"/>
              <a:ext cx="67944" cy="98659"/>
            </a:xfrm>
            <a:prstGeom prst="rect">
              <a:avLst/>
            </a:prstGeom>
          </p:spPr>
        </p:pic>
        <p:pic>
          <p:nvPicPr>
            <p:cNvPr id="171" name="object 171"/>
            <p:cNvPicPr/>
            <p:nvPr/>
          </p:nvPicPr>
          <p:blipFill>
            <a:blip r:embed="rId99" cstate="print"/>
            <a:stretch>
              <a:fillRect/>
            </a:stretch>
          </p:blipFill>
          <p:spPr>
            <a:xfrm>
              <a:off x="16799955" y="10122786"/>
              <a:ext cx="67944" cy="98659"/>
            </a:xfrm>
            <a:prstGeom prst="rect">
              <a:avLst/>
            </a:prstGeom>
          </p:spPr>
        </p:pic>
        <p:sp>
          <p:nvSpPr>
            <p:cNvPr id="172" name="object 172"/>
            <p:cNvSpPr/>
            <p:nvPr/>
          </p:nvSpPr>
          <p:spPr>
            <a:xfrm>
              <a:off x="16900474" y="10125578"/>
              <a:ext cx="89535" cy="93345"/>
            </a:xfrm>
            <a:custGeom>
              <a:avLst/>
              <a:gdLst/>
              <a:ahLst/>
              <a:cxnLst/>
              <a:rect l="l" t="t" r="r" b="b"/>
              <a:pathLst>
                <a:path w="89534" h="93345">
                  <a:moveTo>
                    <a:pt x="4653" y="93074"/>
                  </a:moveTo>
                  <a:lnTo>
                    <a:pt x="4653" y="0"/>
                  </a:lnTo>
                  <a:lnTo>
                    <a:pt x="0" y="0"/>
                  </a:lnTo>
                  <a:lnTo>
                    <a:pt x="0" y="93074"/>
                  </a:lnTo>
                  <a:lnTo>
                    <a:pt x="4653" y="93074"/>
                  </a:lnTo>
                </a:path>
                <a:path w="89534" h="93345">
                  <a:moveTo>
                    <a:pt x="58636" y="3722"/>
                  </a:moveTo>
                  <a:lnTo>
                    <a:pt x="58636" y="93074"/>
                  </a:lnTo>
                  <a:lnTo>
                    <a:pt x="62359" y="93074"/>
                  </a:lnTo>
                  <a:lnTo>
                    <a:pt x="62359" y="3722"/>
                  </a:lnTo>
                </a:path>
                <a:path w="89534" h="93345">
                  <a:moveTo>
                    <a:pt x="89351" y="3722"/>
                  </a:moveTo>
                  <a:lnTo>
                    <a:pt x="31645" y="3722"/>
                  </a:lnTo>
                  <a:lnTo>
                    <a:pt x="31645" y="0"/>
                  </a:lnTo>
                  <a:lnTo>
                    <a:pt x="89351" y="0"/>
                  </a:lnTo>
                  <a:lnTo>
                    <a:pt x="89351" y="3722"/>
                  </a:lnTo>
                </a:path>
              </a:pathLst>
            </a:custGeom>
            <a:ln w="5584">
              <a:solidFill>
                <a:srgbClr val="000000"/>
              </a:solidFill>
            </a:ln>
          </p:spPr>
          <p:txBody>
            <a:bodyPr wrap="square" lIns="0" tIns="0" rIns="0" bIns="0" rtlCol="0"/>
            <a:lstStyle/>
            <a:p>
              <a:endParaRPr sz="921"/>
            </a:p>
          </p:txBody>
        </p:sp>
        <p:pic>
          <p:nvPicPr>
            <p:cNvPr id="173" name="object 173"/>
            <p:cNvPicPr/>
            <p:nvPr/>
          </p:nvPicPr>
          <p:blipFill>
            <a:blip r:embed="rId100" cstate="print"/>
            <a:stretch>
              <a:fillRect/>
            </a:stretch>
          </p:blipFill>
          <p:spPr>
            <a:xfrm>
              <a:off x="17103377" y="10122786"/>
              <a:ext cx="72598" cy="98659"/>
            </a:xfrm>
            <a:prstGeom prst="rect">
              <a:avLst/>
            </a:prstGeom>
          </p:spPr>
        </p:pic>
        <p:sp>
          <p:nvSpPr>
            <p:cNvPr id="174" name="object 174"/>
            <p:cNvSpPr/>
            <p:nvPr/>
          </p:nvSpPr>
          <p:spPr>
            <a:xfrm>
              <a:off x="17294180" y="10125578"/>
              <a:ext cx="57785" cy="93345"/>
            </a:xfrm>
            <a:custGeom>
              <a:avLst/>
              <a:gdLst/>
              <a:ahLst/>
              <a:cxnLst/>
              <a:rect l="l" t="t" r="r" b="b"/>
              <a:pathLst>
                <a:path w="57784" h="93345">
                  <a:moveTo>
                    <a:pt x="3722" y="48398"/>
                  </a:moveTo>
                  <a:lnTo>
                    <a:pt x="40022" y="48398"/>
                  </a:lnTo>
                  <a:lnTo>
                    <a:pt x="48398" y="44675"/>
                  </a:lnTo>
                  <a:lnTo>
                    <a:pt x="53052" y="40022"/>
                  </a:lnTo>
                  <a:lnTo>
                    <a:pt x="57706" y="30714"/>
                  </a:lnTo>
                  <a:lnTo>
                    <a:pt x="57706" y="17684"/>
                  </a:lnTo>
                  <a:lnTo>
                    <a:pt x="53052" y="8376"/>
                  </a:lnTo>
                  <a:lnTo>
                    <a:pt x="48398" y="3722"/>
                  </a:lnTo>
                  <a:lnTo>
                    <a:pt x="40022" y="0"/>
                  </a:lnTo>
                  <a:lnTo>
                    <a:pt x="0" y="0"/>
                  </a:lnTo>
                  <a:lnTo>
                    <a:pt x="0" y="93074"/>
                  </a:lnTo>
                  <a:lnTo>
                    <a:pt x="3722" y="93074"/>
                  </a:lnTo>
                  <a:lnTo>
                    <a:pt x="3722" y="3722"/>
                  </a:lnTo>
                  <a:lnTo>
                    <a:pt x="40022" y="3722"/>
                  </a:lnTo>
                  <a:lnTo>
                    <a:pt x="48398" y="8376"/>
                  </a:lnTo>
                  <a:lnTo>
                    <a:pt x="53052" y="17684"/>
                  </a:lnTo>
                  <a:lnTo>
                    <a:pt x="53052" y="30714"/>
                  </a:lnTo>
                  <a:lnTo>
                    <a:pt x="48398" y="40022"/>
                  </a:lnTo>
                  <a:lnTo>
                    <a:pt x="40022" y="44675"/>
                  </a:lnTo>
                  <a:lnTo>
                    <a:pt x="3722" y="44675"/>
                  </a:lnTo>
                </a:path>
              </a:pathLst>
            </a:custGeom>
            <a:ln w="5584">
              <a:solidFill>
                <a:srgbClr val="000000"/>
              </a:solidFill>
            </a:ln>
          </p:spPr>
          <p:txBody>
            <a:bodyPr wrap="square" lIns="0" tIns="0" rIns="0" bIns="0" rtlCol="0"/>
            <a:lstStyle/>
            <a:p>
              <a:endParaRPr sz="921"/>
            </a:p>
          </p:txBody>
        </p:sp>
        <p:pic>
          <p:nvPicPr>
            <p:cNvPr id="175" name="object 175"/>
            <p:cNvPicPr/>
            <p:nvPr/>
          </p:nvPicPr>
          <p:blipFill>
            <a:blip r:embed="rId101" cstate="print"/>
            <a:stretch>
              <a:fillRect/>
            </a:stretch>
          </p:blipFill>
          <p:spPr>
            <a:xfrm>
              <a:off x="17380739" y="10122786"/>
              <a:ext cx="143334" cy="98659"/>
            </a:xfrm>
            <a:prstGeom prst="rect">
              <a:avLst/>
            </a:prstGeom>
          </p:spPr>
        </p:pic>
        <p:pic>
          <p:nvPicPr>
            <p:cNvPr id="176" name="object 176"/>
            <p:cNvPicPr/>
            <p:nvPr/>
          </p:nvPicPr>
          <p:blipFill>
            <a:blip r:embed="rId102" cstate="print"/>
            <a:stretch>
              <a:fillRect/>
            </a:stretch>
          </p:blipFill>
          <p:spPr>
            <a:xfrm>
              <a:off x="17545481" y="10122786"/>
              <a:ext cx="67944" cy="98659"/>
            </a:xfrm>
            <a:prstGeom prst="rect">
              <a:avLst/>
            </a:prstGeom>
          </p:spPr>
        </p:pic>
        <p:pic>
          <p:nvPicPr>
            <p:cNvPr id="177" name="object 177"/>
            <p:cNvPicPr/>
            <p:nvPr/>
          </p:nvPicPr>
          <p:blipFill>
            <a:blip r:embed="rId103" cstate="print"/>
            <a:stretch>
              <a:fillRect/>
            </a:stretch>
          </p:blipFill>
          <p:spPr>
            <a:xfrm>
              <a:off x="17733492" y="10122786"/>
              <a:ext cx="90282" cy="98659"/>
            </a:xfrm>
            <a:prstGeom prst="rect">
              <a:avLst/>
            </a:prstGeom>
          </p:spPr>
        </p:pic>
        <p:pic>
          <p:nvPicPr>
            <p:cNvPr id="178" name="object 178"/>
            <p:cNvPicPr/>
            <p:nvPr/>
          </p:nvPicPr>
          <p:blipFill>
            <a:blip r:embed="rId104" cstate="print"/>
            <a:stretch>
              <a:fillRect/>
            </a:stretch>
          </p:blipFill>
          <p:spPr>
            <a:xfrm>
              <a:off x="17942910" y="10122786"/>
              <a:ext cx="64221" cy="98659"/>
            </a:xfrm>
            <a:prstGeom prst="rect">
              <a:avLst/>
            </a:prstGeom>
          </p:spPr>
        </p:pic>
        <p:pic>
          <p:nvPicPr>
            <p:cNvPr id="179" name="object 179"/>
            <p:cNvPicPr/>
            <p:nvPr/>
          </p:nvPicPr>
          <p:blipFill>
            <a:blip r:embed="rId105" cstate="print"/>
            <a:stretch>
              <a:fillRect/>
            </a:stretch>
          </p:blipFill>
          <p:spPr>
            <a:xfrm>
              <a:off x="18032261" y="10122786"/>
              <a:ext cx="64221" cy="98659"/>
            </a:xfrm>
            <a:prstGeom prst="rect">
              <a:avLst/>
            </a:prstGeom>
          </p:spPr>
        </p:pic>
        <p:pic>
          <p:nvPicPr>
            <p:cNvPr id="180" name="object 180"/>
            <p:cNvPicPr/>
            <p:nvPr/>
          </p:nvPicPr>
          <p:blipFill>
            <a:blip r:embed="rId106" cstate="print"/>
            <a:stretch>
              <a:fillRect/>
            </a:stretch>
          </p:blipFill>
          <p:spPr>
            <a:xfrm>
              <a:off x="18117890" y="10122786"/>
              <a:ext cx="76321" cy="98659"/>
            </a:xfrm>
            <a:prstGeom prst="rect">
              <a:avLst/>
            </a:prstGeom>
          </p:spPr>
        </p:pic>
        <p:sp>
          <p:nvSpPr>
            <p:cNvPr id="181" name="object 181"/>
            <p:cNvSpPr/>
            <p:nvPr/>
          </p:nvSpPr>
          <p:spPr>
            <a:xfrm>
              <a:off x="18223063" y="10125578"/>
              <a:ext cx="250825" cy="93345"/>
            </a:xfrm>
            <a:custGeom>
              <a:avLst/>
              <a:gdLst/>
              <a:ahLst/>
              <a:cxnLst/>
              <a:rect l="l" t="t" r="r" b="b"/>
              <a:pathLst>
                <a:path w="250825" h="93345">
                  <a:moveTo>
                    <a:pt x="53983" y="0"/>
                  </a:moveTo>
                  <a:lnTo>
                    <a:pt x="0" y="0"/>
                  </a:lnTo>
                  <a:lnTo>
                    <a:pt x="0" y="93074"/>
                  </a:lnTo>
                  <a:lnTo>
                    <a:pt x="4653" y="93074"/>
                  </a:lnTo>
                  <a:lnTo>
                    <a:pt x="4653" y="3722"/>
                  </a:lnTo>
                  <a:lnTo>
                    <a:pt x="53983" y="3722"/>
                  </a:lnTo>
                  <a:lnTo>
                    <a:pt x="53983" y="0"/>
                  </a:lnTo>
                </a:path>
                <a:path w="250825" h="93345">
                  <a:moveTo>
                    <a:pt x="4653" y="44675"/>
                  </a:moveTo>
                  <a:lnTo>
                    <a:pt x="31645" y="44675"/>
                  </a:lnTo>
                  <a:lnTo>
                    <a:pt x="31645" y="48398"/>
                  </a:lnTo>
                  <a:lnTo>
                    <a:pt x="4653" y="48398"/>
                  </a:lnTo>
                </a:path>
                <a:path w="250825" h="93345">
                  <a:moveTo>
                    <a:pt x="84697" y="93074"/>
                  </a:moveTo>
                  <a:lnTo>
                    <a:pt x="84697" y="0"/>
                  </a:lnTo>
                  <a:lnTo>
                    <a:pt x="80044" y="0"/>
                  </a:lnTo>
                  <a:lnTo>
                    <a:pt x="80044" y="93074"/>
                  </a:lnTo>
                  <a:lnTo>
                    <a:pt x="84697" y="93074"/>
                  </a:lnTo>
                </a:path>
                <a:path w="250825" h="93345">
                  <a:moveTo>
                    <a:pt x="120996" y="93074"/>
                  </a:moveTo>
                  <a:lnTo>
                    <a:pt x="120996" y="0"/>
                  </a:lnTo>
                  <a:lnTo>
                    <a:pt x="124719" y="0"/>
                  </a:lnTo>
                  <a:lnTo>
                    <a:pt x="124719" y="89351"/>
                  </a:lnTo>
                  <a:lnTo>
                    <a:pt x="174049" y="89351"/>
                  </a:lnTo>
                  <a:lnTo>
                    <a:pt x="174049" y="93074"/>
                  </a:lnTo>
                  <a:lnTo>
                    <a:pt x="120996" y="93074"/>
                  </a:lnTo>
                </a:path>
                <a:path w="250825" h="93345">
                  <a:moveTo>
                    <a:pt x="196387" y="0"/>
                  </a:moveTo>
                  <a:lnTo>
                    <a:pt x="196387" y="93074"/>
                  </a:lnTo>
                </a:path>
                <a:path w="250825" h="93345">
                  <a:moveTo>
                    <a:pt x="201041" y="3722"/>
                  </a:moveTo>
                  <a:lnTo>
                    <a:pt x="201041" y="89351"/>
                  </a:lnTo>
                </a:path>
                <a:path w="250825" h="93345">
                  <a:moveTo>
                    <a:pt x="196387" y="0"/>
                  </a:moveTo>
                  <a:lnTo>
                    <a:pt x="250370" y="0"/>
                  </a:lnTo>
                  <a:lnTo>
                    <a:pt x="250370" y="3722"/>
                  </a:lnTo>
                  <a:lnTo>
                    <a:pt x="201041" y="3722"/>
                  </a:lnTo>
                </a:path>
                <a:path w="250825" h="93345">
                  <a:moveTo>
                    <a:pt x="201041" y="44675"/>
                  </a:moveTo>
                  <a:lnTo>
                    <a:pt x="228032" y="44675"/>
                  </a:lnTo>
                  <a:lnTo>
                    <a:pt x="228032" y="48398"/>
                  </a:lnTo>
                  <a:lnTo>
                    <a:pt x="201041" y="48398"/>
                  </a:lnTo>
                </a:path>
                <a:path w="250825" h="93345">
                  <a:moveTo>
                    <a:pt x="201041" y="89351"/>
                  </a:moveTo>
                  <a:lnTo>
                    <a:pt x="250370" y="89351"/>
                  </a:lnTo>
                  <a:lnTo>
                    <a:pt x="250370" y="93074"/>
                  </a:lnTo>
                  <a:lnTo>
                    <a:pt x="196387" y="93074"/>
                  </a:lnTo>
                </a:path>
              </a:pathLst>
            </a:custGeom>
            <a:ln w="5584">
              <a:solidFill>
                <a:srgbClr val="000000"/>
              </a:solidFill>
            </a:ln>
          </p:spPr>
          <p:txBody>
            <a:bodyPr wrap="square" lIns="0" tIns="0" rIns="0" bIns="0" rtlCol="0"/>
            <a:lstStyle/>
            <a:p>
              <a:endParaRPr sz="921"/>
            </a:p>
          </p:txBody>
        </p:sp>
        <p:pic>
          <p:nvPicPr>
            <p:cNvPr id="182" name="object 182"/>
            <p:cNvPicPr/>
            <p:nvPr/>
          </p:nvPicPr>
          <p:blipFill>
            <a:blip r:embed="rId107" cstate="print"/>
            <a:stretch>
              <a:fillRect/>
            </a:stretch>
          </p:blipFill>
          <p:spPr>
            <a:xfrm>
              <a:off x="16513284" y="10299627"/>
              <a:ext cx="68875" cy="99589"/>
            </a:xfrm>
            <a:prstGeom prst="rect">
              <a:avLst/>
            </a:prstGeom>
          </p:spPr>
        </p:pic>
        <p:pic>
          <p:nvPicPr>
            <p:cNvPr id="183" name="object 183"/>
            <p:cNvPicPr/>
            <p:nvPr/>
          </p:nvPicPr>
          <p:blipFill>
            <a:blip r:embed="rId108" cstate="print"/>
            <a:stretch>
              <a:fillRect/>
            </a:stretch>
          </p:blipFill>
          <p:spPr>
            <a:xfrm>
              <a:off x="16696642" y="10299627"/>
              <a:ext cx="77251" cy="107966"/>
            </a:xfrm>
            <a:prstGeom prst="rect">
              <a:avLst/>
            </a:prstGeom>
          </p:spPr>
        </p:pic>
        <p:pic>
          <p:nvPicPr>
            <p:cNvPr id="184" name="object 184"/>
            <p:cNvPicPr/>
            <p:nvPr/>
          </p:nvPicPr>
          <p:blipFill>
            <a:blip r:embed="rId109" cstate="print"/>
            <a:stretch>
              <a:fillRect/>
            </a:stretch>
          </p:blipFill>
          <p:spPr>
            <a:xfrm>
              <a:off x="16799955" y="10299627"/>
              <a:ext cx="67944" cy="99589"/>
            </a:xfrm>
            <a:prstGeom prst="rect">
              <a:avLst/>
            </a:prstGeom>
          </p:spPr>
        </p:pic>
        <p:pic>
          <p:nvPicPr>
            <p:cNvPr id="185" name="object 185"/>
            <p:cNvPicPr/>
            <p:nvPr/>
          </p:nvPicPr>
          <p:blipFill>
            <a:blip r:embed="rId110" cstate="print"/>
            <a:stretch>
              <a:fillRect/>
            </a:stretch>
          </p:blipFill>
          <p:spPr>
            <a:xfrm>
              <a:off x="16889306" y="10299627"/>
              <a:ext cx="76321" cy="99589"/>
            </a:xfrm>
            <a:prstGeom prst="rect">
              <a:avLst/>
            </a:prstGeom>
          </p:spPr>
        </p:pic>
        <p:pic>
          <p:nvPicPr>
            <p:cNvPr id="186" name="object 186"/>
            <p:cNvPicPr/>
            <p:nvPr/>
          </p:nvPicPr>
          <p:blipFill>
            <a:blip r:embed="rId82" cstate="print"/>
            <a:stretch>
              <a:fillRect/>
            </a:stretch>
          </p:blipFill>
          <p:spPr>
            <a:xfrm>
              <a:off x="16987033" y="10299627"/>
              <a:ext cx="67944" cy="99589"/>
            </a:xfrm>
            <a:prstGeom prst="rect">
              <a:avLst/>
            </a:prstGeom>
          </p:spPr>
        </p:pic>
        <p:sp>
          <p:nvSpPr>
            <p:cNvPr id="187" name="object 187"/>
            <p:cNvSpPr/>
            <p:nvPr/>
          </p:nvSpPr>
          <p:spPr>
            <a:xfrm>
              <a:off x="17079178" y="10302420"/>
              <a:ext cx="295275" cy="94615"/>
            </a:xfrm>
            <a:custGeom>
              <a:avLst/>
              <a:gdLst/>
              <a:ahLst/>
              <a:cxnLst/>
              <a:rect l="l" t="t" r="r" b="b"/>
              <a:pathLst>
                <a:path w="295275" h="94615">
                  <a:moveTo>
                    <a:pt x="26991" y="4653"/>
                  </a:moveTo>
                  <a:lnTo>
                    <a:pt x="26991" y="94005"/>
                  </a:lnTo>
                  <a:lnTo>
                    <a:pt x="31645" y="94005"/>
                  </a:lnTo>
                  <a:lnTo>
                    <a:pt x="31645" y="4653"/>
                  </a:lnTo>
                </a:path>
                <a:path w="295275" h="94615">
                  <a:moveTo>
                    <a:pt x="58636" y="4653"/>
                  </a:moveTo>
                  <a:lnTo>
                    <a:pt x="0" y="4653"/>
                  </a:lnTo>
                  <a:lnTo>
                    <a:pt x="0" y="0"/>
                  </a:lnTo>
                  <a:lnTo>
                    <a:pt x="58636" y="0"/>
                  </a:lnTo>
                  <a:lnTo>
                    <a:pt x="58636" y="4653"/>
                  </a:lnTo>
                </a:path>
                <a:path w="295275" h="94615">
                  <a:moveTo>
                    <a:pt x="89351" y="94005"/>
                  </a:moveTo>
                  <a:lnTo>
                    <a:pt x="89351" y="0"/>
                  </a:lnTo>
                  <a:lnTo>
                    <a:pt x="84697" y="0"/>
                  </a:lnTo>
                  <a:lnTo>
                    <a:pt x="84697" y="94005"/>
                  </a:lnTo>
                  <a:lnTo>
                    <a:pt x="89351" y="94005"/>
                  </a:lnTo>
                </a:path>
                <a:path w="295275" h="94615">
                  <a:moveTo>
                    <a:pt x="143334" y="4653"/>
                  </a:moveTo>
                  <a:lnTo>
                    <a:pt x="143334" y="94005"/>
                  </a:lnTo>
                  <a:lnTo>
                    <a:pt x="147988" y="94005"/>
                  </a:lnTo>
                  <a:lnTo>
                    <a:pt x="147988" y="4653"/>
                  </a:lnTo>
                </a:path>
                <a:path w="295275" h="94615">
                  <a:moveTo>
                    <a:pt x="174049" y="4653"/>
                  </a:moveTo>
                  <a:lnTo>
                    <a:pt x="116343" y="4653"/>
                  </a:lnTo>
                  <a:lnTo>
                    <a:pt x="116343" y="0"/>
                  </a:lnTo>
                  <a:lnTo>
                    <a:pt x="174049" y="0"/>
                  </a:lnTo>
                  <a:lnTo>
                    <a:pt x="174049" y="4653"/>
                  </a:lnTo>
                </a:path>
                <a:path w="295275" h="94615">
                  <a:moveTo>
                    <a:pt x="205694" y="94005"/>
                  </a:moveTo>
                  <a:lnTo>
                    <a:pt x="205694" y="0"/>
                  </a:lnTo>
                  <a:lnTo>
                    <a:pt x="201041" y="0"/>
                  </a:lnTo>
                  <a:lnTo>
                    <a:pt x="201041" y="94005"/>
                  </a:lnTo>
                  <a:lnTo>
                    <a:pt x="205694" y="94005"/>
                  </a:lnTo>
                </a:path>
                <a:path w="295275" h="94615">
                  <a:moveTo>
                    <a:pt x="241063" y="0"/>
                  </a:moveTo>
                  <a:lnTo>
                    <a:pt x="241063" y="94005"/>
                  </a:lnTo>
                </a:path>
                <a:path w="295275" h="94615">
                  <a:moveTo>
                    <a:pt x="245716" y="4653"/>
                  </a:moveTo>
                  <a:lnTo>
                    <a:pt x="245716" y="89351"/>
                  </a:lnTo>
                </a:path>
                <a:path w="295275" h="94615">
                  <a:moveTo>
                    <a:pt x="241063" y="0"/>
                  </a:moveTo>
                  <a:lnTo>
                    <a:pt x="295046" y="0"/>
                  </a:lnTo>
                  <a:lnTo>
                    <a:pt x="295046" y="4653"/>
                  </a:lnTo>
                  <a:lnTo>
                    <a:pt x="245716" y="4653"/>
                  </a:lnTo>
                </a:path>
                <a:path w="295275" h="94615">
                  <a:moveTo>
                    <a:pt x="245716" y="44675"/>
                  </a:moveTo>
                  <a:lnTo>
                    <a:pt x="272708" y="44675"/>
                  </a:lnTo>
                  <a:lnTo>
                    <a:pt x="272708" y="49329"/>
                  </a:lnTo>
                  <a:lnTo>
                    <a:pt x="245716" y="49329"/>
                  </a:lnTo>
                </a:path>
                <a:path w="295275" h="94615">
                  <a:moveTo>
                    <a:pt x="245716" y="89351"/>
                  </a:moveTo>
                  <a:lnTo>
                    <a:pt x="295046" y="89351"/>
                  </a:lnTo>
                  <a:lnTo>
                    <a:pt x="295046" y="94005"/>
                  </a:lnTo>
                  <a:lnTo>
                    <a:pt x="241063" y="94005"/>
                  </a:lnTo>
                </a:path>
              </a:pathLst>
            </a:custGeom>
            <a:ln w="5584">
              <a:solidFill>
                <a:srgbClr val="000000"/>
              </a:solidFill>
            </a:ln>
          </p:spPr>
          <p:txBody>
            <a:bodyPr wrap="square" lIns="0" tIns="0" rIns="0" bIns="0" rtlCol="0"/>
            <a:lstStyle/>
            <a:p>
              <a:endParaRPr sz="921"/>
            </a:p>
          </p:txBody>
        </p:sp>
        <p:pic>
          <p:nvPicPr>
            <p:cNvPr id="188" name="object 188"/>
            <p:cNvPicPr/>
            <p:nvPr/>
          </p:nvPicPr>
          <p:blipFill>
            <a:blip r:embed="rId111" cstate="print"/>
            <a:stretch>
              <a:fillRect/>
            </a:stretch>
          </p:blipFill>
          <p:spPr>
            <a:xfrm>
              <a:off x="17398424" y="10299627"/>
              <a:ext cx="67944" cy="99589"/>
            </a:xfrm>
            <a:prstGeom prst="rect">
              <a:avLst/>
            </a:prstGeom>
          </p:spPr>
        </p:pic>
        <p:pic>
          <p:nvPicPr>
            <p:cNvPr id="189" name="object 189"/>
            <p:cNvPicPr/>
            <p:nvPr/>
          </p:nvPicPr>
          <p:blipFill>
            <a:blip r:embed="rId112" cstate="print"/>
            <a:stretch>
              <a:fillRect/>
            </a:stretch>
          </p:blipFill>
          <p:spPr>
            <a:xfrm>
              <a:off x="17581780" y="10299627"/>
              <a:ext cx="90282" cy="99589"/>
            </a:xfrm>
            <a:prstGeom prst="rect">
              <a:avLst/>
            </a:prstGeom>
          </p:spPr>
        </p:pic>
        <p:pic>
          <p:nvPicPr>
            <p:cNvPr id="190" name="object 190"/>
            <p:cNvPicPr/>
            <p:nvPr/>
          </p:nvPicPr>
          <p:blipFill>
            <a:blip r:embed="rId113" cstate="print"/>
            <a:stretch>
              <a:fillRect/>
            </a:stretch>
          </p:blipFill>
          <p:spPr>
            <a:xfrm>
              <a:off x="17791198" y="10299627"/>
              <a:ext cx="67944" cy="99589"/>
            </a:xfrm>
            <a:prstGeom prst="rect">
              <a:avLst/>
            </a:prstGeom>
          </p:spPr>
        </p:pic>
        <p:pic>
          <p:nvPicPr>
            <p:cNvPr id="191" name="object 191"/>
            <p:cNvPicPr/>
            <p:nvPr/>
          </p:nvPicPr>
          <p:blipFill>
            <a:blip r:embed="rId114" cstate="print"/>
            <a:stretch>
              <a:fillRect/>
            </a:stretch>
          </p:blipFill>
          <p:spPr>
            <a:xfrm>
              <a:off x="17885203" y="10299627"/>
              <a:ext cx="228963" cy="99589"/>
            </a:xfrm>
            <a:prstGeom prst="rect">
              <a:avLst/>
            </a:prstGeom>
          </p:spPr>
        </p:pic>
        <p:sp>
          <p:nvSpPr>
            <p:cNvPr id="192" name="object 192"/>
            <p:cNvSpPr/>
            <p:nvPr/>
          </p:nvSpPr>
          <p:spPr>
            <a:xfrm>
              <a:off x="18138366" y="10302420"/>
              <a:ext cx="174625" cy="94615"/>
            </a:xfrm>
            <a:custGeom>
              <a:avLst/>
              <a:gdLst/>
              <a:ahLst/>
              <a:cxnLst/>
              <a:rect l="l" t="t" r="r" b="b"/>
              <a:pathLst>
                <a:path w="174625" h="94615">
                  <a:moveTo>
                    <a:pt x="4653" y="94005"/>
                  </a:moveTo>
                  <a:lnTo>
                    <a:pt x="4653" y="0"/>
                  </a:lnTo>
                  <a:lnTo>
                    <a:pt x="0" y="0"/>
                  </a:lnTo>
                  <a:lnTo>
                    <a:pt x="0" y="94005"/>
                  </a:lnTo>
                  <a:lnTo>
                    <a:pt x="4653" y="94005"/>
                  </a:lnTo>
                </a:path>
                <a:path w="174625" h="94615">
                  <a:moveTo>
                    <a:pt x="40022" y="94005"/>
                  </a:moveTo>
                  <a:lnTo>
                    <a:pt x="40022" y="0"/>
                  </a:lnTo>
                  <a:lnTo>
                    <a:pt x="44675" y="0"/>
                  </a:lnTo>
                  <a:lnTo>
                    <a:pt x="44675" y="89351"/>
                  </a:lnTo>
                  <a:lnTo>
                    <a:pt x="94005" y="89351"/>
                  </a:lnTo>
                  <a:lnTo>
                    <a:pt x="94005" y="94005"/>
                  </a:lnTo>
                  <a:lnTo>
                    <a:pt x="40022" y="94005"/>
                  </a:lnTo>
                </a:path>
                <a:path w="174625" h="94615">
                  <a:moveTo>
                    <a:pt x="111689" y="80044"/>
                  </a:moveTo>
                  <a:lnTo>
                    <a:pt x="120066" y="89351"/>
                  </a:lnTo>
                  <a:lnTo>
                    <a:pt x="134027" y="94005"/>
                  </a:lnTo>
                  <a:lnTo>
                    <a:pt x="151711" y="94005"/>
                  </a:lnTo>
                  <a:lnTo>
                    <a:pt x="164741" y="89351"/>
                  </a:lnTo>
                  <a:lnTo>
                    <a:pt x="174049" y="80044"/>
                  </a:lnTo>
                  <a:lnTo>
                    <a:pt x="174049" y="67013"/>
                  </a:lnTo>
                  <a:lnTo>
                    <a:pt x="129373" y="35368"/>
                  </a:lnTo>
                  <a:lnTo>
                    <a:pt x="120066" y="31645"/>
                  </a:lnTo>
                  <a:lnTo>
                    <a:pt x="116343" y="22337"/>
                  </a:lnTo>
                  <a:lnTo>
                    <a:pt x="116343" y="13030"/>
                  </a:lnTo>
                  <a:lnTo>
                    <a:pt x="120066" y="9307"/>
                  </a:lnTo>
                  <a:lnTo>
                    <a:pt x="134027" y="4653"/>
                  </a:lnTo>
                  <a:lnTo>
                    <a:pt x="151711" y="4653"/>
                  </a:lnTo>
                  <a:lnTo>
                    <a:pt x="161018" y="9307"/>
                  </a:lnTo>
                  <a:lnTo>
                    <a:pt x="164741" y="13030"/>
                  </a:lnTo>
                  <a:lnTo>
                    <a:pt x="174049" y="13030"/>
                  </a:lnTo>
                  <a:lnTo>
                    <a:pt x="164741" y="4653"/>
                  </a:lnTo>
                  <a:lnTo>
                    <a:pt x="151711" y="0"/>
                  </a:lnTo>
                  <a:lnTo>
                    <a:pt x="134027" y="0"/>
                  </a:lnTo>
                  <a:lnTo>
                    <a:pt x="120066" y="4653"/>
                  </a:lnTo>
                  <a:lnTo>
                    <a:pt x="111689" y="13030"/>
                  </a:lnTo>
                  <a:lnTo>
                    <a:pt x="111689" y="22337"/>
                  </a:lnTo>
                  <a:lnTo>
                    <a:pt x="116343" y="31645"/>
                  </a:lnTo>
                  <a:lnTo>
                    <a:pt x="120066" y="35368"/>
                  </a:lnTo>
                  <a:lnTo>
                    <a:pt x="129373" y="40022"/>
                  </a:lnTo>
                  <a:lnTo>
                    <a:pt x="151711" y="49329"/>
                  </a:lnTo>
                  <a:lnTo>
                    <a:pt x="161018" y="53983"/>
                  </a:lnTo>
                  <a:lnTo>
                    <a:pt x="164741" y="57706"/>
                  </a:lnTo>
                  <a:lnTo>
                    <a:pt x="169395" y="67013"/>
                  </a:lnTo>
                  <a:lnTo>
                    <a:pt x="169395" y="80044"/>
                  </a:lnTo>
                  <a:lnTo>
                    <a:pt x="164741" y="84697"/>
                  </a:lnTo>
                  <a:lnTo>
                    <a:pt x="151711" y="89351"/>
                  </a:lnTo>
                  <a:lnTo>
                    <a:pt x="134027" y="89351"/>
                  </a:lnTo>
                  <a:lnTo>
                    <a:pt x="124719" y="84697"/>
                  </a:lnTo>
                  <a:lnTo>
                    <a:pt x="120066" y="80044"/>
                  </a:lnTo>
                  <a:lnTo>
                    <a:pt x="111689" y="80044"/>
                  </a:lnTo>
                </a:path>
              </a:pathLst>
            </a:custGeom>
            <a:ln w="5584">
              <a:solidFill>
                <a:srgbClr val="000000"/>
              </a:solidFill>
            </a:ln>
          </p:spPr>
          <p:txBody>
            <a:bodyPr wrap="square" lIns="0" tIns="0" rIns="0" bIns="0" rtlCol="0"/>
            <a:lstStyle/>
            <a:p>
              <a:endParaRPr sz="921"/>
            </a:p>
          </p:txBody>
        </p:sp>
        <p:pic>
          <p:nvPicPr>
            <p:cNvPr id="193" name="object 193"/>
            <p:cNvPicPr/>
            <p:nvPr/>
          </p:nvPicPr>
          <p:blipFill>
            <a:blip r:embed="rId115" cstate="print"/>
            <a:stretch>
              <a:fillRect/>
            </a:stretch>
          </p:blipFill>
          <p:spPr>
            <a:xfrm>
              <a:off x="16513284" y="10476469"/>
              <a:ext cx="68875" cy="99589"/>
            </a:xfrm>
            <a:prstGeom prst="rect">
              <a:avLst/>
            </a:prstGeom>
          </p:spPr>
        </p:pic>
        <p:pic>
          <p:nvPicPr>
            <p:cNvPr id="194" name="object 194"/>
            <p:cNvPicPr/>
            <p:nvPr/>
          </p:nvPicPr>
          <p:blipFill>
            <a:blip r:embed="rId116" cstate="print"/>
            <a:stretch>
              <a:fillRect/>
            </a:stretch>
          </p:blipFill>
          <p:spPr>
            <a:xfrm>
              <a:off x="16696642" y="10476469"/>
              <a:ext cx="148919" cy="99589"/>
            </a:xfrm>
            <a:prstGeom prst="rect">
              <a:avLst/>
            </a:prstGeom>
          </p:spPr>
        </p:pic>
        <p:sp>
          <p:nvSpPr>
            <p:cNvPr id="195" name="object 195"/>
            <p:cNvSpPr/>
            <p:nvPr/>
          </p:nvSpPr>
          <p:spPr>
            <a:xfrm>
              <a:off x="16869760" y="10479261"/>
              <a:ext cx="57785" cy="94615"/>
            </a:xfrm>
            <a:custGeom>
              <a:avLst/>
              <a:gdLst/>
              <a:ahLst/>
              <a:cxnLst/>
              <a:rect l="l" t="t" r="r" b="b"/>
              <a:pathLst>
                <a:path w="57784" h="94615">
                  <a:moveTo>
                    <a:pt x="3722" y="49329"/>
                  </a:moveTo>
                  <a:lnTo>
                    <a:pt x="35368" y="49329"/>
                  </a:lnTo>
                  <a:lnTo>
                    <a:pt x="48398" y="44675"/>
                  </a:lnTo>
                  <a:lnTo>
                    <a:pt x="53052" y="40952"/>
                  </a:lnTo>
                  <a:lnTo>
                    <a:pt x="57706" y="31645"/>
                  </a:lnTo>
                  <a:lnTo>
                    <a:pt x="57706" y="18614"/>
                  </a:lnTo>
                  <a:lnTo>
                    <a:pt x="53052" y="9307"/>
                  </a:lnTo>
                  <a:lnTo>
                    <a:pt x="48398" y="4653"/>
                  </a:lnTo>
                  <a:lnTo>
                    <a:pt x="35368" y="0"/>
                  </a:lnTo>
                  <a:lnTo>
                    <a:pt x="0" y="0"/>
                  </a:lnTo>
                  <a:lnTo>
                    <a:pt x="0" y="94005"/>
                  </a:lnTo>
                  <a:lnTo>
                    <a:pt x="3722" y="94005"/>
                  </a:lnTo>
                  <a:lnTo>
                    <a:pt x="3722" y="4653"/>
                  </a:lnTo>
                  <a:lnTo>
                    <a:pt x="35368" y="4653"/>
                  </a:lnTo>
                  <a:lnTo>
                    <a:pt x="48398" y="9307"/>
                  </a:lnTo>
                  <a:lnTo>
                    <a:pt x="53052" y="18614"/>
                  </a:lnTo>
                  <a:lnTo>
                    <a:pt x="53052" y="31645"/>
                  </a:lnTo>
                  <a:lnTo>
                    <a:pt x="48398" y="40952"/>
                  </a:lnTo>
                  <a:lnTo>
                    <a:pt x="35368" y="44675"/>
                  </a:lnTo>
                  <a:lnTo>
                    <a:pt x="3722" y="44675"/>
                  </a:lnTo>
                </a:path>
                <a:path w="57784" h="94615">
                  <a:moveTo>
                    <a:pt x="26060" y="49329"/>
                  </a:moveTo>
                  <a:lnTo>
                    <a:pt x="53052" y="94005"/>
                  </a:lnTo>
                  <a:lnTo>
                    <a:pt x="57706" y="94005"/>
                  </a:lnTo>
                  <a:lnTo>
                    <a:pt x="30714" y="49329"/>
                  </a:lnTo>
                </a:path>
              </a:pathLst>
            </a:custGeom>
            <a:ln w="5584">
              <a:solidFill>
                <a:srgbClr val="000000"/>
              </a:solidFill>
            </a:ln>
          </p:spPr>
          <p:txBody>
            <a:bodyPr wrap="square" lIns="0" tIns="0" rIns="0" bIns="0" rtlCol="0"/>
            <a:lstStyle/>
            <a:p>
              <a:endParaRPr sz="921"/>
            </a:p>
          </p:txBody>
        </p:sp>
        <p:pic>
          <p:nvPicPr>
            <p:cNvPr id="196" name="object 196"/>
            <p:cNvPicPr/>
            <p:nvPr/>
          </p:nvPicPr>
          <p:blipFill>
            <a:blip r:embed="rId117" cstate="print"/>
            <a:stretch>
              <a:fillRect/>
            </a:stretch>
          </p:blipFill>
          <p:spPr>
            <a:xfrm>
              <a:off x="16956319" y="10476469"/>
              <a:ext cx="67944" cy="99589"/>
            </a:xfrm>
            <a:prstGeom prst="rect">
              <a:avLst/>
            </a:prstGeom>
          </p:spPr>
        </p:pic>
        <p:pic>
          <p:nvPicPr>
            <p:cNvPr id="197" name="object 197"/>
            <p:cNvPicPr/>
            <p:nvPr/>
          </p:nvPicPr>
          <p:blipFill>
            <a:blip r:embed="rId118" cstate="print"/>
            <a:stretch>
              <a:fillRect/>
            </a:stretch>
          </p:blipFill>
          <p:spPr>
            <a:xfrm>
              <a:off x="17049394" y="10476469"/>
              <a:ext cx="153572" cy="99589"/>
            </a:xfrm>
            <a:prstGeom prst="rect">
              <a:avLst/>
            </a:prstGeom>
          </p:spPr>
        </p:pic>
        <p:pic>
          <p:nvPicPr>
            <p:cNvPr id="198" name="object 198"/>
            <p:cNvPicPr/>
            <p:nvPr/>
          </p:nvPicPr>
          <p:blipFill>
            <a:blip r:embed="rId119" cstate="print"/>
            <a:stretch>
              <a:fillRect/>
            </a:stretch>
          </p:blipFill>
          <p:spPr>
            <a:xfrm>
              <a:off x="17224374" y="10476469"/>
              <a:ext cx="67944" cy="99589"/>
            </a:xfrm>
            <a:prstGeom prst="rect">
              <a:avLst/>
            </a:prstGeom>
          </p:spPr>
        </p:pic>
        <p:pic>
          <p:nvPicPr>
            <p:cNvPr id="199" name="object 199"/>
            <p:cNvPicPr/>
            <p:nvPr/>
          </p:nvPicPr>
          <p:blipFill>
            <a:blip r:embed="rId75" cstate="print"/>
            <a:stretch>
              <a:fillRect/>
            </a:stretch>
          </p:blipFill>
          <p:spPr>
            <a:xfrm>
              <a:off x="17322103" y="10476469"/>
              <a:ext cx="64221" cy="99589"/>
            </a:xfrm>
            <a:prstGeom prst="rect">
              <a:avLst/>
            </a:prstGeom>
          </p:spPr>
        </p:pic>
        <p:sp>
          <p:nvSpPr>
            <p:cNvPr id="200" name="object 200"/>
            <p:cNvSpPr/>
            <p:nvPr/>
          </p:nvSpPr>
          <p:spPr>
            <a:xfrm>
              <a:off x="17414246" y="10479261"/>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201" name="object 201"/>
            <p:cNvPicPr/>
            <p:nvPr/>
          </p:nvPicPr>
          <p:blipFill>
            <a:blip r:embed="rId120" cstate="print"/>
            <a:stretch>
              <a:fillRect/>
            </a:stretch>
          </p:blipFill>
          <p:spPr>
            <a:xfrm>
              <a:off x="17590158" y="10476469"/>
              <a:ext cx="67944" cy="99589"/>
            </a:xfrm>
            <a:prstGeom prst="rect">
              <a:avLst/>
            </a:prstGeom>
          </p:spPr>
        </p:pic>
        <p:pic>
          <p:nvPicPr>
            <p:cNvPr id="202" name="object 202"/>
            <p:cNvPicPr/>
            <p:nvPr/>
          </p:nvPicPr>
          <p:blipFill>
            <a:blip r:embed="rId121" cstate="print"/>
            <a:stretch>
              <a:fillRect/>
            </a:stretch>
          </p:blipFill>
          <p:spPr>
            <a:xfrm>
              <a:off x="17684163" y="10476469"/>
              <a:ext cx="228963" cy="99589"/>
            </a:xfrm>
            <a:prstGeom prst="rect">
              <a:avLst/>
            </a:prstGeom>
          </p:spPr>
        </p:pic>
        <p:sp>
          <p:nvSpPr>
            <p:cNvPr id="203" name="object 203"/>
            <p:cNvSpPr/>
            <p:nvPr/>
          </p:nvSpPr>
          <p:spPr>
            <a:xfrm>
              <a:off x="17937326" y="10479261"/>
              <a:ext cx="174625" cy="94615"/>
            </a:xfrm>
            <a:custGeom>
              <a:avLst/>
              <a:gdLst/>
              <a:ahLst/>
              <a:cxnLst/>
              <a:rect l="l" t="t" r="r" b="b"/>
              <a:pathLst>
                <a:path w="174625" h="94615">
                  <a:moveTo>
                    <a:pt x="4653" y="94005"/>
                  </a:moveTo>
                  <a:lnTo>
                    <a:pt x="4653" y="0"/>
                  </a:lnTo>
                  <a:lnTo>
                    <a:pt x="0" y="0"/>
                  </a:lnTo>
                  <a:lnTo>
                    <a:pt x="0" y="94005"/>
                  </a:lnTo>
                  <a:lnTo>
                    <a:pt x="4653" y="94005"/>
                  </a:lnTo>
                </a:path>
                <a:path w="174625" h="94615">
                  <a:moveTo>
                    <a:pt x="40022" y="94005"/>
                  </a:moveTo>
                  <a:lnTo>
                    <a:pt x="40022" y="0"/>
                  </a:lnTo>
                  <a:lnTo>
                    <a:pt x="44675" y="0"/>
                  </a:lnTo>
                  <a:lnTo>
                    <a:pt x="44675" y="89351"/>
                  </a:lnTo>
                  <a:lnTo>
                    <a:pt x="94005" y="89351"/>
                  </a:lnTo>
                  <a:lnTo>
                    <a:pt x="94005" y="94005"/>
                  </a:lnTo>
                  <a:lnTo>
                    <a:pt x="40022" y="94005"/>
                  </a:lnTo>
                </a:path>
                <a:path w="174625" h="94615">
                  <a:moveTo>
                    <a:pt x="111689" y="80974"/>
                  </a:moveTo>
                  <a:lnTo>
                    <a:pt x="120066" y="89351"/>
                  </a:lnTo>
                  <a:lnTo>
                    <a:pt x="134027" y="94005"/>
                  </a:lnTo>
                  <a:lnTo>
                    <a:pt x="151711" y="94005"/>
                  </a:lnTo>
                  <a:lnTo>
                    <a:pt x="164741" y="89351"/>
                  </a:lnTo>
                  <a:lnTo>
                    <a:pt x="174049" y="80974"/>
                  </a:lnTo>
                  <a:lnTo>
                    <a:pt x="174049" y="67013"/>
                  </a:lnTo>
                  <a:lnTo>
                    <a:pt x="169395" y="58636"/>
                  </a:lnTo>
                  <a:lnTo>
                    <a:pt x="161018" y="49329"/>
                  </a:lnTo>
                  <a:lnTo>
                    <a:pt x="151711" y="44675"/>
                  </a:lnTo>
                  <a:lnTo>
                    <a:pt x="129373" y="36299"/>
                  </a:lnTo>
                  <a:lnTo>
                    <a:pt x="120066" y="31645"/>
                  </a:lnTo>
                  <a:lnTo>
                    <a:pt x="116343" y="22337"/>
                  </a:lnTo>
                  <a:lnTo>
                    <a:pt x="116343" y="13961"/>
                  </a:lnTo>
                  <a:lnTo>
                    <a:pt x="120066" y="9307"/>
                  </a:lnTo>
                  <a:lnTo>
                    <a:pt x="134027" y="4653"/>
                  </a:lnTo>
                  <a:lnTo>
                    <a:pt x="151711" y="4653"/>
                  </a:lnTo>
                  <a:lnTo>
                    <a:pt x="161018" y="9307"/>
                  </a:lnTo>
                  <a:lnTo>
                    <a:pt x="164741" y="13961"/>
                  </a:lnTo>
                  <a:lnTo>
                    <a:pt x="174049" y="13961"/>
                  </a:lnTo>
                  <a:lnTo>
                    <a:pt x="164741" y="4653"/>
                  </a:lnTo>
                  <a:lnTo>
                    <a:pt x="151711" y="0"/>
                  </a:lnTo>
                  <a:lnTo>
                    <a:pt x="134027" y="0"/>
                  </a:lnTo>
                  <a:lnTo>
                    <a:pt x="120066" y="4653"/>
                  </a:lnTo>
                  <a:lnTo>
                    <a:pt x="111689" y="13961"/>
                  </a:lnTo>
                  <a:lnTo>
                    <a:pt x="111689" y="22337"/>
                  </a:lnTo>
                  <a:lnTo>
                    <a:pt x="116343" y="31645"/>
                  </a:lnTo>
                  <a:lnTo>
                    <a:pt x="120066" y="36299"/>
                  </a:lnTo>
                  <a:lnTo>
                    <a:pt x="129373" y="40952"/>
                  </a:lnTo>
                  <a:lnTo>
                    <a:pt x="151711" y="49329"/>
                  </a:lnTo>
                  <a:lnTo>
                    <a:pt x="161018" y="53983"/>
                  </a:lnTo>
                  <a:lnTo>
                    <a:pt x="164741" y="58636"/>
                  </a:lnTo>
                  <a:lnTo>
                    <a:pt x="169395" y="67013"/>
                  </a:lnTo>
                  <a:lnTo>
                    <a:pt x="169395" y="80974"/>
                  </a:lnTo>
                  <a:lnTo>
                    <a:pt x="164741" y="85628"/>
                  </a:lnTo>
                  <a:lnTo>
                    <a:pt x="151711" y="89351"/>
                  </a:lnTo>
                  <a:lnTo>
                    <a:pt x="134027" y="89351"/>
                  </a:lnTo>
                  <a:lnTo>
                    <a:pt x="124719" y="85628"/>
                  </a:lnTo>
                  <a:lnTo>
                    <a:pt x="120066" y="80974"/>
                  </a:lnTo>
                  <a:lnTo>
                    <a:pt x="111689" y="80974"/>
                  </a:lnTo>
                </a:path>
              </a:pathLst>
            </a:custGeom>
            <a:ln w="5584">
              <a:solidFill>
                <a:srgbClr val="000000"/>
              </a:solidFill>
            </a:ln>
          </p:spPr>
          <p:txBody>
            <a:bodyPr wrap="square" lIns="0" tIns="0" rIns="0" bIns="0" rtlCol="0"/>
            <a:lstStyle/>
            <a:p>
              <a:endParaRPr sz="921"/>
            </a:p>
          </p:txBody>
        </p:sp>
        <p:pic>
          <p:nvPicPr>
            <p:cNvPr id="204" name="object 204"/>
            <p:cNvPicPr/>
            <p:nvPr/>
          </p:nvPicPr>
          <p:blipFill>
            <a:blip r:embed="rId122" cstate="print"/>
            <a:stretch>
              <a:fillRect/>
            </a:stretch>
          </p:blipFill>
          <p:spPr>
            <a:xfrm>
              <a:off x="18158842" y="895376"/>
              <a:ext cx="140542" cy="89351"/>
            </a:xfrm>
            <a:prstGeom prst="rect">
              <a:avLst/>
            </a:prstGeom>
          </p:spPr>
        </p:pic>
        <p:sp>
          <p:nvSpPr>
            <p:cNvPr id="205" name="object 205"/>
            <p:cNvSpPr/>
            <p:nvPr/>
          </p:nvSpPr>
          <p:spPr>
            <a:xfrm>
              <a:off x="18324514" y="898168"/>
              <a:ext cx="231775" cy="99695"/>
            </a:xfrm>
            <a:custGeom>
              <a:avLst/>
              <a:gdLst/>
              <a:ahLst/>
              <a:cxnLst/>
              <a:rect l="l" t="t" r="r" b="b"/>
              <a:pathLst>
                <a:path w="231775" h="99694">
                  <a:moveTo>
                    <a:pt x="12099" y="79113"/>
                  </a:moveTo>
                  <a:lnTo>
                    <a:pt x="8376" y="83767"/>
                  </a:lnTo>
                  <a:lnTo>
                    <a:pt x="4653" y="83767"/>
                  </a:lnTo>
                  <a:lnTo>
                    <a:pt x="0" y="79113"/>
                  </a:lnTo>
                  <a:lnTo>
                    <a:pt x="0" y="75390"/>
                  </a:lnTo>
                  <a:lnTo>
                    <a:pt x="4653" y="71667"/>
                  </a:lnTo>
                  <a:lnTo>
                    <a:pt x="8376" y="71667"/>
                  </a:lnTo>
                  <a:lnTo>
                    <a:pt x="12099" y="75390"/>
                  </a:lnTo>
                  <a:lnTo>
                    <a:pt x="12099" y="87490"/>
                  </a:lnTo>
                  <a:lnTo>
                    <a:pt x="8376" y="95866"/>
                  </a:lnTo>
                  <a:lnTo>
                    <a:pt x="0" y="99589"/>
                  </a:lnTo>
                </a:path>
                <a:path w="231775" h="99694">
                  <a:moveTo>
                    <a:pt x="4653" y="75390"/>
                  </a:moveTo>
                  <a:lnTo>
                    <a:pt x="4653" y="79113"/>
                  </a:lnTo>
                  <a:lnTo>
                    <a:pt x="8376" y="79113"/>
                  </a:lnTo>
                  <a:lnTo>
                    <a:pt x="8376" y="75390"/>
                  </a:lnTo>
                  <a:lnTo>
                    <a:pt x="4653" y="75390"/>
                  </a:lnTo>
                </a:path>
                <a:path w="231775" h="99694">
                  <a:moveTo>
                    <a:pt x="8376" y="83767"/>
                  </a:moveTo>
                  <a:lnTo>
                    <a:pt x="12099" y="87490"/>
                  </a:lnTo>
                </a:path>
                <a:path w="231775" h="99694">
                  <a:moveTo>
                    <a:pt x="12099" y="79113"/>
                  </a:moveTo>
                  <a:lnTo>
                    <a:pt x="8376" y="95866"/>
                  </a:lnTo>
                </a:path>
                <a:path w="231775" h="99694">
                  <a:moveTo>
                    <a:pt x="60498" y="0"/>
                  </a:moveTo>
                  <a:lnTo>
                    <a:pt x="48398" y="3722"/>
                  </a:lnTo>
                  <a:lnTo>
                    <a:pt x="43745" y="12099"/>
                  </a:lnTo>
                  <a:lnTo>
                    <a:pt x="43745" y="19545"/>
                  </a:lnTo>
                  <a:lnTo>
                    <a:pt x="48398" y="27922"/>
                  </a:lnTo>
                  <a:lnTo>
                    <a:pt x="52121" y="31645"/>
                  </a:lnTo>
                  <a:lnTo>
                    <a:pt x="60498" y="35368"/>
                  </a:lnTo>
                  <a:lnTo>
                    <a:pt x="76321" y="40022"/>
                  </a:lnTo>
                  <a:lnTo>
                    <a:pt x="83767" y="43745"/>
                  </a:lnTo>
                  <a:lnTo>
                    <a:pt x="88420" y="47468"/>
                  </a:lnTo>
                  <a:lnTo>
                    <a:pt x="92143" y="55844"/>
                  </a:lnTo>
                  <a:lnTo>
                    <a:pt x="92143" y="67944"/>
                  </a:lnTo>
                  <a:lnTo>
                    <a:pt x="88420" y="75390"/>
                  </a:lnTo>
                  <a:lnTo>
                    <a:pt x="76321" y="79113"/>
                  </a:lnTo>
                  <a:lnTo>
                    <a:pt x="60498" y="79113"/>
                  </a:lnTo>
                  <a:lnTo>
                    <a:pt x="48398" y="75390"/>
                  </a:lnTo>
                  <a:lnTo>
                    <a:pt x="43745" y="67944"/>
                  </a:lnTo>
                  <a:lnTo>
                    <a:pt x="43745" y="55844"/>
                  </a:lnTo>
                  <a:lnTo>
                    <a:pt x="48398" y="47468"/>
                  </a:lnTo>
                  <a:lnTo>
                    <a:pt x="52121" y="43745"/>
                  </a:lnTo>
                  <a:lnTo>
                    <a:pt x="60498" y="40022"/>
                  </a:lnTo>
                  <a:lnTo>
                    <a:pt x="76321" y="35368"/>
                  </a:lnTo>
                  <a:lnTo>
                    <a:pt x="83767" y="31645"/>
                  </a:lnTo>
                  <a:lnTo>
                    <a:pt x="88420" y="27922"/>
                  </a:lnTo>
                  <a:lnTo>
                    <a:pt x="92143" y="19545"/>
                  </a:lnTo>
                  <a:lnTo>
                    <a:pt x="92143" y="12099"/>
                  </a:lnTo>
                  <a:lnTo>
                    <a:pt x="88420" y="3722"/>
                  </a:lnTo>
                  <a:lnTo>
                    <a:pt x="76321" y="0"/>
                  </a:lnTo>
                  <a:lnTo>
                    <a:pt x="60498" y="0"/>
                  </a:lnTo>
                </a:path>
                <a:path w="231775" h="99694">
                  <a:moveTo>
                    <a:pt x="52121" y="3722"/>
                  </a:moveTo>
                  <a:lnTo>
                    <a:pt x="48398" y="12099"/>
                  </a:lnTo>
                  <a:lnTo>
                    <a:pt x="48398" y="19545"/>
                  </a:lnTo>
                  <a:lnTo>
                    <a:pt x="52121" y="27922"/>
                  </a:lnTo>
                  <a:lnTo>
                    <a:pt x="60498" y="31645"/>
                  </a:lnTo>
                  <a:lnTo>
                    <a:pt x="76321" y="35368"/>
                  </a:lnTo>
                  <a:lnTo>
                    <a:pt x="83767" y="40022"/>
                  </a:lnTo>
                  <a:lnTo>
                    <a:pt x="92143" y="47468"/>
                  </a:lnTo>
                  <a:lnTo>
                    <a:pt x="95866" y="55844"/>
                  </a:lnTo>
                  <a:lnTo>
                    <a:pt x="95866" y="67944"/>
                  </a:lnTo>
                  <a:lnTo>
                    <a:pt x="92143" y="75390"/>
                  </a:lnTo>
                  <a:lnTo>
                    <a:pt x="88420" y="79113"/>
                  </a:lnTo>
                  <a:lnTo>
                    <a:pt x="76321" y="83767"/>
                  </a:lnTo>
                  <a:lnTo>
                    <a:pt x="60498" y="83767"/>
                  </a:lnTo>
                  <a:lnTo>
                    <a:pt x="48398" y="79113"/>
                  </a:lnTo>
                  <a:lnTo>
                    <a:pt x="43745" y="75390"/>
                  </a:lnTo>
                  <a:lnTo>
                    <a:pt x="40022" y="67944"/>
                  </a:lnTo>
                  <a:lnTo>
                    <a:pt x="40022" y="55844"/>
                  </a:lnTo>
                  <a:lnTo>
                    <a:pt x="43745" y="47468"/>
                  </a:lnTo>
                  <a:lnTo>
                    <a:pt x="52121" y="40022"/>
                  </a:lnTo>
                  <a:lnTo>
                    <a:pt x="60498" y="35368"/>
                  </a:lnTo>
                  <a:lnTo>
                    <a:pt x="76321" y="31645"/>
                  </a:lnTo>
                  <a:lnTo>
                    <a:pt x="83767" y="27922"/>
                  </a:lnTo>
                  <a:lnTo>
                    <a:pt x="88420" y="19545"/>
                  </a:lnTo>
                  <a:lnTo>
                    <a:pt x="88420" y="12099"/>
                  </a:lnTo>
                  <a:lnTo>
                    <a:pt x="83767" y="3722"/>
                  </a:lnTo>
                </a:path>
                <a:path w="231775" h="99694">
                  <a:moveTo>
                    <a:pt x="88420" y="7445"/>
                  </a:moveTo>
                  <a:lnTo>
                    <a:pt x="76321" y="3722"/>
                  </a:lnTo>
                  <a:lnTo>
                    <a:pt x="60498" y="3722"/>
                  </a:lnTo>
                  <a:lnTo>
                    <a:pt x="48398" y="7445"/>
                  </a:lnTo>
                </a:path>
                <a:path w="231775" h="99694">
                  <a:moveTo>
                    <a:pt x="43745" y="71667"/>
                  </a:moveTo>
                  <a:lnTo>
                    <a:pt x="55844" y="79113"/>
                  </a:lnTo>
                </a:path>
                <a:path w="231775" h="99694">
                  <a:moveTo>
                    <a:pt x="80044" y="79113"/>
                  </a:moveTo>
                  <a:lnTo>
                    <a:pt x="92143" y="71667"/>
                  </a:lnTo>
                </a:path>
                <a:path w="231775" h="99694">
                  <a:moveTo>
                    <a:pt x="163811" y="3722"/>
                  </a:moveTo>
                  <a:lnTo>
                    <a:pt x="167534" y="12099"/>
                  </a:lnTo>
                  <a:lnTo>
                    <a:pt x="172187" y="12099"/>
                  </a:lnTo>
                  <a:lnTo>
                    <a:pt x="167534" y="3722"/>
                  </a:lnTo>
                  <a:lnTo>
                    <a:pt x="155434" y="0"/>
                  </a:lnTo>
                  <a:lnTo>
                    <a:pt x="147988" y="0"/>
                  </a:lnTo>
                  <a:lnTo>
                    <a:pt x="135888" y="3722"/>
                  </a:lnTo>
                  <a:lnTo>
                    <a:pt x="127512" y="15822"/>
                  </a:lnTo>
                  <a:lnTo>
                    <a:pt x="123789" y="35368"/>
                  </a:lnTo>
                  <a:lnTo>
                    <a:pt x="123789" y="55844"/>
                  </a:lnTo>
                  <a:lnTo>
                    <a:pt x="127512" y="71667"/>
                  </a:lnTo>
                  <a:lnTo>
                    <a:pt x="135888" y="79113"/>
                  </a:lnTo>
                  <a:lnTo>
                    <a:pt x="147988" y="83767"/>
                  </a:lnTo>
                  <a:lnTo>
                    <a:pt x="151711" y="83767"/>
                  </a:lnTo>
                  <a:lnTo>
                    <a:pt x="163811" y="79113"/>
                  </a:lnTo>
                  <a:lnTo>
                    <a:pt x="172187" y="71667"/>
                  </a:lnTo>
                  <a:lnTo>
                    <a:pt x="175910" y="59567"/>
                  </a:lnTo>
                  <a:lnTo>
                    <a:pt x="175910" y="55844"/>
                  </a:lnTo>
                  <a:lnTo>
                    <a:pt x="135888" y="35368"/>
                  </a:lnTo>
                  <a:lnTo>
                    <a:pt x="127512" y="43745"/>
                  </a:lnTo>
                </a:path>
                <a:path w="231775" h="99694">
                  <a:moveTo>
                    <a:pt x="167534" y="7445"/>
                  </a:moveTo>
                  <a:lnTo>
                    <a:pt x="155434" y="3722"/>
                  </a:lnTo>
                  <a:lnTo>
                    <a:pt x="147988" y="3722"/>
                  </a:lnTo>
                  <a:lnTo>
                    <a:pt x="135888" y="7445"/>
                  </a:lnTo>
                </a:path>
                <a:path w="231775" h="99694">
                  <a:moveTo>
                    <a:pt x="139611" y="3722"/>
                  </a:moveTo>
                  <a:lnTo>
                    <a:pt x="132165" y="15822"/>
                  </a:lnTo>
                  <a:lnTo>
                    <a:pt x="127512" y="35368"/>
                  </a:lnTo>
                  <a:lnTo>
                    <a:pt x="127512" y="55844"/>
                  </a:lnTo>
                  <a:lnTo>
                    <a:pt x="132165" y="71667"/>
                  </a:lnTo>
                  <a:lnTo>
                    <a:pt x="144265" y="79113"/>
                  </a:lnTo>
                </a:path>
                <a:path w="231775" h="99694">
                  <a:moveTo>
                    <a:pt x="127512" y="63290"/>
                  </a:moveTo>
                  <a:lnTo>
                    <a:pt x="135888" y="75390"/>
                  </a:lnTo>
                  <a:lnTo>
                    <a:pt x="147988" y="79113"/>
                  </a:lnTo>
                  <a:lnTo>
                    <a:pt x="151711" y="79113"/>
                  </a:lnTo>
                  <a:lnTo>
                    <a:pt x="163811" y="75390"/>
                  </a:lnTo>
                  <a:lnTo>
                    <a:pt x="172187" y="63290"/>
                  </a:lnTo>
                </a:path>
                <a:path w="231775" h="99694">
                  <a:moveTo>
                    <a:pt x="155434" y="79113"/>
                  </a:moveTo>
                  <a:lnTo>
                    <a:pt x="167534" y="71667"/>
                  </a:lnTo>
                  <a:lnTo>
                    <a:pt x="172187" y="59567"/>
                  </a:lnTo>
                  <a:lnTo>
                    <a:pt x="172187" y="55844"/>
                  </a:lnTo>
                  <a:lnTo>
                    <a:pt x="167534" y="43745"/>
                  </a:lnTo>
                  <a:lnTo>
                    <a:pt x="155434" y="35368"/>
                  </a:lnTo>
                </a:path>
                <a:path w="231775" h="99694">
                  <a:moveTo>
                    <a:pt x="172187" y="51190"/>
                  </a:moveTo>
                  <a:lnTo>
                    <a:pt x="163811" y="40022"/>
                  </a:lnTo>
                  <a:lnTo>
                    <a:pt x="151711" y="35368"/>
                  </a:lnTo>
                  <a:lnTo>
                    <a:pt x="147988" y="35368"/>
                  </a:lnTo>
                  <a:lnTo>
                    <a:pt x="135888" y="40022"/>
                  </a:lnTo>
                  <a:lnTo>
                    <a:pt x="127512" y="51190"/>
                  </a:lnTo>
                </a:path>
                <a:path w="231775" h="99694">
                  <a:moveTo>
                    <a:pt x="144265" y="35368"/>
                  </a:moveTo>
                  <a:lnTo>
                    <a:pt x="132165" y="43745"/>
                  </a:lnTo>
                  <a:lnTo>
                    <a:pt x="127512" y="55844"/>
                  </a:lnTo>
                </a:path>
                <a:path w="231775" h="99694">
                  <a:moveTo>
                    <a:pt x="231755" y="83767"/>
                  </a:moveTo>
                  <a:lnTo>
                    <a:pt x="228032" y="83767"/>
                  </a:lnTo>
                  <a:lnTo>
                    <a:pt x="228032" y="7445"/>
                  </a:lnTo>
                  <a:lnTo>
                    <a:pt x="219655" y="15822"/>
                  </a:lnTo>
                  <a:lnTo>
                    <a:pt x="211279" y="19545"/>
                  </a:lnTo>
                  <a:lnTo>
                    <a:pt x="211279" y="15822"/>
                  </a:lnTo>
                  <a:lnTo>
                    <a:pt x="219655" y="12099"/>
                  </a:lnTo>
                  <a:lnTo>
                    <a:pt x="231755" y="0"/>
                  </a:lnTo>
                  <a:lnTo>
                    <a:pt x="231755" y="83767"/>
                  </a:lnTo>
                </a:path>
              </a:pathLst>
            </a:custGeom>
            <a:ln w="5584">
              <a:solidFill>
                <a:srgbClr val="000000"/>
              </a:solidFill>
            </a:ln>
          </p:spPr>
          <p:txBody>
            <a:bodyPr wrap="square" lIns="0" tIns="0" rIns="0" bIns="0" rtlCol="0"/>
            <a:lstStyle/>
            <a:p>
              <a:endParaRPr sz="921"/>
            </a:p>
          </p:txBody>
        </p:sp>
        <p:pic>
          <p:nvPicPr>
            <p:cNvPr id="206" name="object 206"/>
            <p:cNvPicPr/>
            <p:nvPr/>
          </p:nvPicPr>
          <p:blipFill>
            <a:blip r:embed="rId123" cstate="print"/>
            <a:stretch>
              <a:fillRect/>
            </a:stretch>
          </p:blipFill>
          <p:spPr>
            <a:xfrm>
              <a:off x="17366777" y="902822"/>
              <a:ext cx="65152" cy="89351"/>
            </a:xfrm>
            <a:prstGeom prst="rect">
              <a:avLst/>
            </a:prstGeom>
          </p:spPr>
        </p:pic>
        <p:pic>
          <p:nvPicPr>
            <p:cNvPr id="207" name="object 207"/>
            <p:cNvPicPr/>
            <p:nvPr/>
          </p:nvPicPr>
          <p:blipFill>
            <a:blip r:embed="rId124" cstate="print"/>
            <a:stretch>
              <a:fillRect/>
            </a:stretch>
          </p:blipFill>
          <p:spPr>
            <a:xfrm>
              <a:off x="17454268" y="902822"/>
              <a:ext cx="137750" cy="89351"/>
            </a:xfrm>
            <a:prstGeom prst="rect">
              <a:avLst/>
            </a:prstGeom>
          </p:spPr>
        </p:pic>
        <p:sp>
          <p:nvSpPr>
            <p:cNvPr id="208" name="object 208"/>
            <p:cNvSpPr/>
            <p:nvPr/>
          </p:nvSpPr>
          <p:spPr>
            <a:xfrm>
              <a:off x="14335341" y="905614"/>
              <a:ext cx="3477260" cy="83820"/>
            </a:xfrm>
            <a:custGeom>
              <a:avLst/>
              <a:gdLst/>
              <a:ahLst/>
              <a:cxnLst/>
              <a:rect l="l" t="t" r="r" b="b"/>
              <a:pathLst>
                <a:path w="3477259" h="83819">
                  <a:moveTo>
                    <a:pt x="3353475" y="48398"/>
                  </a:moveTo>
                  <a:lnTo>
                    <a:pt x="3285531" y="48398"/>
                  </a:lnTo>
                  <a:lnTo>
                    <a:pt x="3285531" y="43745"/>
                  </a:lnTo>
                  <a:lnTo>
                    <a:pt x="3353475" y="43745"/>
                  </a:lnTo>
                  <a:lnTo>
                    <a:pt x="3353475" y="48398"/>
                  </a:lnTo>
                </a:path>
                <a:path w="3477259" h="83819">
                  <a:moveTo>
                    <a:pt x="3388844" y="43745"/>
                  </a:moveTo>
                  <a:lnTo>
                    <a:pt x="3421420" y="43745"/>
                  </a:lnTo>
                  <a:lnTo>
                    <a:pt x="3428866" y="40022"/>
                  </a:lnTo>
                  <a:lnTo>
                    <a:pt x="3432589" y="36299"/>
                  </a:lnTo>
                  <a:lnTo>
                    <a:pt x="3437242" y="27922"/>
                  </a:lnTo>
                  <a:lnTo>
                    <a:pt x="3437242" y="15822"/>
                  </a:lnTo>
                  <a:lnTo>
                    <a:pt x="3432589" y="8376"/>
                  </a:lnTo>
                  <a:lnTo>
                    <a:pt x="3428866" y="4653"/>
                  </a:lnTo>
                  <a:lnTo>
                    <a:pt x="3421420" y="0"/>
                  </a:lnTo>
                  <a:lnTo>
                    <a:pt x="3385121" y="0"/>
                  </a:lnTo>
                  <a:lnTo>
                    <a:pt x="3385121" y="83767"/>
                  </a:lnTo>
                  <a:lnTo>
                    <a:pt x="3388844" y="83767"/>
                  </a:lnTo>
                  <a:lnTo>
                    <a:pt x="3388844" y="4653"/>
                  </a:lnTo>
                  <a:lnTo>
                    <a:pt x="3421420" y="4653"/>
                  </a:lnTo>
                  <a:lnTo>
                    <a:pt x="3428866" y="8376"/>
                  </a:lnTo>
                  <a:lnTo>
                    <a:pt x="3432589" y="15822"/>
                  </a:lnTo>
                  <a:lnTo>
                    <a:pt x="3432589" y="27922"/>
                  </a:lnTo>
                  <a:lnTo>
                    <a:pt x="3428866" y="36299"/>
                  </a:lnTo>
                  <a:lnTo>
                    <a:pt x="3421420" y="40022"/>
                  </a:lnTo>
                  <a:lnTo>
                    <a:pt x="3388844" y="40022"/>
                  </a:lnTo>
                </a:path>
                <a:path w="3477259" h="83819">
                  <a:moveTo>
                    <a:pt x="3468888" y="71667"/>
                  </a:moveTo>
                  <a:lnTo>
                    <a:pt x="3465165" y="76321"/>
                  </a:lnTo>
                  <a:lnTo>
                    <a:pt x="3465165" y="80044"/>
                  </a:lnTo>
                  <a:lnTo>
                    <a:pt x="3468888" y="83767"/>
                  </a:lnTo>
                  <a:lnTo>
                    <a:pt x="3472611" y="83767"/>
                  </a:lnTo>
                  <a:lnTo>
                    <a:pt x="3477264" y="80044"/>
                  </a:lnTo>
                  <a:lnTo>
                    <a:pt x="3477264" y="76321"/>
                  </a:lnTo>
                  <a:lnTo>
                    <a:pt x="3472611" y="71667"/>
                  </a:lnTo>
                  <a:lnTo>
                    <a:pt x="3468888" y="71667"/>
                  </a:lnTo>
                </a:path>
                <a:path w="3477259" h="83819">
                  <a:moveTo>
                    <a:pt x="3468888" y="76321"/>
                  </a:moveTo>
                  <a:lnTo>
                    <a:pt x="3468888" y="80044"/>
                  </a:lnTo>
                  <a:lnTo>
                    <a:pt x="3472611" y="80044"/>
                  </a:lnTo>
                  <a:lnTo>
                    <a:pt x="3472611" y="76321"/>
                  </a:lnTo>
                  <a:lnTo>
                    <a:pt x="3468888" y="76321"/>
                  </a:lnTo>
                </a:path>
                <a:path w="3477259" h="83819">
                  <a:moveTo>
                    <a:pt x="0" y="0"/>
                  </a:moveTo>
                  <a:lnTo>
                    <a:pt x="0" y="83767"/>
                  </a:lnTo>
                </a:path>
                <a:path w="3477259" h="83819">
                  <a:moveTo>
                    <a:pt x="4653" y="4653"/>
                  </a:moveTo>
                  <a:lnTo>
                    <a:pt x="4653" y="80044"/>
                  </a:lnTo>
                </a:path>
                <a:path w="3477259" h="83819">
                  <a:moveTo>
                    <a:pt x="0" y="0"/>
                  </a:moveTo>
                  <a:lnTo>
                    <a:pt x="48398" y="0"/>
                  </a:lnTo>
                  <a:lnTo>
                    <a:pt x="48398" y="4653"/>
                  </a:lnTo>
                  <a:lnTo>
                    <a:pt x="4653" y="4653"/>
                  </a:lnTo>
                </a:path>
                <a:path w="3477259" h="83819">
                  <a:moveTo>
                    <a:pt x="4653" y="40022"/>
                  </a:moveTo>
                  <a:lnTo>
                    <a:pt x="27922" y="40022"/>
                  </a:lnTo>
                  <a:lnTo>
                    <a:pt x="27922" y="43745"/>
                  </a:lnTo>
                  <a:lnTo>
                    <a:pt x="4653" y="43745"/>
                  </a:lnTo>
                </a:path>
                <a:path w="3477259" h="83819">
                  <a:moveTo>
                    <a:pt x="4653" y="80044"/>
                  </a:moveTo>
                  <a:lnTo>
                    <a:pt x="48398" y="80044"/>
                  </a:lnTo>
                  <a:lnTo>
                    <a:pt x="48398" y="83767"/>
                  </a:lnTo>
                  <a:lnTo>
                    <a:pt x="0" y="83767"/>
                  </a:lnTo>
                </a:path>
              </a:pathLst>
            </a:custGeom>
            <a:ln w="5584">
              <a:solidFill>
                <a:srgbClr val="000000"/>
              </a:solidFill>
            </a:ln>
          </p:spPr>
          <p:txBody>
            <a:bodyPr wrap="square" lIns="0" tIns="0" rIns="0" bIns="0" rtlCol="0"/>
            <a:lstStyle/>
            <a:p>
              <a:endParaRPr sz="921"/>
            </a:p>
          </p:txBody>
        </p:sp>
        <p:pic>
          <p:nvPicPr>
            <p:cNvPr id="209" name="object 209"/>
            <p:cNvPicPr/>
            <p:nvPr/>
          </p:nvPicPr>
          <p:blipFill>
            <a:blip r:embed="rId125" cstate="print"/>
            <a:stretch>
              <a:fillRect/>
            </a:stretch>
          </p:blipFill>
          <p:spPr>
            <a:xfrm>
              <a:off x="14408870" y="902822"/>
              <a:ext cx="68875" cy="89351"/>
            </a:xfrm>
            <a:prstGeom prst="rect">
              <a:avLst/>
            </a:prstGeom>
          </p:spPr>
        </p:pic>
        <p:pic>
          <p:nvPicPr>
            <p:cNvPr id="210" name="object 210"/>
            <p:cNvPicPr/>
            <p:nvPr/>
          </p:nvPicPr>
          <p:blipFill>
            <a:blip r:embed="rId126" cstate="print"/>
            <a:stretch>
              <a:fillRect/>
            </a:stretch>
          </p:blipFill>
          <p:spPr>
            <a:xfrm>
              <a:off x="14504737" y="902822"/>
              <a:ext cx="220586" cy="89351"/>
            </a:xfrm>
            <a:prstGeom prst="rect">
              <a:avLst/>
            </a:prstGeom>
          </p:spPr>
        </p:pic>
        <p:sp>
          <p:nvSpPr>
            <p:cNvPr id="211" name="object 211"/>
            <p:cNvSpPr/>
            <p:nvPr/>
          </p:nvSpPr>
          <p:spPr>
            <a:xfrm>
              <a:off x="14754176" y="905614"/>
              <a:ext cx="55880" cy="83820"/>
            </a:xfrm>
            <a:custGeom>
              <a:avLst/>
              <a:gdLst/>
              <a:ahLst/>
              <a:cxnLst/>
              <a:rect l="l" t="t" r="r" b="b"/>
              <a:pathLst>
                <a:path w="55880" h="83819">
                  <a:moveTo>
                    <a:pt x="4653" y="83767"/>
                  </a:moveTo>
                  <a:lnTo>
                    <a:pt x="4653" y="0"/>
                  </a:lnTo>
                  <a:lnTo>
                    <a:pt x="0" y="0"/>
                  </a:lnTo>
                  <a:lnTo>
                    <a:pt x="0" y="83767"/>
                  </a:lnTo>
                  <a:lnTo>
                    <a:pt x="4653" y="83767"/>
                  </a:lnTo>
                </a:path>
                <a:path w="55880" h="83819">
                  <a:moveTo>
                    <a:pt x="4653" y="52121"/>
                  </a:moveTo>
                  <a:lnTo>
                    <a:pt x="55844" y="0"/>
                  </a:lnTo>
                  <a:lnTo>
                    <a:pt x="52121" y="0"/>
                  </a:lnTo>
                  <a:lnTo>
                    <a:pt x="4653" y="48398"/>
                  </a:lnTo>
                </a:path>
                <a:path w="55880" h="83819">
                  <a:moveTo>
                    <a:pt x="16753" y="36299"/>
                  </a:moveTo>
                  <a:lnTo>
                    <a:pt x="52121" y="83767"/>
                  </a:lnTo>
                  <a:lnTo>
                    <a:pt x="55844" y="83767"/>
                  </a:lnTo>
                  <a:lnTo>
                    <a:pt x="20476" y="36299"/>
                  </a:lnTo>
                </a:path>
              </a:pathLst>
            </a:custGeom>
            <a:ln w="5584">
              <a:solidFill>
                <a:srgbClr val="000000"/>
              </a:solidFill>
            </a:ln>
          </p:spPr>
          <p:txBody>
            <a:bodyPr wrap="square" lIns="0" tIns="0" rIns="0" bIns="0" rtlCol="0"/>
            <a:lstStyle/>
            <a:p>
              <a:endParaRPr sz="921"/>
            </a:p>
          </p:txBody>
        </p:sp>
        <p:pic>
          <p:nvPicPr>
            <p:cNvPr id="212" name="object 212"/>
            <p:cNvPicPr/>
            <p:nvPr/>
          </p:nvPicPr>
          <p:blipFill>
            <a:blip r:embed="rId13" cstate="print"/>
            <a:stretch>
              <a:fillRect/>
            </a:stretch>
          </p:blipFill>
          <p:spPr>
            <a:xfrm>
              <a:off x="14835151" y="902822"/>
              <a:ext cx="69805" cy="89351"/>
            </a:xfrm>
            <a:prstGeom prst="rect">
              <a:avLst/>
            </a:prstGeom>
          </p:spPr>
        </p:pic>
        <p:sp>
          <p:nvSpPr>
            <p:cNvPr id="213" name="object 213"/>
            <p:cNvSpPr/>
            <p:nvPr/>
          </p:nvSpPr>
          <p:spPr>
            <a:xfrm>
              <a:off x="14933810" y="905614"/>
              <a:ext cx="48895" cy="83820"/>
            </a:xfrm>
            <a:custGeom>
              <a:avLst/>
              <a:gdLst/>
              <a:ahLst/>
              <a:cxnLst/>
              <a:rect l="l" t="t" r="r" b="b"/>
              <a:pathLst>
                <a:path w="48894" h="83819">
                  <a:moveTo>
                    <a:pt x="0" y="0"/>
                  </a:moveTo>
                  <a:lnTo>
                    <a:pt x="0" y="83767"/>
                  </a:lnTo>
                </a:path>
                <a:path w="48894" h="83819">
                  <a:moveTo>
                    <a:pt x="4653" y="4653"/>
                  </a:moveTo>
                  <a:lnTo>
                    <a:pt x="4653" y="80044"/>
                  </a:lnTo>
                </a:path>
                <a:path w="48894" h="83819">
                  <a:moveTo>
                    <a:pt x="0" y="0"/>
                  </a:moveTo>
                  <a:lnTo>
                    <a:pt x="48398" y="0"/>
                  </a:lnTo>
                  <a:lnTo>
                    <a:pt x="48398" y="4653"/>
                  </a:lnTo>
                  <a:lnTo>
                    <a:pt x="4653" y="4653"/>
                  </a:lnTo>
                </a:path>
                <a:path w="48894" h="83819">
                  <a:moveTo>
                    <a:pt x="4653" y="40022"/>
                  </a:moveTo>
                  <a:lnTo>
                    <a:pt x="27922" y="40022"/>
                  </a:lnTo>
                  <a:lnTo>
                    <a:pt x="27922" y="43745"/>
                  </a:lnTo>
                  <a:lnTo>
                    <a:pt x="4653" y="43745"/>
                  </a:lnTo>
                </a:path>
                <a:path w="48894" h="83819">
                  <a:moveTo>
                    <a:pt x="4653" y="80044"/>
                  </a:moveTo>
                  <a:lnTo>
                    <a:pt x="48398" y="80044"/>
                  </a:lnTo>
                  <a:lnTo>
                    <a:pt x="48398" y="83767"/>
                  </a:lnTo>
                  <a:lnTo>
                    <a:pt x="0" y="83767"/>
                  </a:lnTo>
                </a:path>
              </a:pathLst>
            </a:custGeom>
            <a:ln w="5584">
              <a:solidFill>
                <a:srgbClr val="000000"/>
              </a:solidFill>
            </a:ln>
          </p:spPr>
          <p:txBody>
            <a:bodyPr wrap="square" lIns="0" tIns="0" rIns="0" bIns="0" rtlCol="0"/>
            <a:lstStyle/>
            <a:p>
              <a:endParaRPr sz="921"/>
            </a:p>
          </p:txBody>
        </p:sp>
        <p:pic>
          <p:nvPicPr>
            <p:cNvPr id="214" name="object 214"/>
            <p:cNvPicPr/>
            <p:nvPr/>
          </p:nvPicPr>
          <p:blipFill>
            <a:blip r:embed="rId127" cstate="print"/>
            <a:stretch>
              <a:fillRect/>
            </a:stretch>
          </p:blipFill>
          <p:spPr>
            <a:xfrm>
              <a:off x="15007339" y="902822"/>
              <a:ext cx="136819" cy="89351"/>
            </a:xfrm>
            <a:prstGeom prst="rect">
              <a:avLst/>
            </a:prstGeom>
          </p:spPr>
        </p:pic>
        <p:pic>
          <p:nvPicPr>
            <p:cNvPr id="215" name="object 215"/>
            <p:cNvPicPr/>
            <p:nvPr/>
          </p:nvPicPr>
          <p:blipFill>
            <a:blip r:embed="rId128" cstate="print"/>
            <a:stretch>
              <a:fillRect/>
            </a:stretch>
          </p:blipFill>
          <p:spPr>
            <a:xfrm>
              <a:off x="13820637" y="902822"/>
              <a:ext cx="225240" cy="89351"/>
            </a:xfrm>
            <a:prstGeom prst="rect">
              <a:avLst/>
            </a:prstGeom>
          </p:spPr>
        </p:pic>
        <p:pic>
          <p:nvPicPr>
            <p:cNvPr id="216" name="object 216"/>
            <p:cNvPicPr/>
            <p:nvPr/>
          </p:nvPicPr>
          <p:blipFill>
            <a:blip r:embed="rId129" cstate="print"/>
            <a:stretch>
              <a:fillRect/>
            </a:stretch>
          </p:blipFill>
          <p:spPr>
            <a:xfrm>
              <a:off x="8566581" y="4306558"/>
              <a:ext cx="164741" cy="228963"/>
            </a:xfrm>
            <a:prstGeom prst="rect">
              <a:avLst/>
            </a:prstGeom>
          </p:spPr>
        </p:pic>
        <p:sp>
          <p:nvSpPr>
            <p:cNvPr id="217" name="object 217"/>
            <p:cNvSpPr/>
            <p:nvPr/>
          </p:nvSpPr>
          <p:spPr>
            <a:xfrm>
              <a:off x="8802989" y="4309350"/>
              <a:ext cx="149225" cy="223520"/>
            </a:xfrm>
            <a:custGeom>
              <a:avLst/>
              <a:gdLst/>
              <a:ahLst/>
              <a:cxnLst/>
              <a:rect l="l" t="t" r="r" b="b"/>
              <a:pathLst>
                <a:path w="149225" h="223520">
                  <a:moveTo>
                    <a:pt x="0" y="223378"/>
                  </a:moveTo>
                  <a:lnTo>
                    <a:pt x="0" y="0"/>
                  </a:lnTo>
                  <a:lnTo>
                    <a:pt x="11168" y="0"/>
                  </a:lnTo>
                  <a:lnTo>
                    <a:pt x="11168" y="223378"/>
                  </a:lnTo>
                  <a:lnTo>
                    <a:pt x="0" y="223378"/>
                  </a:lnTo>
                </a:path>
                <a:path w="149225" h="223520">
                  <a:moveTo>
                    <a:pt x="148919" y="0"/>
                  </a:moveTo>
                  <a:lnTo>
                    <a:pt x="138681" y="0"/>
                  </a:lnTo>
                  <a:lnTo>
                    <a:pt x="138681" y="223378"/>
                  </a:lnTo>
                  <a:lnTo>
                    <a:pt x="148919" y="223378"/>
                  </a:lnTo>
                  <a:lnTo>
                    <a:pt x="148919" y="0"/>
                  </a:lnTo>
                </a:path>
                <a:path w="149225" h="223520">
                  <a:moveTo>
                    <a:pt x="11168" y="107035"/>
                  </a:moveTo>
                  <a:lnTo>
                    <a:pt x="138681" y="107035"/>
                  </a:lnTo>
                </a:path>
                <a:path w="149225" h="223520">
                  <a:moveTo>
                    <a:pt x="11168" y="117273"/>
                  </a:moveTo>
                  <a:lnTo>
                    <a:pt x="138681" y="117273"/>
                  </a:lnTo>
                </a:path>
              </a:pathLst>
            </a:custGeom>
            <a:ln w="5584">
              <a:solidFill>
                <a:srgbClr val="000000"/>
              </a:solidFill>
            </a:ln>
          </p:spPr>
          <p:txBody>
            <a:bodyPr wrap="square" lIns="0" tIns="0" rIns="0" bIns="0" rtlCol="0"/>
            <a:lstStyle/>
            <a:p>
              <a:endParaRPr sz="921"/>
            </a:p>
          </p:txBody>
        </p:sp>
        <p:pic>
          <p:nvPicPr>
            <p:cNvPr id="218" name="object 218"/>
            <p:cNvPicPr/>
            <p:nvPr/>
          </p:nvPicPr>
          <p:blipFill>
            <a:blip r:embed="rId130" cstate="print"/>
            <a:stretch>
              <a:fillRect/>
            </a:stretch>
          </p:blipFill>
          <p:spPr>
            <a:xfrm>
              <a:off x="9013338" y="4306558"/>
              <a:ext cx="175910" cy="228963"/>
            </a:xfrm>
            <a:prstGeom prst="rect">
              <a:avLst/>
            </a:prstGeom>
          </p:spPr>
        </p:pic>
        <p:pic>
          <p:nvPicPr>
            <p:cNvPr id="219" name="object 219"/>
            <p:cNvPicPr/>
            <p:nvPr/>
          </p:nvPicPr>
          <p:blipFill>
            <a:blip r:embed="rId131" cstate="print"/>
            <a:stretch>
              <a:fillRect/>
            </a:stretch>
          </p:blipFill>
          <p:spPr>
            <a:xfrm>
              <a:off x="9246955" y="4306558"/>
              <a:ext cx="175910" cy="228963"/>
            </a:xfrm>
            <a:prstGeom prst="rect">
              <a:avLst/>
            </a:prstGeom>
          </p:spPr>
        </p:pic>
        <p:pic>
          <p:nvPicPr>
            <p:cNvPr id="220" name="object 220"/>
            <p:cNvPicPr/>
            <p:nvPr/>
          </p:nvPicPr>
          <p:blipFill>
            <a:blip r:embed="rId132" cstate="print"/>
            <a:stretch>
              <a:fillRect/>
            </a:stretch>
          </p:blipFill>
          <p:spPr>
            <a:xfrm>
              <a:off x="9502910" y="4306558"/>
              <a:ext cx="143334" cy="228963"/>
            </a:xfrm>
            <a:prstGeom prst="rect">
              <a:avLst/>
            </a:prstGeom>
          </p:spPr>
        </p:pic>
        <p:sp>
          <p:nvSpPr>
            <p:cNvPr id="221" name="object 221"/>
            <p:cNvSpPr/>
            <p:nvPr/>
          </p:nvSpPr>
          <p:spPr>
            <a:xfrm>
              <a:off x="9717913" y="4309350"/>
              <a:ext cx="127635" cy="223520"/>
            </a:xfrm>
            <a:custGeom>
              <a:avLst/>
              <a:gdLst/>
              <a:ahLst/>
              <a:cxnLst/>
              <a:rect l="l" t="t" r="r" b="b"/>
              <a:pathLst>
                <a:path w="127634" h="223520">
                  <a:moveTo>
                    <a:pt x="0" y="0"/>
                  </a:moveTo>
                  <a:lnTo>
                    <a:pt x="0" y="223378"/>
                  </a:lnTo>
                </a:path>
                <a:path w="127634" h="223520">
                  <a:moveTo>
                    <a:pt x="11168" y="11168"/>
                  </a:moveTo>
                  <a:lnTo>
                    <a:pt x="11168" y="213140"/>
                  </a:lnTo>
                </a:path>
                <a:path w="127634" h="223520">
                  <a:moveTo>
                    <a:pt x="0" y="0"/>
                  </a:moveTo>
                  <a:lnTo>
                    <a:pt x="127512" y="0"/>
                  </a:lnTo>
                  <a:lnTo>
                    <a:pt x="127512" y="11168"/>
                  </a:lnTo>
                  <a:lnTo>
                    <a:pt x="11168" y="11168"/>
                  </a:lnTo>
                </a:path>
                <a:path w="127634" h="223520">
                  <a:moveTo>
                    <a:pt x="11168" y="107035"/>
                  </a:moveTo>
                  <a:lnTo>
                    <a:pt x="74459" y="107035"/>
                  </a:lnTo>
                  <a:lnTo>
                    <a:pt x="74459" y="117273"/>
                  </a:lnTo>
                  <a:lnTo>
                    <a:pt x="11168" y="117273"/>
                  </a:lnTo>
                </a:path>
                <a:path w="127634" h="223520">
                  <a:moveTo>
                    <a:pt x="11168" y="213140"/>
                  </a:moveTo>
                  <a:lnTo>
                    <a:pt x="127512" y="213140"/>
                  </a:lnTo>
                  <a:lnTo>
                    <a:pt x="127512" y="223378"/>
                  </a:lnTo>
                  <a:lnTo>
                    <a:pt x="0" y="223378"/>
                  </a:lnTo>
                </a:path>
              </a:pathLst>
            </a:custGeom>
            <a:ln w="5584">
              <a:solidFill>
                <a:srgbClr val="000000"/>
              </a:solidFill>
            </a:ln>
          </p:spPr>
          <p:txBody>
            <a:bodyPr wrap="square" lIns="0" tIns="0" rIns="0" bIns="0" rtlCol="0"/>
            <a:lstStyle/>
            <a:p>
              <a:endParaRPr sz="921"/>
            </a:p>
          </p:txBody>
        </p:sp>
        <p:pic>
          <p:nvPicPr>
            <p:cNvPr id="222" name="object 222"/>
            <p:cNvPicPr/>
            <p:nvPr/>
          </p:nvPicPr>
          <p:blipFill>
            <a:blip r:embed="rId133" cstate="print"/>
            <a:stretch>
              <a:fillRect/>
            </a:stretch>
          </p:blipFill>
          <p:spPr>
            <a:xfrm>
              <a:off x="9917092" y="4306558"/>
              <a:ext cx="144265" cy="228963"/>
            </a:xfrm>
            <a:prstGeom prst="rect">
              <a:avLst/>
            </a:prstGeom>
          </p:spPr>
        </p:pic>
        <p:pic>
          <p:nvPicPr>
            <p:cNvPr id="223" name="object 223"/>
            <p:cNvPicPr/>
            <p:nvPr/>
          </p:nvPicPr>
          <p:blipFill>
            <a:blip r:embed="rId134" cstate="print"/>
            <a:stretch>
              <a:fillRect/>
            </a:stretch>
          </p:blipFill>
          <p:spPr>
            <a:xfrm>
              <a:off x="10119063" y="4306558"/>
              <a:ext cx="154503" cy="228963"/>
            </a:xfrm>
            <a:prstGeom prst="rect">
              <a:avLst/>
            </a:prstGeom>
          </p:spPr>
        </p:pic>
        <p:pic>
          <p:nvPicPr>
            <p:cNvPr id="224" name="object 224"/>
            <p:cNvPicPr/>
            <p:nvPr/>
          </p:nvPicPr>
          <p:blipFill>
            <a:blip r:embed="rId135" cstate="print"/>
            <a:stretch>
              <a:fillRect/>
            </a:stretch>
          </p:blipFill>
          <p:spPr>
            <a:xfrm>
              <a:off x="10555583" y="4306558"/>
              <a:ext cx="164741" cy="228963"/>
            </a:xfrm>
            <a:prstGeom prst="rect">
              <a:avLst/>
            </a:prstGeom>
          </p:spPr>
        </p:pic>
        <p:pic>
          <p:nvPicPr>
            <p:cNvPr id="225" name="object 225"/>
            <p:cNvPicPr/>
            <p:nvPr/>
          </p:nvPicPr>
          <p:blipFill>
            <a:blip r:embed="rId136" cstate="print"/>
            <a:stretch>
              <a:fillRect/>
            </a:stretch>
          </p:blipFill>
          <p:spPr>
            <a:xfrm>
              <a:off x="10778962" y="4306558"/>
              <a:ext cx="175910" cy="228963"/>
            </a:xfrm>
            <a:prstGeom prst="rect">
              <a:avLst/>
            </a:prstGeom>
          </p:spPr>
        </p:pic>
        <p:pic>
          <p:nvPicPr>
            <p:cNvPr id="226" name="object 226"/>
            <p:cNvPicPr/>
            <p:nvPr/>
          </p:nvPicPr>
          <p:blipFill>
            <a:blip r:embed="rId137" cstate="print"/>
            <a:stretch>
              <a:fillRect/>
            </a:stretch>
          </p:blipFill>
          <p:spPr>
            <a:xfrm>
              <a:off x="11023748" y="4306558"/>
              <a:ext cx="154503" cy="228963"/>
            </a:xfrm>
            <a:prstGeom prst="rect">
              <a:avLst/>
            </a:prstGeom>
          </p:spPr>
        </p:pic>
        <p:pic>
          <p:nvPicPr>
            <p:cNvPr id="227" name="object 227"/>
            <p:cNvPicPr/>
            <p:nvPr/>
          </p:nvPicPr>
          <p:blipFill>
            <a:blip r:embed="rId138" cstate="print"/>
            <a:stretch>
              <a:fillRect/>
            </a:stretch>
          </p:blipFill>
          <p:spPr>
            <a:xfrm>
              <a:off x="11257365" y="4306558"/>
              <a:ext cx="154503" cy="228963"/>
            </a:xfrm>
            <a:prstGeom prst="rect">
              <a:avLst/>
            </a:prstGeom>
          </p:spPr>
        </p:pic>
        <p:sp>
          <p:nvSpPr>
            <p:cNvPr id="228" name="object 228"/>
            <p:cNvSpPr/>
            <p:nvPr/>
          </p:nvSpPr>
          <p:spPr>
            <a:xfrm>
              <a:off x="11473298" y="4309350"/>
              <a:ext cx="137795" cy="223520"/>
            </a:xfrm>
            <a:custGeom>
              <a:avLst/>
              <a:gdLst/>
              <a:ahLst/>
              <a:cxnLst/>
              <a:rect l="l" t="t" r="r" b="b"/>
              <a:pathLst>
                <a:path w="137795" h="223520">
                  <a:moveTo>
                    <a:pt x="63290" y="11168"/>
                  </a:moveTo>
                  <a:lnTo>
                    <a:pt x="63290" y="223378"/>
                  </a:lnTo>
                  <a:lnTo>
                    <a:pt x="74459" y="223378"/>
                  </a:lnTo>
                  <a:lnTo>
                    <a:pt x="74459" y="11168"/>
                  </a:lnTo>
                </a:path>
                <a:path w="137795" h="223520">
                  <a:moveTo>
                    <a:pt x="137750" y="11168"/>
                  </a:moveTo>
                  <a:lnTo>
                    <a:pt x="0" y="11168"/>
                  </a:lnTo>
                  <a:lnTo>
                    <a:pt x="0" y="0"/>
                  </a:lnTo>
                  <a:lnTo>
                    <a:pt x="137750" y="0"/>
                  </a:lnTo>
                  <a:lnTo>
                    <a:pt x="137750" y="11168"/>
                  </a:lnTo>
                </a:path>
              </a:pathLst>
            </a:custGeom>
            <a:ln w="5584">
              <a:solidFill>
                <a:srgbClr val="000000"/>
              </a:solidFill>
            </a:ln>
          </p:spPr>
          <p:txBody>
            <a:bodyPr wrap="square" lIns="0" tIns="0" rIns="0" bIns="0" rtlCol="0"/>
            <a:lstStyle/>
            <a:p>
              <a:endParaRPr sz="921"/>
            </a:p>
          </p:txBody>
        </p:sp>
        <p:pic>
          <p:nvPicPr>
            <p:cNvPr id="229" name="object 229"/>
            <p:cNvPicPr/>
            <p:nvPr/>
          </p:nvPicPr>
          <p:blipFill>
            <a:blip r:embed="rId139" cstate="print"/>
            <a:stretch>
              <a:fillRect/>
            </a:stretch>
          </p:blipFill>
          <p:spPr>
            <a:xfrm>
              <a:off x="11651071" y="4306558"/>
              <a:ext cx="165672" cy="228963"/>
            </a:xfrm>
            <a:prstGeom prst="rect">
              <a:avLst/>
            </a:prstGeom>
          </p:spPr>
        </p:pic>
        <p:sp>
          <p:nvSpPr>
            <p:cNvPr id="230" name="object 230"/>
            <p:cNvSpPr/>
            <p:nvPr/>
          </p:nvSpPr>
          <p:spPr>
            <a:xfrm>
              <a:off x="8314348" y="4681648"/>
              <a:ext cx="10795" cy="223520"/>
            </a:xfrm>
            <a:custGeom>
              <a:avLst/>
              <a:gdLst/>
              <a:ahLst/>
              <a:cxnLst/>
              <a:rect l="l" t="t" r="r" b="b"/>
              <a:pathLst>
                <a:path w="10795" h="223520">
                  <a:moveTo>
                    <a:pt x="10238" y="223378"/>
                  </a:moveTo>
                  <a:lnTo>
                    <a:pt x="10238" y="0"/>
                  </a:lnTo>
                  <a:lnTo>
                    <a:pt x="0" y="0"/>
                  </a:lnTo>
                  <a:lnTo>
                    <a:pt x="0" y="223378"/>
                  </a:lnTo>
                  <a:lnTo>
                    <a:pt x="10238" y="223378"/>
                  </a:lnTo>
                </a:path>
              </a:pathLst>
            </a:custGeom>
            <a:ln w="5584">
              <a:solidFill>
                <a:srgbClr val="000000"/>
              </a:solidFill>
            </a:ln>
          </p:spPr>
          <p:txBody>
            <a:bodyPr wrap="square" lIns="0" tIns="0" rIns="0" bIns="0" rtlCol="0"/>
            <a:lstStyle/>
            <a:p>
              <a:endParaRPr sz="921"/>
            </a:p>
          </p:txBody>
        </p:sp>
        <p:pic>
          <p:nvPicPr>
            <p:cNvPr id="231" name="object 231"/>
            <p:cNvPicPr/>
            <p:nvPr/>
          </p:nvPicPr>
          <p:blipFill>
            <a:blip r:embed="rId140" cstate="print"/>
            <a:stretch>
              <a:fillRect/>
            </a:stretch>
          </p:blipFill>
          <p:spPr>
            <a:xfrm>
              <a:off x="8406492" y="4678856"/>
              <a:ext cx="154503" cy="228963"/>
            </a:xfrm>
            <a:prstGeom prst="rect">
              <a:avLst/>
            </a:prstGeom>
          </p:spPr>
        </p:pic>
        <p:pic>
          <p:nvPicPr>
            <p:cNvPr id="232" name="object 232"/>
            <p:cNvPicPr/>
            <p:nvPr/>
          </p:nvPicPr>
          <p:blipFill>
            <a:blip r:embed="rId141" cstate="print"/>
            <a:stretch>
              <a:fillRect/>
            </a:stretch>
          </p:blipFill>
          <p:spPr>
            <a:xfrm>
              <a:off x="8853250" y="4678856"/>
              <a:ext cx="165672" cy="228963"/>
            </a:xfrm>
            <a:prstGeom prst="rect">
              <a:avLst/>
            </a:prstGeom>
          </p:spPr>
        </p:pic>
        <p:pic>
          <p:nvPicPr>
            <p:cNvPr id="233" name="object 233"/>
            <p:cNvPicPr/>
            <p:nvPr/>
          </p:nvPicPr>
          <p:blipFill>
            <a:blip r:embed="rId142" cstate="print"/>
            <a:stretch>
              <a:fillRect/>
            </a:stretch>
          </p:blipFill>
          <p:spPr>
            <a:xfrm>
              <a:off x="9076628" y="4678856"/>
              <a:ext cx="175910" cy="228963"/>
            </a:xfrm>
            <a:prstGeom prst="rect">
              <a:avLst/>
            </a:prstGeom>
          </p:spPr>
        </p:pic>
        <p:pic>
          <p:nvPicPr>
            <p:cNvPr id="234" name="object 234"/>
            <p:cNvPicPr/>
            <p:nvPr/>
          </p:nvPicPr>
          <p:blipFill>
            <a:blip r:embed="rId143" cstate="print"/>
            <a:stretch>
              <a:fillRect/>
            </a:stretch>
          </p:blipFill>
          <p:spPr>
            <a:xfrm>
              <a:off x="9311177" y="4678856"/>
              <a:ext cx="175910" cy="228963"/>
            </a:xfrm>
            <a:prstGeom prst="rect">
              <a:avLst/>
            </a:prstGeom>
          </p:spPr>
        </p:pic>
        <p:pic>
          <p:nvPicPr>
            <p:cNvPr id="235" name="object 235"/>
            <p:cNvPicPr/>
            <p:nvPr/>
          </p:nvPicPr>
          <p:blipFill>
            <a:blip r:embed="rId144" cstate="print"/>
            <a:stretch>
              <a:fillRect/>
            </a:stretch>
          </p:blipFill>
          <p:spPr>
            <a:xfrm>
              <a:off x="9555963" y="4678856"/>
              <a:ext cx="143334" cy="228963"/>
            </a:xfrm>
            <a:prstGeom prst="rect">
              <a:avLst/>
            </a:prstGeom>
          </p:spPr>
        </p:pic>
        <p:sp>
          <p:nvSpPr>
            <p:cNvPr id="236" name="object 236"/>
            <p:cNvSpPr/>
            <p:nvPr/>
          </p:nvSpPr>
          <p:spPr>
            <a:xfrm>
              <a:off x="9770965" y="4681648"/>
              <a:ext cx="127635" cy="223520"/>
            </a:xfrm>
            <a:custGeom>
              <a:avLst/>
              <a:gdLst/>
              <a:ahLst/>
              <a:cxnLst/>
              <a:rect l="l" t="t" r="r" b="b"/>
              <a:pathLst>
                <a:path w="127634" h="223520">
                  <a:moveTo>
                    <a:pt x="0" y="0"/>
                  </a:moveTo>
                  <a:lnTo>
                    <a:pt x="0" y="223378"/>
                  </a:lnTo>
                </a:path>
                <a:path w="127634" h="223520">
                  <a:moveTo>
                    <a:pt x="11168" y="11168"/>
                  </a:moveTo>
                  <a:lnTo>
                    <a:pt x="11168" y="213140"/>
                  </a:lnTo>
                </a:path>
                <a:path w="127634" h="223520">
                  <a:moveTo>
                    <a:pt x="0" y="0"/>
                  </a:moveTo>
                  <a:lnTo>
                    <a:pt x="127512" y="0"/>
                  </a:lnTo>
                  <a:lnTo>
                    <a:pt x="127512" y="11168"/>
                  </a:lnTo>
                  <a:lnTo>
                    <a:pt x="11168" y="11168"/>
                  </a:lnTo>
                </a:path>
                <a:path w="127634" h="223520">
                  <a:moveTo>
                    <a:pt x="11168" y="107035"/>
                  </a:moveTo>
                  <a:lnTo>
                    <a:pt x="74459" y="107035"/>
                  </a:lnTo>
                  <a:lnTo>
                    <a:pt x="74459" y="117273"/>
                  </a:lnTo>
                  <a:lnTo>
                    <a:pt x="11168" y="117273"/>
                  </a:lnTo>
                </a:path>
                <a:path w="127634" h="223520">
                  <a:moveTo>
                    <a:pt x="11168" y="213140"/>
                  </a:moveTo>
                  <a:lnTo>
                    <a:pt x="127512" y="213140"/>
                  </a:lnTo>
                  <a:lnTo>
                    <a:pt x="127512" y="223378"/>
                  </a:lnTo>
                  <a:lnTo>
                    <a:pt x="0" y="223378"/>
                  </a:lnTo>
                </a:path>
              </a:pathLst>
            </a:custGeom>
            <a:ln w="5584">
              <a:solidFill>
                <a:srgbClr val="000000"/>
              </a:solidFill>
            </a:ln>
          </p:spPr>
          <p:txBody>
            <a:bodyPr wrap="square" lIns="0" tIns="0" rIns="0" bIns="0" rtlCol="0"/>
            <a:lstStyle/>
            <a:p>
              <a:endParaRPr sz="921"/>
            </a:p>
          </p:txBody>
        </p:sp>
        <p:pic>
          <p:nvPicPr>
            <p:cNvPr id="237" name="object 237"/>
            <p:cNvPicPr/>
            <p:nvPr/>
          </p:nvPicPr>
          <p:blipFill>
            <a:blip r:embed="rId145" cstate="print"/>
            <a:stretch>
              <a:fillRect/>
            </a:stretch>
          </p:blipFill>
          <p:spPr>
            <a:xfrm>
              <a:off x="9970144" y="4678856"/>
              <a:ext cx="144265" cy="228963"/>
            </a:xfrm>
            <a:prstGeom prst="rect">
              <a:avLst/>
            </a:prstGeom>
          </p:spPr>
        </p:pic>
        <p:pic>
          <p:nvPicPr>
            <p:cNvPr id="238" name="object 238"/>
            <p:cNvPicPr/>
            <p:nvPr/>
          </p:nvPicPr>
          <p:blipFill>
            <a:blip r:embed="rId146" cstate="print"/>
            <a:stretch>
              <a:fillRect/>
            </a:stretch>
          </p:blipFill>
          <p:spPr>
            <a:xfrm>
              <a:off x="10161878" y="4678856"/>
              <a:ext cx="175910" cy="228963"/>
            </a:xfrm>
            <a:prstGeom prst="rect">
              <a:avLst/>
            </a:prstGeom>
          </p:spPr>
        </p:pic>
        <p:sp>
          <p:nvSpPr>
            <p:cNvPr id="239" name="object 239"/>
            <p:cNvSpPr/>
            <p:nvPr/>
          </p:nvSpPr>
          <p:spPr>
            <a:xfrm>
              <a:off x="10377811" y="4681648"/>
              <a:ext cx="212725" cy="223520"/>
            </a:xfrm>
            <a:custGeom>
              <a:avLst/>
              <a:gdLst/>
              <a:ahLst/>
              <a:cxnLst/>
              <a:rect l="l" t="t" r="r" b="b"/>
              <a:pathLst>
                <a:path w="212725" h="223520">
                  <a:moveTo>
                    <a:pt x="63290" y="11168"/>
                  </a:moveTo>
                  <a:lnTo>
                    <a:pt x="63290" y="223378"/>
                  </a:lnTo>
                  <a:lnTo>
                    <a:pt x="74459" y="223378"/>
                  </a:lnTo>
                  <a:lnTo>
                    <a:pt x="74459" y="11168"/>
                  </a:lnTo>
                </a:path>
                <a:path w="212725" h="223520">
                  <a:moveTo>
                    <a:pt x="137750" y="11168"/>
                  </a:moveTo>
                  <a:lnTo>
                    <a:pt x="0" y="11168"/>
                  </a:lnTo>
                  <a:lnTo>
                    <a:pt x="0" y="0"/>
                  </a:lnTo>
                  <a:lnTo>
                    <a:pt x="137750" y="0"/>
                  </a:lnTo>
                  <a:lnTo>
                    <a:pt x="137750" y="11168"/>
                  </a:lnTo>
                </a:path>
                <a:path w="212725" h="223520">
                  <a:moveTo>
                    <a:pt x="212209" y="223378"/>
                  </a:moveTo>
                  <a:lnTo>
                    <a:pt x="212209" y="0"/>
                  </a:lnTo>
                  <a:lnTo>
                    <a:pt x="201971" y="0"/>
                  </a:lnTo>
                  <a:lnTo>
                    <a:pt x="201971" y="223378"/>
                  </a:lnTo>
                  <a:lnTo>
                    <a:pt x="212209" y="223378"/>
                  </a:lnTo>
                </a:path>
              </a:pathLst>
            </a:custGeom>
            <a:ln w="5584">
              <a:solidFill>
                <a:srgbClr val="000000"/>
              </a:solidFill>
            </a:ln>
          </p:spPr>
          <p:txBody>
            <a:bodyPr wrap="square" lIns="0" tIns="0" rIns="0" bIns="0" rtlCol="0"/>
            <a:lstStyle/>
            <a:p>
              <a:endParaRPr sz="921"/>
            </a:p>
          </p:txBody>
        </p:sp>
        <p:pic>
          <p:nvPicPr>
            <p:cNvPr id="240" name="object 240"/>
            <p:cNvPicPr/>
            <p:nvPr/>
          </p:nvPicPr>
          <p:blipFill>
            <a:blip r:embed="rId147" cstate="print"/>
            <a:stretch>
              <a:fillRect/>
            </a:stretch>
          </p:blipFill>
          <p:spPr>
            <a:xfrm>
              <a:off x="10661688" y="4678856"/>
              <a:ext cx="175910" cy="228963"/>
            </a:xfrm>
            <a:prstGeom prst="rect">
              <a:avLst/>
            </a:prstGeom>
          </p:spPr>
        </p:pic>
        <p:pic>
          <p:nvPicPr>
            <p:cNvPr id="241" name="object 241"/>
            <p:cNvPicPr/>
            <p:nvPr/>
          </p:nvPicPr>
          <p:blipFill>
            <a:blip r:embed="rId140" cstate="print"/>
            <a:stretch>
              <a:fillRect/>
            </a:stretch>
          </p:blipFill>
          <p:spPr>
            <a:xfrm>
              <a:off x="10906474" y="4678856"/>
              <a:ext cx="154503" cy="228963"/>
            </a:xfrm>
            <a:prstGeom prst="rect">
              <a:avLst/>
            </a:prstGeom>
          </p:spPr>
        </p:pic>
        <p:pic>
          <p:nvPicPr>
            <p:cNvPr id="242" name="object 242"/>
            <p:cNvPicPr/>
            <p:nvPr/>
          </p:nvPicPr>
          <p:blipFill>
            <a:blip r:embed="rId148" cstate="print"/>
            <a:stretch>
              <a:fillRect/>
            </a:stretch>
          </p:blipFill>
          <p:spPr>
            <a:xfrm>
              <a:off x="11342994" y="4678856"/>
              <a:ext cx="239201" cy="228963"/>
            </a:xfrm>
            <a:prstGeom prst="rect">
              <a:avLst/>
            </a:prstGeom>
          </p:spPr>
        </p:pic>
        <p:sp>
          <p:nvSpPr>
            <p:cNvPr id="243" name="object 243"/>
            <p:cNvSpPr/>
            <p:nvPr/>
          </p:nvSpPr>
          <p:spPr>
            <a:xfrm>
              <a:off x="11643624" y="4681648"/>
              <a:ext cx="425450" cy="223520"/>
            </a:xfrm>
            <a:custGeom>
              <a:avLst/>
              <a:gdLst/>
              <a:ahLst/>
              <a:cxnLst/>
              <a:rect l="l" t="t" r="r" b="b"/>
              <a:pathLst>
                <a:path w="425450" h="223520">
                  <a:moveTo>
                    <a:pt x="10238" y="223378"/>
                  </a:moveTo>
                  <a:lnTo>
                    <a:pt x="10238" y="0"/>
                  </a:lnTo>
                  <a:lnTo>
                    <a:pt x="0" y="0"/>
                  </a:lnTo>
                  <a:lnTo>
                    <a:pt x="0" y="223378"/>
                  </a:lnTo>
                  <a:lnTo>
                    <a:pt x="10238" y="223378"/>
                  </a:lnTo>
                </a:path>
                <a:path w="425450" h="223520">
                  <a:moveTo>
                    <a:pt x="137750" y="11168"/>
                  </a:moveTo>
                  <a:lnTo>
                    <a:pt x="137750" y="223378"/>
                  </a:lnTo>
                  <a:lnTo>
                    <a:pt x="148919" y="223378"/>
                  </a:lnTo>
                  <a:lnTo>
                    <a:pt x="148919" y="11168"/>
                  </a:lnTo>
                </a:path>
                <a:path w="425450" h="223520">
                  <a:moveTo>
                    <a:pt x="212209" y="11168"/>
                  </a:moveTo>
                  <a:lnTo>
                    <a:pt x="74459" y="11168"/>
                  </a:lnTo>
                  <a:lnTo>
                    <a:pt x="74459" y="0"/>
                  </a:lnTo>
                  <a:lnTo>
                    <a:pt x="212209" y="0"/>
                  </a:lnTo>
                  <a:lnTo>
                    <a:pt x="212209" y="11168"/>
                  </a:lnTo>
                </a:path>
                <a:path w="425450" h="223520">
                  <a:moveTo>
                    <a:pt x="276431" y="223378"/>
                  </a:moveTo>
                  <a:lnTo>
                    <a:pt x="276431" y="0"/>
                  </a:lnTo>
                  <a:lnTo>
                    <a:pt x="286669" y="0"/>
                  </a:lnTo>
                  <a:lnTo>
                    <a:pt x="286669" y="223378"/>
                  </a:lnTo>
                  <a:lnTo>
                    <a:pt x="276431" y="223378"/>
                  </a:lnTo>
                </a:path>
                <a:path w="425450" h="223520">
                  <a:moveTo>
                    <a:pt x="425350" y="0"/>
                  </a:moveTo>
                  <a:lnTo>
                    <a:pt x="414181" y="0"/>
                  </a:lnTo>
                  <a:lnTo>
                    <a:pt x="414181" y="223378"/>
                  </a:lnTo>
                  <a:lnTo>
                    <a:pt x="425350" y="223378"/>
                  </a:lnTo>
                  <a:lnTo>
                    <a:pt x="425350" y="0"/>
                  </a:lnTo>
                </a:path>
                <a:path w="425450" h="223520">
                  <a:moveTo>
                    <a:pt x="286669" y="107035"/>
                  </a:moveTo>
                  <a:lnTo>
                    <a:pt x="414181" y="107035"/>
                  </a:lnTo>
                </a:path>
                <a:path w="425450" h="223520">
                  <a:moveTo>
                    <a:pt x="286669" y="117273"/>
                  </a:moveTo>
                  <a:lnTo>
                    <a:pt x="414181" y="117273"/>
                  </a:lnTo>
                </a:path>
              </a:pathLst>
            </a:custGeom>
            <a:ln w="5584">
              <a:solidFill>
                <a:srgbClr val="000000"/>
              </a:solidFill>
            </a:ln>
          </p:spPr>
          <p:txBody>
            <a:bodyPr wrap="square" lIns="0" tIns="0" rIns="0" bIns="0" rtlCol="0"/>
            <a:lstStyle/>
            <a:p>
              <a:endParaRPr sz="921"/>
            </a:p>
          </p:txBody>
        </p:sp>
        <p:pic>
          <p:nvPicPr>
            <p:cNvPr id="244" name="object 244"/>
            <p:cNvPicPr/>
            <p:nvPr/>
          </p:nvPicPr>
          <p:blipFill>
            <a:blip r:embed="rId149" cstate="print"/>
            <a:stretch>
              <a:fillRect/>
            </a:stretch>
          </p:blipFill>
          <p:spPr>
            <a:xfrm>
              <a:off x="7015028" y="2829465"/>
              <a:ext cx="1800992" cy="541693"/>
            </a:xfrm>
            <a:prstGeom prst="rect">
              <a:avLst/>
            </a:prstGeom>
          </p:spPr>
        </p:pic>
        <p:sp>
          <p:nvSpPr>
            <p:cNvPr id="245" name="object 245"/>
            <p:cNvSpPr/>
            <p:nvPr/>
          </p:nvSpPr>
          <p:spPr>
            <a:xfrm>
              <a:off x="8839289" y="2832257"/>
              <a:ext cx="510540" cy="536575"/>
            </a:xfrm>
            <a:custGeom>
              <a:avLst/>
              <a:gdLst/>
              <a:ahLst/>
              <a:cxnLst/>
              <a:rect l="l" t="t" r="r" b="b"/>
              <a:pathLst>
                <a:path w="510540"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5174" y="536109"/>
                  </a:lnTo>
                  <a:lnTo>
                    <a:pt x="105174" y="2792"/>
                  </a:lnTo>
                  <a:lnTo>
                    <a:pt x="111689" y="2792"/>
                  </a:lnTo>
                  <a:lnTo>
                    <a:pt x="111689" y="536109"/>
                  </a:lnTo>
                  <a:lnTo>
                    <a:pt x="118204" y="536109"/>
                  </a:lnTo>
                  <a:lnTo>
                    <a:pt x="118204" y="2792"/>
                  </a:lnTo>
                </a:path>
                <a:path w="510540" h="536575">
                  <a:moveTo>
                    <a:pt x="124719" y="295977"/>
                  </a:moveTo>
                  <a:lnTo>
                    <a:pt x="124719" y="217794"/>
                  </a:lnTo>
                  <a:lnTo>
                    <a:pt x="131235" y="217794"/>
                  </a:lnTo>
                  <a:lnTo>
                    <a:pt x="131235" y="295977"/>
                  </a:lnTo>
                  <a:lnTo>
                    <a:pt x="137750" y="295977"/>
                  </a:lnTo>
                  <a:lnTo>
                    <a:pt x="137750" y="217794"/>
                  </a:lnTo>
                  <a:lnTo>
                    <a:pt x="144265" y="217794"/>
                  </a:lnTo>
                  <a:lnTo>
                    <a:pt x="144265" y="295977"/>
                  </a:lnTo>
                  <a:lnTo>
                    <a:pt x="150780" y="295977"/>
                  </a:lnTo>
                  <a:lnTo>
                    <a:pt x="150780" y="217794"/>
                  </a:lnTo>
                  <a:lnTo>
                    <a:pt x="157295" y="217794"/>
                  </a:lnTo>
                  <a:lnTo>
                    <a:pt x="157295" y="295977"/>
                  </a:lnTo>
                  <a:lnTo>
                    <a:pt x="163811" y="295977"/>
                  </a:lnTo>
                  <a:lnTo>
                    <a:pt x="163811" y="217794"/>
                  </a:lnTo>
                  <a:lnTo>
                    <a:pt x="170326" y="217794"/>
                  </a:lnTo>
                  <a:lnTo>
                    <a:pt x="170326" y="295977"/>
                  </a:lnTo>
                  <a:lnTo>
                    <a:pt x="176841" y="295977"/>
                  </a:lnTo>
                  <a:lnTo>
                    <a:pt x="176841" y="217794"/>
                  </a:lnTo>
                  <a:lnTo>
                    <a:pt x="183356" y="217794"/>
                  </a:lnTo>
                  <a:lnTo>
                    <a:pt x="183356" y="295977"/>
                  </a:lnTo>
                  <a:lnTo>
                    <a:pt x="189872" y="295977"/>
                  </a:lnTo>
                  <a:lnTo>
                    <a:pt x="189872" y="217794"/>
                  </a:lnTo>
                  <a:lnTo>
                    <a:pt x="196387" y="217794"/>
                  </a:lnTo>
                  <a:lnTo>
                    <a:pt x="196387" y="295977"/>
                  </a:lnTo>
                  <a:lnTo>
                    <a:pt x="202902" y="295977"/>
                  </a:lnTo>
                  <a:lnTo>
                    <a:pt x="202902" y="217794"/>
                  </a:lnTo>
                  <a:lnTo>
                    <a:pt x="209417" y="217794"/>
                  </a:lnTo>
                  <a:lnTo>
                    <a:pt x="209417" y="295977"/>
                  </a:lnTo>
                  <a:lnTo>
                    <a:pt x="215932" y="295977"/>
                  </a:lnTo>
                  <a:lnTo>
                    <a:pt x="215932" y="217794"/>
                  </a:lnTo>
                  <a:lnTo>
                    <a:pt x="222448" y="217794"/>
                  </a:lnTo>
                  <a:lnTo>
                    <a:pt x="222448" y="295977"/>
                  </a:lnTo>
                  <a:lnTo>
                    <a:pt x="228963" y="295977"/>
                  </a:lnTo>
                  <a:lnTo>
                    <a:pt x="228963" y="217794"/>
                  </a:lnTo>
                  <a:lnTo>
                    <a:pt x="235478" y="217794"/>
                  </a:lnTo>
                  <a:lnTo>
                    <a:pt x="235478" y="295977"/>
                  </a:lnTo>
                  <a:lnTo>
                    <a:pt x="241993" y="295977"/>
                  </a:lnTo>
                  <a:lnTo>
                    <a:pt x="241993" y="217794"/>
                  </a:lnTo>
                  <a:lnTo>
                    <a:pt x="248509" y="217794"/>
                  </a:lnTo>
                  <a:lnTo>
                    <a:pt x="248509" y="295977"/>
                  </a:lnTo>
                  <a:lnTo>
                    <a:pt x="255024" y="295977"/>
                  </a:lnTo>
                  <a:lnTo>
                    <a:pt x="255024" y="217794"/>
                  </a:lnTo>
                  <a:lnTo>
                    <a:pt x="261539" y="217794"/>
                  </a:lnTo>
                  <a:lnTo>
                    <a:pt x="261539" y="295977"/>
                  </a:lnTo>
                  <a:lnTo>
                    <a:pt x="268054" y="295977"/>
                  </a:lnTo>
                  <a:lnTo>
                    <a:pt x="268054" y="217794"/>
                  </a:lnTo>
                  <a:lnTo>
                    <a:pt x="274569" y="217794"/>
                  </a:lnTo>
                  <a:lnTo>
                    <a:pt x="274569" y="295977"/>
                  </a:lnTo>
                  <a:lnTo>
                    <a:pt x="281085" y="295977"/>
                  </a:lnTo>
                  <a:lnTo>
                    <a:pt x="281085" y="217794"/>
                  </a:lnTo>
                  <a:lnTo>
                    <a:pt x="287600" y="217794"/>
                  </a:lnTo>
                  <a:lnTo>
                    <a:pt x="287600" y="295977"/>
                  </a:lnTo>
                  <a:lnTo>
                    <a:pt x="294115" y="295977"/>
                  </a:lnTo>
                  <a:lnTo>
                    <a:pt x="294115" y="217794"/>
                  </a:lnTo>
                  <a:lnTo>
                    <a:pt x="300630" y="217794"/>
                  </a:lnTo>
                  <a:lnTo>
                    <a:pt x="300630" y="295977"/>
                  </a:lnTo>
                  <a:lnTo>
                    <a:pt x="307145" y="295977"/>
                  </a:lnTo>
                  <a:lnTo>
                    <a:pt x="307145" y="217794"/>
                  </a:lnTo>
                  <a:lnTo>
                    <a:pt x="313661" y="217794"/>
                  </a:lnTo>
                  <a:lnTo>
                    <a:pt x="313661" y="295977"/>
                  </a:lnTo>
                  <a:lnTo>
                    <a:pt x="320176" y="295977"/>
                  </a:lnTo>
                  <a:lnTo>
                    <a:pt x="320176" y="217794"/>
                  </a:lnTo>
                  <a:lnTo>
                    <a:pt x="326691" y="217794"/>
                  </a:lnTo>
                  <a:lnTo>
                    <a:pt x="326691" y="295977"/>
                  </a:lnTo>
                  <a:lnTo>
                    <a:pt x="333206" y="295977"/>
                  </a:lnTo>
                  <a:lnTo>
                    <a:pt x="333206" y="217794"/>
                  </a:lnTo>
                  <a:lnTo>
                    <a:pt x="339722" y="217794"/>
                  </a:lnTo>
                  <a:lnTo>
                    <a:pt x="339722" y="295977"/>
                  </a:lnTo>
                  <a:lnTo>
                    <a:pt x="346237" y="295977"/>
                  </a:lnTo>
                  <a:lnTo>
                    <a:pt x="346237" y="217794"/>
                  </a:lnTo>
                  <a:lnTo>
                    <a:pt x="352752" y="217794"/>
                  </a:lnTo>
                  <a:lnTo>
                    <a:pt x="352752" y="295977"/>
                  </a:lnTo>
                  <a:lnTo>
                    <a:pt x="359267" y="295977"/>
                  </a:lnTo>
                  <a:lnTo>
                    <a:pt x="359267" y="217794"/>
                  </a:lnTo>
                  <a:lnTo>
                    <a:pt x="365782" y="217794"/>
                  </a:lnTo>
                  <a:lnTo>
                    <a:pt x="365782" y="295977"/>
                  </a:lnTo>
                  <a:lnTo>
                    <a:pt x="372298" y="295977"/>
                  </a:lnTo>
                  <a:lnTo>
                    <a:pt x="372298" y="217794"/>
                  </a:lnTo>
                  <a:lnTo>
                    <a:pt x="378813" y="217794"/>
                  </a:lnTo>
                  <a:lnTo>
                    <a:pt x="378813" y="295977"/>
                  </a:lnTo>
                  <a:lnTo>
                    <a:pt x="385328" y="295977"/>
                  </a:lnTo>
                  <a:lnTo>
                    <a:pt x="385328" y="217794"/>
                  </a:lnTo>
                </a:path>
                <a:path w="510540" h="536575">
                  <a:moveTo>
                    <a:pt x="391843" y="536109"/>
                  </a:moveTo>
                  <a:lnTo>
                    <a:pt x="391843" y="2792"/>
                  </a:lnTo>
                  <a:lnTo>
                    <a:pt x="398359" y="2792"/>
                  </a:lnTo>
                  <a:lnTo>
                    <a:pt x="398359" y="536109"/>
                  </a:lnTo>
                  <a:lnTo>
                    <a:pt x="404874" y="536109"/>
                  </a:lnTo>
                  <a:lnTo>
                    <a:pt x="404874" y="2792"/>
                  </a:lnTo>
                  <a:lnTo>
                    <a:pt x="411389" y="2792"/>
                  </a:lnTo>
                  <a:lnTo>
                    <a:pt x="411389" y="536109"/>
                  </a:lnTo>
                  <a:lnTo>
                    <a:pt x="417904" y="536109"/>
                  </a:lnTo>
                  <a:lnTo>
                    <a:pt x="417904" y="2792"/>
                  </a:lnTo>
                  <a:lnTo>
                    <a:pt x="424419" y="2792"/>
                  </a:lnTo>
                  <a:lnTo>
                    <a:pt x="424419" y="536109"/>
                  </a:lnTo>
                  <a:lnTo>
                    <a:pt x="430935" y="536109"/>
                  </a:lnTo>
                  <a:lnTo>
                    <a:pt x="430935" y="2792"/>
                  </a:lnTo>
                  <a:lnTo>
                    <a:pt x="437450" y="2792"/>
                  </a:lnTo>
                  <a:lnTo>
                    <a:pt x="437450" y="536109"/>
                  </a:lnTo>
                  <a:lnTo>
                    <a:pt x="443965" y="536109"/>
                  </a:lnTo>
                  <a:lnTo>
                    <a:pt x="443965" y="2792"/>
                  </a:lnTo>
                  <a:lnTo>
                    <a:pt x="450480" y="2792"/>
                  </a:lnTo>
                  <a:lnTo>
                    <a:pt x="450480" y="536109"/>
                  </a:lnTo>
                  <a:lnTo>
                    <a:pt x="456995" y="536109"/>
                  </a:lnTo>
                  <a:lnTo>
                    <a:pt x="456995" y="2792"/>
                  </a:lnTo>
                  <a:lnTo>
                    <a:pt x="462580" y="2792"/>
                  </a:lnTo>
                  <a:lnTo>
                    <a:pt x="462580" y="536109"/>
                  </a:lnTo>
                  <a:lnTo>
                    <a:pt x="469095" y="536109"/>
                  </a:lnTo>
                  <a:lnTo>
                    <a:pt x="469095" y="2792"/>
                  </a:lnTo>
                  <a:lnTo>
                    <a:pt x="475610" y="2792"/>
                  </a:lnTo>
                  <a:lnTo>
                    <a:pt x="475610" y="536109"/>
                  </a:lnTo>
                  <a:lnTo>
                    <a:pt x="482126" y="536109"/>
                  </a:lnTo>
                  <a:lnTo>
                    <a:pt x="482126" y="2792"/>
                  </a:lnTo>
                  <a:lnTo>
                    <a:pt x="488641" y="2792"/>
                  </a:lnTo>
                  <a:lnTo>
                    <a:pt x="488641" y="536109"/>
                  </a:lnTo>
                  <a:lnTo>
                    <a:pt x="495156" y="536109"/>
                  </a:lnTo>
                  <a:lnTo>
                    <a:pt x="495156" y="2792"/>
                  </a:lnTo>
                  <a:lnTo>
                    <a:pt x="501671" y="2792"/>
                  </a:lnTo>
                  <a:lnTo>
                    <a:pt x="501671" y="536109"/>
                  </a:lnTo>
                  <a:lnTo>
                    <a:pt x="508186" y="536109"/>
                  </a:lnTo>
                  <a:lnTo>
                    <a:pt x="508186" y="2792"/>
                  </a:lnTo>
                </a:path>
                <a:path w="510540" h="536575">
                  <a:moveTo>
                    <a:pt x="0" y="0"/>
                  </a:moveTo>
                  <a:lnTo>
                    <a:pt x="0" y="0"/>
                  </a:lnTo>
                  <a:lnTo>
                    <a:pt x="0" y="536109"/>
                  </a:lnTo>
                  <a:lnTo>
                    <a:pt x="59567" y="536109"/>
                  </a:lnTo>
                  <a:lnTo>
                    <a:pt x="119135" y="536109"/>
                  </a:lnTo>
                  <a:lnTo>
                    <a:pt x="119135" y="456065"/>
                  </a:lnTo>
                  <a:lnTo>
                    <a:pt x="119135" y="376021"/>
                  </a:lnTo>
                  <a:lnTo>
                    <a:pt x="119135" y="296907"/>
                  </a:lnTo>
                  <a:lnTo>
                    <a:pt x="209417" y="296907"/>
                  </a:lnTo>
                  <a:lnTo>
                    <a:pt x="299700" y="296907"/>
                  </a:lnTo>
                  <a:lnTo>
                    <a:pt x="389982" y="296907"/>
                  </a:lnTo>
                  <a:lnTo>
                    <a:pt x="389982" y="376021"/>
                  </a:lnTo>
                  <a:lnTo>
                    <a:pt x="389982" y="456065"/>
                  </a:lnTo>
                  <a:lnTo>
                    <a:pt x="389982" y="536109"/>
                  </a:lnTo>
                  <a:lnTo>
                    <a:pt x="450480" y="536109"/>
                  </a:lnTo>
                  <a:lnTo>
                    <a:pt x="510048" y="536109"/>
                  </a:lnTo>
                  <a:lnTo>
                    <a:pt x="510048" y="0"/>
                  </a:lnTo>
                  <a:lnTo>
                    <a:pt x="450480" y="0"/>
                  </a:lnTo>
                  <a:lnTo>
                    <a:pt x="389982" y="0"/>
                  </a:lnTo>
                  <a:lnTo>
                    <a:pt x="389982" y="71667"/>
                  </a:lnTo>
                  <a:lnTo>
                    <a:pt x="389982" y="142404"/>
                  </a:lnTo>
                  <a:lnTo>
                    <a:pt x="389982" y="214071"/>
                  </a:lnTo>
                  <a:lnTo>
                    <a:pt x="299700" y="214071"/>
                  </a:lnTo>
                  <a:lnTo>
                    <a:pt x="209417" y="214071"/>
                  </a:lnTo>
                  <a:lnTo>
                    <a:pt x="119135" y="214071"/>
                  </a:lnTo>
                  <a:lnTo>
                    <a:pt x="119135" y="142404"/>
                  </a:lnTo>
                  <a:lnTo>
                    <a:pt x="119135" y="71667"/>
                  </a:lnTo>
                  <a:lnTo>
                    <a:pt x="119135" y="0"/>
                  </a:lnTo>
                  <a:lnTo>
                    <a:pt x="60498" y="0"/>
                  </a:lnTo>
                  <a:lnTo>
                    <a:pt x="0" y="0"/>
                  </a:lnTo>
                </a:path>
              </a:pathLst>
            </a:custGeom>
            <a:ln w="5584">
              <a:solidFill>
                <a:srgbClr val="000000"/>
              </a:solidFill>
            </a:ln>
          </p:spPr>
          <p:txBody>
            <a:bodyPr wrap="square" lIns="0" tIns="0" rIns="0" bIns="0" rtlCol="0"/>
            <a:lstStyle/>
            <a:p>
              <a:endParaRPr sz="921"/>
            </a:p>
          </p:txBody>
        </p:sp>
        <p:pic>
          <p:nvPicPr>
            <p:cNvPr id="246" name="object 246"/>
            <p:cNvPicPr/>
            <p:nvPr/>
          </p:nvPicPr>
          <p:blipFill>
            <a:blip r:embed="rId150" cstate="print"/>
            <a:stretch>
              <a:fillRect/>
            </a:stretch>
          </p:blipFill>
          <p:spPr>
            <a:xfrm>
              <a:off x="9447996" y="2817480"/>
              <a:ext cx="1601111" cy="569501"/>
            </a:xfrm>
            <a:prstGeom prst="rect">
              <a:avLst/>
            </a:prstGeom>
          </p:spPr>
        </p:pic>
        <p:sp>
          <p:nvSpPr>
            <p:cNvPr id="247" name="object 247"/>
            <p:cNvSpPr/>
            <p:nvPr/>
          </p:nvSpPr>
          <p:spPr>
            <a:xfrm>
              <a:off x="11430484" y="2832257"/>
              <a:ext cx="1924050" cy="536575"/>
            </a:xfrm>
            <a:custGeom>
              <a:avLst/>
              <a:gdLst/>
              <a:ahLst/>
              <a:cxnLst/>
              <a:rect l="l" t="t" r="r" b="b"/>
              <a:pathLst>
                <a:path w="1924050"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5174" y="536109"/>
                  </a:lnTo>
                  <a:lnTo>
                    <a:pt x="105174" y="2792"/>
                  </a:lnTo>
                  <a:lnTo>
                    <a:pt x="111689" y="2792"/>
                  </a:lnTo>
                  <a:lnTo>
                    <a:pt x="111689" y="139611"/>
                  </a:lnTo>
                  <a:lnTo>
                    <a:pt x="118204" y="152642"/>
                  </a:lnTo>
                  <a:lnTo>
                    <a:pt x="118204" y="2792"/>
                  </a:lnTo>
                  <a:lnTo>
                    <a:pt x="124719" y="2792"/>
                  </a:lnTo>
                  <a:lnTo>
                    <a:pt x="124719" y="159157"/>
                  </a:lnTo>
                  <a:lnTo>
                    <a:pt x="131235" y="172187"/>
                  </a:lnTo>
                  <a:lnTo>
                    <a:pt x="131235" y="2792"/>
                  </a:lnTo>
                  <a:lnTo>
                    <a:pt x="137750" y="2792"/>
                  </a:lnTo>
                  <a:lnTo>
                    <a:pt x="137750" y="178703"/>
                  </a:lnTo>
                  <a:lnTo>
                    <a:pt x="144265" y="191733"/>
                  </a:lnTo>
                  <a:lnTo>
                    <a:pt x="144265" y="2792"/>
                  </a:lnTo>
                  <a:lnTo>
                    <a:pt x="150780" y="2792"/>
                  </a:lnTo>
                  <a:lnTo>
                    <a:pt x="150780" y="198248"/>
                  </a:lnTo>
                  <a:lnTo>
                    <a:pt x="157295" y="211279"/>
                  </a:lnTo>
                  <a:lnTo>
                    <a:pt x="157295" y="2792"/>
                  </a:lnTo>
                  <a:lnTo>
                    <a:pt x="163811" y="15822"/>
                  </a:lnTo>
                  <a:lnTo>
                    <a:pt x="163811" y="217794"/>
                  </a:lnTo>
                  <a:lnTo>
                    <a:pt x="170326" y="230824"/>
                  </a:lnTo>
                  <a:lnTo>
                    <a:pt x="170326" y="22337"/>
                  </a:lnTo>
                  <a:lnTo>
                    <a:pt x="176841" y="35368"/>
                  </a:lnTo>
                  <a:lnTo>
                    <a:pt x="176841" y="237340"/>
                  </a:lnTo>
                  <a:lnTo>
                    <a:pt x="183356" y="250370"/>
                  </a:lnTo>
                  <a:lnTo>
                    <a:pt x="183356" y="41883"/>
                  </a:lnTo>
                  <a:lnTo>
                    <a:pt x="189872" y="54913"/>
                  </a:lnTo>
                  <a:lnTo>
                    <a:pt x="189872" y="256885"/>
                  </a:lnTo>
                  <a:lnTo>
                    <a:pt x="196387" y="269916"/>
                  </a:lnTo>
                  <a:lnTo>
                    <a:pt x="196387" y="67944"/>
                  </a:lnTo>
                  <a:lnTo>
                    <a:pt x="202902" y="74459"/>
                  </a:lnTo>
                  <a:lnTo>
                    <a:pt x="202902" y="276431"/>
                  </a:lnTo>
                  <a:lnTo>
                    <a:pt x="209417" y="289461"/>
                  </a:lnTo>
                  <a:lnTo>
                    <a:pt x="209417" y="87490"/>
                  </a:lnTo>
                  <a:lnTo>
                    <a:pt x="215932" y="94005"/>
                  </a:lnTo>
                  <a:lnTo>
                    <a:pt x="215932" y="295977"/>
                  </a:lnTo>
                  <a:lnTo>
                    <a:pt x="222448" y="302492"/>
                  </a:lnTo>
                  <a:lnTo>
                    <a:pt x="222448" y="107035"/>
                  </a:lnTo>
                  <a:lnTo>
                    <a:pt x="228963" y="113550"/>
                  </a:lnTo>
                  <a:lnTo>
                    <a:pt x="228963" y="315522"/>
                  </a:lnTo>
                  <a:lnTo>
                    <a:pt x="235478" y="322037"/>
                  </a:lnTo>
                  <a:lnTo>
                    <a:pt x="235478" y="126581"/>
                  </a:lnTo>
                  <a:lnTo>
                    <a:pt x="241993" y="139611"/>
                  </a:lnTo>
                  <a:lnTo>
                    <a:pt x="241993" y="335068"/>
                  </a:lnTo>
                  <a:lnTo>
                    <a:pt x="248509" y="341583"/>
                  </a:lnTo>
                  <a:lnTo>
                    <a:pt x="248509" y="146127"/>
                  </a:lnTo>
                  <a:lnTo>
                    <a:pt x="255024" y="159157"/>
                  </a:lnTo>
                  <a:lnTo>
                    <a:pt x="255024" y="353683"/>
                  </a:lnTo>
                  <a:lnTo>
                    <a:pt x="261539" y="360198"/>
                  </a:lnTo>
                  <a:lnTo>
                    <a:pt x="261539" y="165672"/>
                  </a:lnTo>
                  <a:lnTo>
                    <a:pt x="268054" y="178703"/>
                  </a:lnTo>
                  <a:lnTo>
                    <a:pt x="268054" y="373228"/>
                  </a:lnTo>
                  <a:lnTo>
                    <a:pt x="274569" y="379744"/>
                  </a:lnTo>
                  <a:lnTo>
                    <a:pt x="274569" y="191733"/>
                  </a:lnTo>
                  <a:lnTo>
                    <a:pt x="281085" y="198248"/>
                  </a:lnTo>
                  <a:lnTo>
                    <a:pt x="281085" y="392774"/>
                  </a:lnTo>
                  <a:lnTo>
                    <a:pt x="287600" y="399289"/>
                  </a:lnTo>
                  <a:lnTo>
                    <a:pt x="287600" y="211279"/>
                  </a:lnTo>
                  <a:lnTo>
                    <a:pt x="294115" y="217794"/>
                  </a:lnTo>
                  <a:lnTo>
                    <a:pt x="294115" y="412320"/>
                  </a:lnTo>
                  <a:lnTo>
                    <a:pt x="300630" y="418835"/>
                  </a:lnTo>
                  <a:lnTo>
                    <a:pt x="300630" y="230824"/>
                  </a:lnTo>
                  <a:lnTo>
                    <a:pt x="307145" y="243855"/>
                  </a:lnTo>
                  <a:lnTo>
                    <a:pt x="307145" y="431865"/>
                  </a:lnTo>
                  <a:lnTo>
                    <a:pt x="313661" y="438381"/>
                  </a:lnTo>
                  <a:lnTo>
                    <a:pt x="313661" y="250370"/>
                  </a:lnTo>
                  <a:lnTo>
                    <a:pt x="320176" y="263400"/>
                  </a:lnTo>
                  <a:lnTo>
                    <a:pt x="320176" y="444896"/>
                  </a:lnTo>
                  <a:lnTo>
                    <a:pt x="326691" y="457926"/>
                  </a:lnTo>
                  <a:lnTo>
                    <a:pt x="326691" y="269916"/>
                  </a:lnTo>
                  <a:lnTo>
                    <a:pt x="333206" y="282946"/>
                  </a:lnTo>
                  <a:lnTo>
                    <a:pt x="333206" y="464441"/>
                  </a:lnTo>
                  <a:lnTo>
                    <a:pt x="339722" y="477472"/>
                  </a:lnTo>
                  <a:lnTo>
                    <a:pt x="339722" y="289461"/>
                  </a:lnTo>
                  <a:lnTo>
                    <a:pt x="346237" y="302492"/>
                  </a:lnTo>
                  <a:lnTo>
                    <a:pt x="346237" y="483987"/>
                  </a:lnTo>
                  <a:lnTo>
                    <a:pt x="352752" y="497018"/>
                  </a:lnTo>
                  <a:lnTo>
                    <a:pt x="352752" y="315522"/>
                  </a:lnTo>
                  <a:lnTo>
                    <a:pt x="359267" y="322037"/>
                  </a:lnTo>
                  <a:lnTo>
                    <a:pt x="359267" y="503533"/>
                  </a:lnTo>
                  <a:lnTo>
                    <a:pt x="365782" y="516563"/>
                  </a:lnTo>
                  <a:lnTo>
                    <a:pt x="365782" y="335068"/>
                  </a:lnTo>
                  <a:lnTo>
                    <a:pt x="372298" y="341583"/>
                  </a:lnTo>
                  <a:lnTo>
                    <a:pt x="372298" y="523078"/>
                  </a:lnTo>
                  <a:lnTo>
                    <a:pt x="378813" y="536109"/>
                  </a:lnTo>
                  <a:lnTo>
                    <a:pt x="378813" y="353683"/>
                  </a:lnTo>
                  <a:lnTo>
                    <a:pt x="385328" y="366713"/>
                  </a:lnTo>
                  <a:lnTo>
                    <a:pt x="385328" y="536109"/>
                  </a:lnTo>
                  <a:lnTo>
                    <a:pt x="391843" y="536109"/>
                  </a:lnTo>
                  <a:lnTo>
                    <a:pt x="391843" y="373228"/>
                  </a:lnTo>
                  <a:lnTo>
                    <a:pt x="398359" y="386259"/>
                  </a:lnTo>
                  <a:lnTo>
                    <a:pt x="398359" y="536109"/>
                  </a:lnTo>
                  <a:lnTo>
                    <a:pt x="404874" y="536109"/>
                  </a:lnTo>
                  <a:lnTo>
                    <a:pt x="404874" y="392774"/>
                  </a:lnTo>
                  <a:lnTo>
                    <a:pt x="411389" y="405804"/>
                  </a:lnTo>
                  <a:lnTo>
                    <a:pt x="411389" y="536109"/>
                  </a:lnTo>
                  <a:lnTo>
                    <a:pt x="417904" y="536109"/>
                  </a:lnTo>
                  <a:lnTo>
                    <a:pt x="417904" y="2792"/>
                  </a:lnTo>
                  <a:lnTo>
                    <a:pt x="424419" y="2792"/>
                  </a:lnTo>
                  <a:lnTo>
                    <a:pt x="424419" y="536109"/>
                  </a:lnTo>
                  <a:lnTo>
                    <a:pt x="430935" y="536109"/>
                  </a:lnTo>
                  <a:lnTo>
                    <a:pt x="430935" y="2792"/>
                  </a:lnTo>
                  <a:lnTo>
                    <a:pt x="437450" y="2792"/>
                  </a:lnTo>
                  <a:lnTo>
                    <a:pt x="437450" y="536109"/>
                  </a:lnTo>
                  <a:lnTo>
                    <a:pt x="443965" y="536109"/>
                  </a:lnTo>
                  <a:lnTo>
                    <a:pt x="443965" y="2792"/>
                  </a:lnTo>
                  <a:lnTo>
                    <a:pt x="450480" y="2792"/>
                  </a:lnTo>
                  <a:lnTo>
                    <a:pt x="450480" y="536109"/>
                  </a:lnTo>
                  <a:lnTo>
                    <a:pt x="456995" y="536109"/>
                  </a:lnTo>
                  <a:lnTo>
                    <a:pt x="456995" y="2792"/>
                  </a:lnTo>
                  <a:lnTo>
                    <a:pt x="462580" y="2792"/>
                  </a:lnTo>
                  <a:lnTo>
                    <a:pt x="462580" y="536109"/>
                  </a:lnTo>
                  <a:lnTo>
                    <a:pt x="469095" y="536109"/>
                  </a:lnTo>
                  <a:lnTo>
                    <a:pt x="469095" y="2792"/>
                  </a:lnTo>
                  <a:lnTo>
                    <a:pt x="475610" y="2792"/>
                  </a:lnTo>
                  <a:lnTo>
                    <a:pt x="475610" y="536109"/>
                  </a:lnTo>
                  <a:lnTo>
                    <a:pt x="482126" y="536109"/>
                  </a:lnTo>
                  <a:lnTo>
                    <a:pt x="482126" y="2792"/>
                  </a:lnTo>
                  <a:lnTo>
                    <a:pt x="488641" y="2792"/>
                  </a:lnTo>
                  <a:lnTo>
                    <a:pt x="488641" y="536109"/>
                  </a:lnTo>
                  <a:lnTo>
                    <a:pt x="495156" y="536109"/>
                  </a:lnTo>
                  <a:lnTo>
                    <a:pt x="495156" y="2792"/>
                  </a:lnTo>
                  <a:lnTo>
                    <a:pt x="501671" y="2792"/>
                  </a:lnTo>
                  <a:lnTo>
                    <a:pt x="501671" y="536109"/>
                  </a:lnTo>
                  <a:lnTo>
                    <a:pt x="508186" y="536109"/>
                  </a:lnTo>
                  <a:lnTo>
                    <a:pt x="508186" y="2792"/>
                  </a:lnTo>
                  <a:lnTo>
                    <a:pt x="514702" y="2792"/>
                  </a:lnTo>
                  <a:lnTo>
                    <a:pt x="514702" y="536109"/>
                  </a:lnTo>
                  <a:lnTo>
                    <a:pt x="521217" y="536109"/>
                  </a:lnTo>
                  <a:lnTo>
                    <a:pt x="521217" y="2792"/>
                  </a:lnTo>
                </a:path>
                <a:path w="1924050" h="536575">
                  <a:moveTo>
                    <a:pt x="0" y="0"/>
                  </a:moveTo>
                  <a:lnTo>
                    <a:pt x="0" y="0"/>
                  </a:lnTo>
                  <a:lnTo>
                    <a:pt x="0" y="536109"/>
                  </a:lnTo>
                  <a:lnTo>
                    <a:pt x="53983" y="536109"/>
                  </a:lnTo>
                  <a:lnTo>
                    <a:pt x="107035" y="536109"/>
                  </a:lnTo>
                  <a:lnTo>
                    <a:pt x="107035" y="436519"/>
                  </a:lnTo>
                  <a:lnTo>
                    <a:pt x="107035" y="337860"/>
                  </a:lnTo>
                  <a:lnTo>
                    <a:pt x="107035" y="238270"/>
                  </a:lnTo>
                  <a:lnTo>
                    <a:pt x="107035" y="138681"/>
                  </a:lnTo>
                  <a:lnTo>
                    <a:pt x="174980" y="238270"/>
                  </a:lnTo>
                  <a:lnTo>
                    <a:pt x="241993" y="336929"/>
                  </a:lnTo>
                  <a:lnTo>
                    <a:pt x="309938" y="436519"/>
                  </a:lnTo>
                  <a:lnTo>
                    <a:pt x="377882" y="536109"/>
                  </a:lnTo>
                  <a:lnTo>
                    <a:pt x="450480" y="536109"/>
                  </a:lnTo>
                  <a:lnTo>
                    <a:pt x="522148" y="536109"/>
                  </a:lnTo>
                  <a:lnTo>
                    <a:pt x="522148" y="446757"/>
                  </a:lnTo>
                  <a:lnTo>
                    <a:pt x="522148" y="0"/>
                  </a:lnTo>
                  <a:lnTo>
                    <a:pt x="469095" y="0"/>
                  </a:lnTo>
                  <a:lnTo>
                    <a:pt x="416043" y="0"/>
                  </a:lnTo>
                  <a:lnTo>
                    <a:pt x="416043" y="102381"/>
                  </a:lnTo>
                  <a:lnTo>
                    <a:pt x="416043" y="204763"/>
                  </a:lnTo>
                  <a:lnTo>
                    <a:pt x="416043" y="308076"/>
                  </a:lnTo>
                  <a:lnTo>
                    <a:pt x="416043" y="410458"/>
                  </a:lnTo>
                  <a:lnTo>
                    <a:pt x="351821" y="308076"/>
                  </a:lnTo>
                  <a:lnTo>
                    <a:pt x="286669" y="205694"/>
                  </a:lnTo>
                  <a:lnTo>
                    <a:pt x="222448" y="102381"/>
                  </a:lnTo>
                  <a:lnTo>
                    <a:pt x="157295" y="0"/>
                  </a:lnTo>
                  <a:lnTo>
                    <a:pt x="79113" y="0"/>
                  </a:lnTo>
                  <a:lnTo>
                    <a:pt x="0" y="0"/>
                  </a:lnTo>
                </a:path>
                <a:path w="1924050" h="536575">
                  <a:moveTo>
                    <a:pt x="565893" y="9307"/>
                  </a:moveTo>
                  <a:lnTo>
                    <a:pt x="565893" y="2792"/>
                  </a:lnTo>
                  <a:lnTo>
                    <a:pt x="572408" y="2792"/>
                  </a:lnTo>
                  <a:lnTo>
                    <a:pt x="572408" y="28853"/>
                  </a:lnTo>
                  <a:lnTo>
                    <a:pt x="578923" y="41883"/>
                  </a:lnTo>
                  <a:lnTo>
                    <a:pt x="578923" y="2792"/>
                  </a:lnTo>
                  <a:lnTo>
                    <a:pt x="585438" y="2792"/>
                  </a:lnTo>
                  <a:lnTo>
                    <a:pt x="585438" y="54913"/>
                  </a:lnTo>
                  <a:lnTo>
                    <a:pt x="591954" y="74459"/>
                  </a:lnTo>
                  <a:lnTo>
                    <a:pt x="591954" y="2792"/>
                  </a:lnTo>
                  <a:lnTo>
                    <a:pt x="598469" y="2792"/>
                  </a:lnTo>
                  <a:lnTo>
                    <a:pt x="598469" y="87490"/>
                  </a:lnTo>
                  <a:lnTo>
                    <a:pt x="604984" y="107035"/>
                  </a:lnTo>
                  <a:lnTo>
                    <a:pt x="604984" y="2792"/>
                  </a:lnTo>
                  <a:lnTo>
                    <a:pt x="611499" y="2792"/>
                  </a:lnTo>
                  <a:lnTo>
                    <a:pt x="611499" y="120066"/>
                  </a:lnTo>
                  <a:lnTo>
                    <a:pt x="618014" y="133096"/>
                  </a:lnTo>
                  <a:lnTo>
                    <a:pt x="618014" y="2792"/>
                  </a:lnTo>
                  <a:lnTo>
                    <a:pt x="624530" y="2792"/>
                  </a:lnTo>
                  <a:lnTo>
                    <a:pt x="624530" y="152642"/>
                  </a:lnTo>
                  <a:lnTo>
                    <a:pt x="631045" y="165672"/>
                  </a:lnTo>
                  <a:lnTo>
                    <a:pt x="631045" y="2792"/>
                  </a:lnTo>
                  <a:lnTo>
                    <a:pt x="637560" y="2792"/>
                  </a:lnTo>
                  <a:lnTo>
                    <a:pt x="637560" y="178703"/>
                  </a:lnTo>
                  <a:lnTo>
                    <a:pt x="644075" y="198248"/>
                  </a:lnTo>
                  <a:lnTo>
                    <a:pt x="644075" y="2792"/>
                  </a:lnTo>
                  <a:lnTo>
                    <a:pt x="650591" y="2792"/>
                  </a:lnTo>
                  <a:lnTo>
                    <a:pt x="650591" y="211279"/>
                  </a:lnTo>
                  <a:lnTo>
                    <a:pt x="657106" y="224309"/>
                  </a:lnTo>
                  <a:lnTo>
                    <a:pt x="657106" y="2792"/>
                  </a:lnTo>
                  <a:lnTo>
                    <a:pt x="663621" y="2792"/>
                  </a:lnTo>
                  <a:lnTo>
                    <a:pt x="663621" y="243855"/>
                  </a:lnTo>
                  <a:lnTo>
                    <a:pt x="670136" y="256885"/>
                  </a:lnTo>
                  <a:lnTo>
                    <a:pt x="670136" y="2792"/>
                  </a:lnTo>
                  <a:lnTo>
                    <a:pt x="676651" y="2792"/>
                  </a:lnTo>
                  <a:lnTo>
                    <a:pt x="676651" y="269916"/>
                  </a:lnTo>
                  <a:lnTo>
                    <a:pt x="683167" y="289461"/>
                  </a:lnTo>
                  <a:lnTo>
                    <a:pt x="683167" y="2792"/>
                  </a:lnTo>
                  <a:lnTo>
                    <a:pt x="689682" y="2792"/>
                  </a:lnTo>
                  <a:lnTo>
                    <a:pt x="689682" y="302492"/>
                  </a:lnTo>
                  <a:lnTo>
                    <a:pt x="696197" y="322037"/>
                  </a:lnTo>
                  <a:lnTo>
                    <a:pt x="696197" y="9307"/>
                  </a:lnTo>
                  <a:lnTo>
                    <a:pt x="702712" y="28853"/>
                  </a:lnTo>
                  <a:lnTo>
                    <a:pt x="702712" y="335068"/>
                  </a:lnTo>
                  <a:lnTo>
                    <a:pt x="709228" y="348098"/>
                  </a:lnTo>
                  <a:lnTo>
                    <a:pt x="709228" y="48398"/>
                  </a:lnTo>
                  <a:lnTo>
                    <a:pt x="715743" y="61429"/>
                  </a:lnTo>
                  <a:lnTo>
                    <a:pt x="715743" y="366713"/>
                  </a:lnTo>
                  <a:lnTo>
                    <a:pt x="722258" y="379744"/>
                  </a:lnTo>
                  <a:lnTo>
                    <a:pt x="722258" y="80974"/>
                  </a:lnTo>
                  <a:lnTo>
                    <a:pt x="728773" y="100520"/>
                  </a:lnTo>
                  <a:lnTo>
                    <a:pt x="728773" y="392774"/>
                  </a:lnTo>
                  <a:lnTo>
                    <a:pt x="735288" y="412320"/>
                  </a:lnTo>
                  <a:lnTo>
                    <a:pt x="735288" y="113550"/>
                  </a:lnTo>
                  <a:lnTo>
                    <a:pt x="741804" y="133096"/>
                  </a:lnTo>
                  <a:lnTo>
                    <a:pt x="741804" y="425350"/>
                  </a:lnTo>
                  <a:lnTo>
                    <a:pt x="748319" y="438381"/>
                  </a:lnTo>
                  <a:lnTo>
                    <a:pt x="748319" y="152642"/>
                  </a:lnTo>
                  <a:lnTo>
                    <a:pt x="754834" y="165672"/>
                  </a:lnTo>
                  <a:lnTo>
                    <a:pt x="754834" y="457926"/>
                  </a:lnTo>
                  <a:lnTo>
                    <a:pt x="761349" y="470957"/>
                  </a:lnTo>
                  <a:lnTo>
                    <a:pt x="761349" y="185218"/>
                  </a:lnTo>
                  <a:lnTo>
                    <a:pt x="767864" y="204763"/>
                  </a:lnTo>
                  <a:lnTo>
                    <a:pt x="767864" y="483987"/>
                  </a:lnTo>
                  <a:lnTo>
                    <a:pt x="774380" y="503533"/>
                  </a:lnTo>
                  <a:lnTo>
                    <a:pt x="774380" y="217794"/>
                  </a:lnTo>
                  <a:lnTo>
                    <a:pt x="780895" y="237340"/>
                  </a:lnTo>
                  <a:lnTo>
                    <a:pt x="780895" y="516563"/>
                  </a:lnTo>
                  <a:lnTo>
                    <a:pt x="787410" y="536109"/>
                  </a:lnTo>
                  <a:lnTo>
                    <a:pt x="787410" y="256885"/>
                  </a:lnTo>
                  <a:lnTo>
                    <a:pt x="793925" y="269916"/>
                  </a:lnTo>
                  <a:lnTo>
                    <a:pt x="793925" y="536109"/>
                  </a:lnTo>
                  <a:lnTo>
                    <a:pt x="800441" y="536109"/>
                  </a:lnTo>
                  <a:lnTo>
                    <a:pt x="800441" y="289461"/>
                  </a:lnTo>
                  <a:lnTo>
                    <a:pt x="806956" y="309007"/>
                  </a:lnTo>
                  <a:lnTo>
                    <a:pt x="806956" y="536109"/>
                  </a:lnTo>
                  <a:lnTo>
                    <a:pt x="813471" y="536109"/>
                  </a:lnTo>
                  <a:lnTo>
                    <a:pt x="813471" y="322037"/>
                  </a:lnTo>
                  <a:lnTo>
                    <a:pt x="819986" y="341583"/>
                  </a:lnTo>
                  <a:lnTo>
                    <a:pt x="819986" y="536109"/>
                  </a:lnTo>
                  <a:lnTo>
                    <a:pt x="826501" y="536109"/>
                  </a:lnTo>
                  <a:lnTo>
                    <a:pt x="826501" y="360198"/>
                  </a:lnTo>
                  <a:lnTo>
                    <a:pt x="833017" y="379744"/>
                  </a:lnTo>
                  <a:lnTo>
                    <a:pt x="833017" y="536109"/>
                  </a:lnTo>
                  <a:lnTo>
                    <a:pt x="839532" y="536109"/>
                  </a:lnTo>
                  <a:lnTo>
                    <a:pt x="839532" y="392774"/>
                  </a:lnTo>
                  <a:lnTo>
                    <a:pt x="846047" y="412320"/>
                  </a:lnTo>
                  <a:lnTo>
                    <a:pt x="846047" y="536109"/>
                  </a:lnTo>
                  <a:lnTo>
                    <a:pt x="852562" y="536109"/>
                  </a:lnTo>
                  <a:lnTo>
                    <a:pt x="852562" y="431865"/>
                  </a:lnTo>
                  <a:lnTo>
                    <a:pt x="859078" y="444896"/>
                  </a:lnTo>
                  <a:lnTo>
                    <a:pt x="859078" y="536109"/>
                  </a:lnTo>
                  <a:lnTo>
                    <a:pt x="864662" y="536109"/>
                  </a:lnTo>
                  <a:lnTo>
                    <a:pt x="864662" y="451411"/>
                  </a:lnTo>
                  <a:lnTo>
                    <a:pt x="871177" y="438381"/>
                  </a:lnTo>
                  <a:lnTo>
                    <a:pt x="871177" y="536109"/>
                  </a:lnTo>
                  <a:lnTo>
                    <a:pt x="877692" y="536109"/>
                  </a:lnTo>
                  <a:lnTo>
                    <a:pt x="877692" y="425350"/>
                  </a:lnTo>
                  <a:lnTo>
                    <a:pt x="884208" y="405804"/>
                  </a:lnTo>
                  <a:lnTo>
                    <a:pt x="884208" y="536109"/>
                  </a:lnTo>
                  <a:lnTo>
                    <a:pt x="890723" y="536109"/>
                  </a:lnTo>
                  <a:lnTo>
                    <a:pt x="890723" y="392774"/>
                  </a:lnTo>
                  <a:lnTo>
                    <a:pt x="897238" y="379744"/>
                  </a:lnTo>
                  <a:lnTo>
                    <a:pt x="897238" y="536109"/>
                  </a:lnTo>
                  <a:lnTo>
                    <a:pt x="903753" y="536109"/>
                  </a:lnTo>
                  <a:lnTo>
                    <a:pt x="903753" y="366713"/>
                  </a:lnTo>
                  <a:lnTo>
                    <a:pt x="910269" y="348098"/>
                  </a:lnTo>
                  <a:lnTo>
                    <a:pt x="910269" y="536109"/>
                  </a:lnTo>
                  <a:lnTo>
                    <a:pt x="916784" y="536109"/>
                  </a:lnTo>
                  <a:lnTo>
                    <a:pt x="916784" y="335068"/>
                  </a:lnTo>
                  <a:lnTo>
                    <a:pt x="923299" y="322037"/>
                  </a:lnTo>
                  <a:lnTo>
                    <a:pt x="923299" y="536109"/>
                  </a:lnTo>
                  <a:lnTo>
                    <a:pt x="929814" y="536109"/>
                  </a:lnTo>
                  <a:lnTo>
                    <a:pt x="929814" y="309007"/>
                  </a:lnTo>
                  <a:lnTo>
                    <a:pt x="936329" y="289461"/>
                  </a:lnTo>
                  <a:lnTo>
                    <a:pt x="936329" y="536109"/>
                  </a:lnTo>
                  <a:lnTo>
                    <a:pt x="942845" y="523078"/>
                  </a:lnTo>
                  <a:lnTo>
                    <a:pt x="942845" y="276431"/>
                  </a:lnTo>
                </a:path>
                <a:path w="1924050" h="536575">
                  <a:moveTo>
                    <a:pt x="833017" y="15822"/>
                  </a:moveTo>
                  <a:lnTo>
                    <a:pt x="833017" y="2792"/>
                  </a:lnTo>
                  <a:lnTo>
                    <a:pt x="839532" y="2792"/>
                  </a:lnTo>
                  <a:lnTo>
                    <a:pt x="839532" y="28853"/>
                  </a:lnTo>
                  <a:lnTo>
                    <a:pt x="846047" y="41883"/>
                  </a:lnTo>
                  <a:lnTo>
                    <a:pt x="846047" y="2792"/>
                  </a:lnTo>
                  <a:lnTo>
                    <a:pt x="852562" y="2792"/>
                  </a:lnTo>
                  <a:lnTo>
                    <a:pt x="852562" y="54913"/>
                  </a:lnTo>
                  <a:lnTo>
                    <a:pt x="859078" y="74459"/>
                  </a:lnTo>
                  <a:lnTo>
                    <a:pt x="859078" y="2792"/>
                  </a:lnTo>
                  <a:lnTo>
                    <a:pt x="864662" y="2792"/>
                  </a:lnTo>
                  <a:lnTo>
                    <a:pt x="864662" y="87490"/>
                  </a:lnTo>
                  <a:lnTo>
                    <a:pt x="871177" y="100520"/>
                  </a:lnTo>
                  <a:lnTo>
                    <a:pt x="871177" y="2792"/>
                  </a:lnTo>
                  <a:lnTo>
                    <a:pt x="877692" y="2792"/>
                  </a:lnTo>
                  <a:lnTo>
                    <a:pt x="877692" y="113550"/>
                  </a:lnTo>
                  <a:lnTo>
                    <a:pt x="884208" y="133096"/>
                  </a:lnTo>
                  <a:lnTo>
                    <a:pt x="884208" y="2792"/>
                  </a:lnTo>
                  <a:lnTo>
                    <a:pt x="890723" y="2792"/>
                  </a:lnTo>
                  <a:lnTo>
                    <a:pt x="890723" y="146127"/>
                  </a:lnTo>
                  <a:lnTo>
                    <a:pt x="897238" y="159157"/>
                  </a:lnTo>
                  <a:lnTo>
                    <a:pt x="897238" y="2792"/>
                  </a:lnTo>
                  <a:lnTo>
                    <a:pt x="903753" y="2792"/>
                  </a:lnTo>
                  <a:lnTo>
                    <a:pt x="903753" y="172187"/>
                  </a:lnTo>
                  <a:lnTo>
                    <a:pt x="910269" y="191733"/>
                  </a:lnTo>
                  <a:lnTo>
                    <a:pt x="910269" y="2792"/>
                  </a:lnTo>
                  <a:lnTo>
                    <a:pt x="916784" y="2792"/>
                  </a:lnTo>
                  <a:lnTo>
                    <a:pt x="916784" y="204763"/>
                  </a:lnTo>
                  <a:lnTo>
                    <a:pt x="923299" y="217794"/>
                  </a:lnTo>
                  <a:lnTo>
                    <a:pt x="923299" y="2792"/>
                  </a:lnTo>
                  <a:lnTo>
                    <a:pt x="929814" y="2792"/>
                  </a:lnTo>
                  <a:lnTo>
                    <a:pt x="929814" y="237340"/>
                  </a:lnTo>
                  <a:lnTo>
                    <a:pt x="936329" y="250370"/>
                  </a:lnTo>
                  <a:lnTo>
                    <a:pt x="936329" y="2792"/>
                  </a:lnTo>
                  <a:lnTo>
                    <a:pt x="942845" y="2792"/>
                  </a:lnTo>
                  <a:lnTo>
                    <a:pt x="942845" y="263400"/>
                  </a:lnTo>
                </a:path>
                <a:path w="1924050" h="536575">
                  <a:moveTo>
                    <a:pt x="949360" y="503533"/>
                  </a:moveTo>
                  <a:lnTo>
                    <a:pt x="949360" y="15822"/>
                  </a:lnTo>
                  <a:lnTo>
                    <a:pt x="955875" y="35368"/>
                  </a:lnTo>
                  <a:lnTo>
                    <a:pt x="955875" y="483987"/>
                  </a:lnTo>
                  <a:lnTo>
                    <a:pt x="962390" y="470957"/>
                  </a:lnTo>
                  <a:lnTo>
                    <a:pt x="962390" y="48398"/>
                  </a:lnTo>
                  <a:lnTo>
                    <a:pt x="968905" y="67944"/>
                  </a:lnTo>
                  <a:lnTo>
                    <a:pt x="968905" y="451411"/>
                  </a:lnTo>
                  <a:lnTo>
                    <a:pt x="975421" y="438381"/>
                  </a:lnTo>
                  <a:lnTo>
                    <a:pt x="975421" y="87490"/>
                  </a:lnTo>
                  <a:lnTo>
                    <a:pt x="981936" y="100520"/>
                  </a:lnTo>
                  <a:lnTo>
                    <a:pt x="981936" y="418835"/>
                  </a:lnTo>
                  <a:lnTo>
                    <a:pt x="988451" y="405804"/>
                  </a:lnTo>
                  <a:lnTo>
                    <a:pt x="988451" y="120066"/>
                  </a:lnTo>
                  <a:lnTo>
                    <a:pt x="994966" y="139611"/>
                  </a:lnTo>
                  <a:lnTo>
                    <a:pt x="994966" y="386259"/>
                  </a:lnTo>
                  <a:lnTo>
                    <a:pt x="1001482" y="405804"/>
                  </a:lnTo>
                  <a:lnTo>
                    <a:pt x="1001482" y="152642"/>
                  </a:lnTo>
                  <a:lnTo>
                    <a:pt x="1007997" y="133096"/>
                  </a:lnTo>
                  <a:lnTo>
                    <a:pt x="1007997" y="418835"/>
                  </a:lnTo>
                  <a:lnTo>
                    <a:pt x="1014512" y="438381"/>
                  </a:lnTo>
                  <a:lnTo>
                    <a:pt x="1014512" y="113550"/>
                  </a:lnTo>
                  <a:lnTo>
                    <a:pt x="1021027" y="94005"/>
                  </a:lnTo>
                  <a:lnTo>
                    <a:pt x="1021027" y="457926"/>
                  </a:lnTo>
                  <a:lnTo>
                    <a:pt x="1027542" y="470957"/>
                  </a:lnTo>
                  <a:lnTo>
                    <a:pt x="1027542" y="74459"/>
                  </a:lnTo>
                  <a:lnTo>
                    <a:pt x="1034058" y="54913"/>
                  </a:lnTo>
                  <a:lnTo>
                    <a:pt x="1034058" y="490502"/>
                  </a:lnTo>
                  <a:lnTo>
                    <a:pt x="1040573" y="503533"/>
                  </a:lnTo>
                  <a:lnTo>
                    <a:pt x="1040573" y="35368"/>
                  </a:lnTo>
                  <a:lnTo>
                    <a:pt x="1047088" y="15822"/>
                  </a:lnTo>
                  <a:lnTo>
                    <a:pt x="1047088" y="523078"/>
                  </a:lnTo>
                  <a:lnTo>
                    <a:pt x="1053603" y="536109"/>
                  </a:lnTo>
                  <a:lnTo>
                    <a:pt x="1053603" y="276431"/>
                  </a:lnTo>
                  <a:lnTo>
                    <a:pt x="1060119" y="295977"/>
                  </a:lnTo>
                  <a:lnTo>
                    <a:pt x="1060119" y="536109"/>
                  </a:lnTo>
                  <a:lnTo>
                    <a:pt x="1066634" y="536109"/>
                  </a:lnTo>
                  <a:lnTo>
                    <a:pt x="1066634" y="309007"/>
                  </a:lnTo>
                  <a:lnTo>
                    <a:pt x="1073149" y="322037"/>
                  </a:lnTo>
                  <a:lnTo>
                    <a:pt x="1073149" y="536109"/>
                  </a:lnTo>
                  <a:lnTo>
                    <a:pt x="1079664" y="536109"/>
                  </a:lnTo>
                  <a:lnTo>
                    <a:pt x="1079664" y="341583"/>
                  </a:lnTo>
                  <a:lnTo>
                    <a:pt x="1086179" y="353683"/>
                  </a:lnTo>
                  <a:lnTo>
                    <a:pt x="1086179" y="536109"/>
                  </a:lnTo>
                  <a:lnTo>
                    <a:pt x="1092695" y="536109"/>
                  </a:lnTo>
                  <a:lnTo>
                    <a:pt x="1092695" y="366713"/>
                  </a:lnTo>
                  <a:lnTo>
                    <a:pt x="1099210" y="386259"/>
                  </a:lnTo>
                  <a:lnTo>
                    <a:pt x="1099210" y="536109"/>
                  </a:lnTo>
                  <a:lnTo>
                    <a:pt x="1105725" y="536109"/>
                  </a:lnTo>
                  <a:lnTo>
                    <a:pt x="1105725" y="399289"/>
                  </a:lnTo>
                  <a:lnTo>
                    <a:pt x="1112240" y="412320"/>
                  </a:lnTo>
                  <a:lnTo>
                    <a:pt x="1112240" y="536109"/>
                  </a:lnTo>
                  <a:lnTo>
                    <a:pt x="1118755" y="536109"/>
                  </a:lnTo>
                  <a:lnTo>
                    <a:pt x="1118755" y="431865"/>
                  </a:lnTo>
                  <a:lnTo>
                    <a:pt x="1125271" y="444896"/>
                  </a:lnTo>
                  <a:lnTo>
                    <a:pt x="1125271" y="536109"/>
                  </a:lnTo>
                  <a:lnTo>
                    <a:pt x="1131786" y="536109"/>
                  </a:lnTo>
                  <a:lnTo>
                    <a:pt x="1131786" y="438381"/>
                  </a:lnTo>
                  <a:lnTo>
                    <a:pt x="1138301" y="425350"/>
                  </a:lnTo>
                  <a:lnTo>
                    <a:pt x="1138301" y="536109"/>
                  </a:lnTo>
                  <a:lnTo>
                    <a:pt x="1144816" y="536109"/>
                  </a:lnTo>
                  <a:lnTo>
                    <a:pt x="1144816" y="405804"/>
                  </a:lnTo>
                  <a:lnTo>
                    <a:pt x="1151332" y="392774"/>
                  </a:lnTo>
                  <a:lnTo>
                    <a:pt x="1151332" y="536109"/>
                  </a:lnTo>
                  <a:lnTo>
                    <a:pt x="1157847" y="536109"/>
                  </a:lnTo>
                  <a:lnTo>
                    <a:pt x="1157847" y="379744"/>
                  </a:lnTo>
                  <a:lnTo>
                    <a:pt x="1164362" y="360198"/>
                  </a:lnTo>
                  <a:lnTo>
                    <a:pt x="1164362" y="536109"/>
                  </a:lnTo>
                  <a:lnTo>
                    <a:pt x="1170877" y="536109"/>
                  </a:lnTo>
                  <a:lnTo>
                    <a:pt x="1170877" y="348098"/>
                  </a:lnTo>
                  <a:lnTo>
                    <a:pt x="1177392" y="328553"/>
                  </a:lnTo>
                  <a:lnTo>
                    <a:pt x="1177392" y="536109"/>
                  </a:lnTo>
                  <a:lnTo>
                    <a:pt x="1183908" y="536109"/>
                  </a:lnTo>
                  <a:lnTo>
                    <a:pt x="1183908" y="315522"/>
                  </a:lnTo>
                  <a:lnTo>
                    <a:pt x="1190423" y="295977"/>
                  </a:lnTo>
                  <a:lnTo>
                    <a:pt x="1190423" y="536109"/>
                  </a:lnTo>
                  <a:lnTo>
                    <a:pt x="1196938" y="536109"/>
                  </a:lnTo>
                  <a:lnTo>
                    <a:pt x="1196938" y="282946"/>
                  </a:lnTo>
                  <a:lnTo>
                    <a:pt x="1203453" y="263400"/>
                  </a:lnTo>
                  <a:lnTo>
                    <a:pt x="1203453" y="516563"/>
                  </a:lnTo>
                  <a:lnTo>
                    <a:pt x="1209969" y="503533"/>
                  </a:lnTo>
                  <a:lnTo>
                    <a:pt x="1209969" y="250370"/>
                  </a:lnTo>
                  <a:lnTo>
                    <a:pt x="1216484" y="237340"/>
                  </a:lnTo>
                  <a:lnTo>
                    <a:pt x="1216484" y="490502"/>
                  </a:lnTo>
                  <a:lnTo>
                    <a:pt x="1222068" y="477472"/>
                  </a:lnTo>
                  <a:lnTo>
                    <a:pt x="1222068" y="217794"/>
                  </a:lnTo>
                  <a:lnTo>
                    <a:pt x="1228583" y="204763"/>
                  </a:lnTo>
                  <a:lnTo>
                    <a:pt x="1228583" y="457926"/>
                  </a:lnTo>
                  <a:lnTo>
                    <a:pt x="1235099" y="444896"/>
                  </a:lnTo>
                  <a:lnTo>
                    <a:pt x="1235099" y="185218"/>
                  </a:lnTo>
                  <a:lnTo>
                    <a:pt x="1241614" y="172187"/>
                  </a:lnTo>
                  <a:lnTo>
                    <a:pt x="1241614" y="431865"/>
                  </a:lnTo>
                  <a:lnTo>
                    <a:pt x="1248129" y="412320"/>
                  </a:lnTo>
                  <a:lnTo>
                    <a:pt x="1248129" y="152642"/>
                  </a:lnTo>
                  <a:lnTo>
                    <a:pt x="1254644" y="139611"/>
                  </a:lnTo>
                  <a:lnTo>
                    <a:pt x="1254644" y="399289"/>
                  </a:lnTo>
                  <a:lnTo>
                    <a:pt x="1261160" y="386259"/>
                  </a:lnTo>
                  <a:lnTo>
                    <a:pt x="1261160" y="120066"/>
                  </a:lnTo>
                  <a:lnTo>
                    <a:pt x="1267675" y="107035"/>
                  </a:lnTo>
                  <a:lnTo>
                    <a:pt x="1267675" y="366713"/>
                  </a:lnTo>
                  <a:lnTo>
                    <a:pt x="1274190" y="353683"/>
                  </a:lnTo>
                  <a:lnTo>
                    <a:pt x="1274190" y="87490"/>
                  </a:lnTo>
                  <a:lnTo>
                    <a:pt x="1280705" y="74459"/>
                  </a:lnTo>
                  <a:lnTo>
                    <a:pt x="1280705" y="341583"/>
                  </a:lnTo>
                  <a:lnTo>
                    <a:pt x="1287220" y="328553"/>
                  </a:lnTo>
                  <a:lnTo>
                    <a:pt x="1287220" y="61429"/>
                  </a:lnTo>
                  <a:lnTo>
                    <a:pt x="1293736" y="41883"/>
                  </a:lnTo>
                  <a:lnTo>
                    <a:pt x="1293736" y="309007"/>
                  </a:lnTo>
                  <a:lnTo>
                    <a:pt x="1300251" y="295977"/>
                  </a:lnTo>
                  <a:lnTo>
                    <a:pt x="1300251" y="28853"/>
                  </a:lnTo>
                  <a:lnTo>
                    <a:pt x="1306766" y="9307"/>
                  </a:lnTo>
                  <a:lnTo>
                    <a:pt x="1306766" y="282946"/>
                  </a:lnTo>
                  <a:lnTo>
                    <a:pt x="1313281" y="263400"/>
                  </a:lnTo>
                  <a:lnTo>
                    <a:pt x="1313281" y="2792"/>
                  </a:lnTo>
                  <a:lnTo>
                    <a:pt x="1319796" y="2792"/>
                  </a:lnTo>
                  <a:lnTo>
                    <a:pt x="1319796" y="250370"/>
                  </a:lnTo>
                  <a:lnTo>
                    <a:pt x="1326312" y="237340"/>
                  </a:lnTo>
                  <a:lnTo>
                    <a:pt x="1326312" y="2792"/>
                  </a:lnTo>
                  <a:lnTo>
                    <a:pt x="1332827" y="2792"/>
                  </a:lnTo>
                  <a:lnTo>
                    <a:pt x="1332827" y="217794"/>
                  </a:lnTo>
                  <a:lnTo>
                    <a:pt x="1339342" y="204763"/>
                  </a:lnTo>
                  <a:lnTo>
                    <a:pt x="1339342" y="2792"/>
                  </a:lnTo>
                  <a:lnTo>
                    <a:pt x="1345857" y="2792"/>
                  </a:lnTo>
                  <a:lnTo>
                    <a:pt x="1345857" y="191733"/>
                  </a:lnTo>
                  <a:lnTo>
                    <a:pt x="1352373" y="178703"/>
                  </a:lnTo>
                  <a:lnTo>
                    <a:pt x="1352373" y="2792"/>
                  </a:lnTo>
                  <a:lnTo>
                    <a:pt x="1358888" y="2792"/>
                  </a:lnTo>
                  <a:lnTo>
                    <a:pt x="1358888" y="159157"/>
                  </a:lnTo>
                  <a:lnTo>
                    <a:pt x="1365403" y="146127"/>
                  </a:lnTo>
                  <a:lnTo>
                    <a:pt x="1365403" y="2792"/>
                  </a:lnTo>
                  <a:lnTo>
                    <a:pt x="1371918" y="2792"/>
                  </a:lnTo>
                  <a:lnTo>
                    <a:pt x="1371918" y="133096"/>
                  </a:lnTo>
                  <a:lnTo>
                    <a:pt x="1378433" y="113550"/>
                  </a:lnTo>
                  <a:lnTo>
                    <a:pt x="1378433" y="2792"/>
                  </a:lnTo>
                  <a:lnTo>
                    <a:pt x="1384949" y="2792"/>
                  </a:lnTo>
                  <a:lnTo>
                    <a:pt x="1384949" y="100520"/>
                  </a:lnTo>
                  <a:lnTo>
                    <a:pt x="1391464" y="87490"/>
                  </a:lnTo>
                  <a:lnTo>
                    <a:pt x="1391464" y="2792"/>
                  </a:lnTo>
                  <a:lnTo>
                    <a:pt x="1397979" y="2792"/>
                  </a:lnTo>
                  <a:lnTo>
                    <a:pt x="1397979" y="67944"/>
                  </a:lnTo>
                  <a:lnTo>
                    <a:pt x="1404494" y="54913"/>
                  </a:lnTo>
                  <a:lnTo>
                    <a:pt x="1404494" y="2792"/>
                  </a:lnTo>
                  <a:lnTo>
                    <a:pt x="1411010" y="2792"/>
                  </a:lnTo>
                  <a:lnTo>
                    <a:pt x="1411010" y="41883"/>
                  </a:lnTo>
                  <a:lnTo>
                    <a:pt x="1417525" y="28853"/>
                  </a:lnTo>
                  <a:lnTo>
                    <a:pt x="1417525" y="2792"/>
                  </a:lnTo>
                  <a:lnTo>
                    <a:pt x="1424040" y="2792"/>
                  </a:lnTo>
                  <a:lnTo>
                    <a:pt x="1424040" y="9307"/>
                  </a:lnTo>
                </a:path>
                <a:path w="1924050" h="536575">
                  <a:moveTo>
                    <a:pt x="1053603" y="263400"/>
                  </a:moveTo>
                  <a:lnTo>
                    <a:pt x="1053603" y="2792"/>
                  </a:lnTo>
                  <a:lnTo>
                    <a:pt x="1060119" y="2792"/>
                  </a:lnTo>
                  <a:lnTo>
                    <a:pt x="1060119" y="243855"/>
                  </a:lnTo>
                  <a:lnTo>
                    <a:pt x="1066634" y="230824"/>
                  </a:lnTo>
                  <a:lnTo>
                    <a:pt x="1066634" y="2792"/>
                  </a:lnTo>
                  <a:lnTo>
                    <a:pt x="1073149" y="2792"/>
                  </a:lnTo>
                  <a:lnTo>
                    <a:pt x="1073149" y="211279"/>
                  </a:lnTo>
                  <a:lnTo>
                    <a:pt x="1079664" y="198248"/>
                  </a:lnTo>
                  <a:lnTo>
                    <a:pt x="1079664" y="2792"/>
                  </a:lnTo>
                  <a:lnTo>
                    <a:pt x="1086179" y="2792"/>
                  </a:lnTo>
                  <a:lnTo>
                    <a:pt x="1086179" y="178703"/>
                  </a:lnTo>
                  <a:lnTo>
                    <a:pt x="1092695" y="165672"/>
                  </a:lnTo>
                  <a:lnTo>
                    <a:pt x="1092695" y="2792"/>
                  </a:lnTo>
                  <a:lnTo>
                    <a:pt x="1099210" y="2792"/>
                  </a:lnTo>
                  <a:lnTo>
                    <a:pt x="1099210" y="146127"/>
                  </a:lnTo>
                  <a:lnTo>
                    <a:pt x="1105725" y="126581"/>
                  </a:lnTo>
                  <a:lnTo>
                    <a:pt x="1105725" y="2792"/>
                  </a:lnTo>
                  <a:lnTo>
                    <a:pt x="1112240" y="2792"/>
                  </a:lnTo>
                  <a:lnTo>
                    <a:pt x="1112240" y="113550"/>
                  </a:lnTo>
                  <a:lnTo>
                    <a:pt x="1118755" y="94005"/>
                  </a:lnTo>
                  <a:lnTo>
                    <a:pt x="1118755" y="2792"/>
                  </a:lnTo>
                  <a:lnTo>
                    <a:pt x="1125271" y="2792"/>
                  </a:lnTo>
                  <a:lnTo>
                    <a:pt x="1125271" y="80974"/>
                  </a:lnTo>
                  <a:lnTo>
                    <a:pt x="1131786" y="61429"/>
                  </a:lnTo>
                  <a:lnTo>
                    <a:pt x="1131786" y="2792"/>
                  </a:lnTo>
                  <a:lnTo>
                    <a:pt x="1138301" y="2792"/>
                  </a:lnTo>
                  <a:lnTo>
                    <a:pt x="1138301" y="48398"/>
                  </a:lnTo>
                  <a:lnTo>
                    <a:pt x="1144816" y="28853"/>
                  </a:lnTo>
                  <a:lnTo>
                    <a:pt x="1144816" y="2792"/>
                  </a:lnTo>
                  <a:lnTo>
                    <a:pt x="1151332" y="2792"/>
                  </a:lnTo>
                  <a:lnTo>
                    <a:pt x="1151332" y="15822"/>
                  </a:lnTo>
                </a:path>
                <a:path w="1924050" h="536575">
                  <a:moveTo>
                    <a:pt x="559377" y="0"/>
                  </a:moveTo>
                  <a:lnTo>
                    <a:pt x="597538" y="89351"/>
                  </a:lnTo>
                  <a:lnTo>
                    <a:pt x="635699" y="178703"/>
                  </a:lnTo>
                  <a:lnTo>
                    <a:pt x="673859" y="268054"/>
                  </a:lnTo>
                  <a:lnTo>
                    <a:pt x="712020" y="357406"/>
                  </a:lnTo>
                  <a:lnTo>
                    <a:pt x="749250" y="446757"/>
                  </a:lnTo>
                  <a:lnTo>
                    <a:pt x="787410" y="536109"/>
                  </a:lnTo>
                  <a:lnTo>
                    <a:pt x="862800" y="536109"/>
                  </a:lnTo>
                  <a:lnTo>
                    <a:pt x="938191" y="536109"/>
                  </a:lnTo>
                  <a:lnTo>
                    <a:pt x="967044" y="463511"/>
                  </a:lnTo>
                  <a:lnTo>
                    <a:pt x="994966" y="390913"/>
                  </a:lnTo>
                  <a:lnTo>
                    <a:pt x="1022889" y="462580"/>
                  </a:lnTo>
                  <a:lnTo>
                    <a:pt x="1050811" y="536109"/>
                  </a:lnTo>
                  <a:lnTo>
                    <a:pt x="1124340" y="536109"/>
                  </a:lnTo>
                  <a:lnTo>
                    <a:pt x="1196938" y="536109"/>
                  </a:lnTo>
                  <a:lnTo>
                    <a:pt x="1236029" y="446757"/>
                  </a:lnTo>
                  <a:lnTo>
                    <a:pt x="1275121" y="357406"/>
                  </a:lnTo>
                  <a:lnTo>
                    <a:pt x="1313281" y="268054"/>
                  </a:lnTo>
                  <a:lnTo>
                    <a:pt x="1352373" y="178703"/>
                  </a:lnTo>
                  <a:lnTo>
                    <a:pt x="1391464" y="89351"/>
                  </a:lnTo>
                  <a:lnTo>
                    <a:pt x="1430555" y="0"/>
                  </a:lnTo>
                  <a:lnTo>
                    <a:pt x="1370057" y="0"/>
                  </a:lnTo>
                  <a:lnTo>
                    <a:pt x="1310489" y="0"/>
                  </a:lnTo>
                  <a:lnTo>
                    <a:pt x="1273259" y="89351"/>
                  </a:lnTo>
                  <a:lnTo>
                    <a:pt x="1236960" y="178703"/>
                  </a:lnTo>
                  <a:lnTo>
                    <a:pt x="1200661" y="268985"/>
                  </a:lnTo>
                  <a:lnTo>
                    <a:pt x="1164362" y="358336"/>
                  </a:lnTo>
                  <a:lnTo>
                    <a:pt x="1127132" y="447688"/>
                  </a:lnTo>
                  <a:lnTo>
                    <a:pt x="1088972" y="359267"/>
                  </a:lnTo>
                  <a:lnTo>
                    <a:pt x="1050811" y="270846"/>
                  </a:lnTo>
                  <a:lnTo>
                    <a:pt x="1087110" y="180564"/>
                  </a:lnTo>
                  <a:lnTo>
                    <a:pt x="1122478" y="90282"/>
                  </a:lnTo>
                  <a:lnTo>
                    <a:pt x="1158778" y="0"/>
                  </a:lnTo>
                  <a:lnTo>
                    <a:pt x="1104794" y="0"/>
                  </a:lnTo>
                  <a:lnTo>
                    <a:pt x="1050811" y="0"/>
                  </a:lnTo>
                  <a:lnTo>
                    <a:pt x="1025681" y="75390"/>
                  </a:lnTo>
                  <a:lnTo>
                    <a:pt x="1000551" y="150780"/>
                  </a:lnTo>
                  <a:lnTo>
                    <a:pt x="973559" y="75390"/>
                  </a:lnTo>
                  <a:lnTo>
                    <a:pt x="944706" y="0"/>
                  </a:lnTo>
                  <a:lnTo>
                    <a:pt x="885138" y="0"/>
                  </a:lnTo>
                  <a:lnTo>
                    <a:pt x="825571" y="0"/>
                  </a:lnTo>
                  <a:lnTo>
                    <a:pt x="864662" y="90282"/>
                  </a:lnTo>
                  <a:lnTo>
                    <a:pt x="904684" y="180564"/>
                  </a:lnTo>
                  <a:lnTo>
                    <a:pt x="944706" y="270846"/>
                  </a:lnTo>
                  <a:lnTo>
                    <a:pt x="903753" y="362059"/>
                  </a:lnTo>
                  <a:lnTo>
                    <a:pt x="862800" y="454203"/>
                  </a:lnTo>
                  <a:lnTo>
                    <a:pt x="828363" y="362990"/>
                  </a:lnTo>
                  <a:lnTo>
                    <a:pt x="794856" y="271777"/>
                  </a:lnTo>
                  <a:lnTo>
                    <a:pt x="761349" y="181495"/>
                  </a:lnTo>
                  <a:lnTo>
                    <a:pt x="726912" y="91213"/>
                  </a:lnTo>
                  <a:lnTo>
                    <a:pt x="692474" y="0"/>
                  </a:lnTo>
                  <a:lnTo>
                    <a:pt x="626391" y="0"/>
                  </a:lnTo>
                  <a:lnTo>
                    <a:pt x="559377" y="0"/>
                  </a:lnTo>
                </a:path>
                <a:path w="1924050" h="536575">
                  <a:moveTo>
                    <a:pt x="1501292" y="536109"/>
                  </a:moveTo>
                  <a:lnTo>
                    <a:pt x="1501292" y="2792"/>
                  </a:lnTo>
                  <a:lnTo>
                    <a:pt x="1507807" y="2792"/>
                  </a:lnTo>
                  <a:lnTo>
                    <a:pt x="1507807" y="536109"/>
                  </a:lnTo>
                  <a:lnTo>
                    <a:pt x="1514322" y="536109"/>
                  </a:lnTo>
                  <a:lnTo>
                    <a:pt x="1514322" y="2792"/>
                  </a:lnTo>
                  <a:lnTo>
                    <a:pt x="1520837" y="2792"/>
                  </a:lnTo>
                  <a:lnTo>
                    <a:pt x="1520837" y="536109"/>
                  </a:lnTo>
                  <a:lnTo>
                    <a:pt x="1527353" y="536109"/>
                  </a:lnTo>
                  <a:lnTo>
                    <a:pt x="1527353" y="2792"/>
                  </a:lnTo>
                  <a:lnTo>
                    <a:pt x="1533868" y="2792"/>
                  </a:lnTo>
                  <a:lnTo>
                    <a:pt x="1533868" y="536109"/>
                  </a:lnTo>
                  <a:lnTo>
                    <a:pt x="1540383" y="536109"/>
                  </a:lnTo>
                  <a:lnTo>
                    <a:pt x="1540383" y="2792"/>
                  </a:lnTo>
                  <a:lnTo>
                    <a:pt x="1546898" y="2792"/>
                  </a:lnTo>
                  <a:lnTo>
                    <a:pt x="1546898" y="536109"/>
                  </a:lnTo>
                  <a:lnTo>
                    <a:pt x="1553414" y="536109"/>
                  </a:lnTo>
                  <a:lnTo>
                    <a:pt x="1553414" y="2792"/>
                  </a:lnTo>
                  <a:lnTo>
                    <a:pt x="1559929" y="2792"/>
                  </a:lnTo>
                  <a:lnTo>
                    <a:pt x="1559929" y="536109"/>
                  </a:lnTo>
                  <a:lnTo>
                    <a:pt x="1566444" y="536109"/>
                  </a:lnTo>
                  <a:lnTo>
                    <a:pt x="1566444" y="2792"/>
                  </a:lnTo>
                  <a:lnTo>
                    <a:pt x="1572959" y="2792"/>
                  </a:lnTo>
                  <a:lnTo>
                    <a:pt x="1572959" y="536109"/>
                  </a:lnTo>
                  <a:lnTo>
                    <a:pt x="1579474" y="536109"/>
                  </a:lnTo>
                  <a:lnTo>
                    <a:pt x="1579474" y="2792"/>
                  </a:lnTo>
                  <a:lnTo>
                    <a:pt x="1585990" y="2792"/>
                  </a:lnTo>
                  <a:lnTo>
                    <a:pt x="1585990" y="536109"/>
                  </a:lnTo>
                  <a:lnTo>
                    <a:pt x="1592505" y="536109"/>
                  </a:lnTo>
                  <a:lnTo>
                    <a:pt x="1592505" y="2792"/>
                  </a:lnTo>
                  <a:lnTo>
                    <a:pt x="1599020" y="2792"/>
                  </a:lnTo>
                  <a:lnTo>
                    <a:pt x="1599020" y="536109"/>
                  </a:lnTo>
                  <a:lnTo>
                    <a:pt x="1605535" y="536109"/>
                  </a:lnTo>
                  <a:lnTo>
                    <a:pt x="1605535" y="2792"/>
                  </a:lnTo>
                  <a:lnTo>
                    <a:pt x="1612051" y="2792"/>
                  </a:lnTo>
                  <a:lnTo>
                    <a:pt x="1612051" y="536109"/>
                  </a:lnTo>
                </a:path>
                <a:path w="1924050" h="536575">
                  <a:moveTo>
                    <a:pt x="1618566" y="80974"/>
                  </a:moveTo>
                  <a:lnTo>
                    <a:pt x="1618566" y="2792"/>
                  </a:lnTo>
                  <a:lnTo>
                    <a:pt x="1624150" y="2792"/>
                  </a:lnTo>
                  <a:lnTo>
                    <a:pt x="1624150" y="80974"/>
                  </a:lnTo>
                  <a:lnTo>
                    <a:pt x="1630665" y="80974"/>
                  </a:lnTo>
                  <a:lnTo>
                    <a:pt x="1630665" y="2792"/>
                  </a:lnTo>
                  <a:lnTo>
                    <a:pt x="1637181" y="2792"/>
                  </a:lnTo>
                  <a:lnTo>
                    <a:pt x="1637181" y="80974"/>
                  </a:lnTo>
                  <a:lnTo>
                    <a:pt x="1643696" y="80974"/>
                  </a:lnTo>
                  <a:lnTo>
                    <a:pt x="1643696" y="2792"/>
                  </a:lnTo>
                  <a:lnTo>
                    <a:pt x="1650211" y="2792"/>
                  </a:lnTo>
                  <a:lnTo>
                    <a:pt x="1650211" y="80974"/>
                  </a:lnTo>
                  <a:lnTo>
                    <a:pt x="1656726" y="80974"/>
                  </a:lnTo>
                  <a:lnTo>
                    <a:pt x="1656726" y="2792"/>
                  </a:lnTo>
                  <a:lnTo>
                    <a:pt x="1663242" y="2792"/>
                  </a:lnTo>
                  <a:lnTo>
                    <a:pt x="1663242" y="80974"/>
                  </a:lnTo>
                  <a:lnTo>
                    <a:pt x="1669757" y="80974"/>
                  </a:lnTo>
                  <a:lnTo>
                    <a:pt x="1669757" y="2792"/>
                  </a:lnTo>
                  <a:lnTo>
                    <a:pt x="1676272" y="2792"/>
                  </a:lnTo>
                  <a:lnTo>
                    <a:pt x="1676272" y="80974"/>
                  </a:lnTo>
                  <a:lnTo>
                    <a:pt x="1682787" y="80974"/>
                  </a:lnTo>
                  <a:lnTo>
                    <a:pt x="1682787" y="2792"/>
                  </a:lnTo>
                  <a:lnTo>
                    <a:pt x="1689302" y="2792"/>
                  </a:lnTo>
                  <a:lnTo>
                    <a:pt x="1689302" y="80974"/>
                  </a:lnTo>
                  <a:lnTo>
                    <a:pt x="1695818" y="80974"/>
                  </a:lnTo>
                  <a:lnTo>
                    <a:pt x="1695818" y="2792"/>
                  </a:lnTo>
                  <a:lnTo>
                    <a:pt x="1702333" y="2792"/>
                  </a:lnTo>
                  <a:lnTo>
                    <a:pt x="1702333" y="80974"/>
                  </a:lnTo>
                  <a:lnTo>
                    <a:pt x="1708848" y="80974"/>
                  </a:lnTo>
                  <a:lnTo>
                    <a:pt x="1708848" y="2792"/>
                  </a:lnTo>
                  <a:lnTo>
                    <a:pt x="1715363" y="2792"/>
                  </a:lnTo>
                  <a:lnTo>
                    <a:pt x="1715363" y="80974"/>
                  </a:lnTo>
                  <a:lnTo>
                    <a:pt x="1721879" y="80974"/>
                  </a:lnTo>
                  <a:lnTo>
                    <a:pt x="1721879" y="2792"/>
                  </a:lnTo>
                  <a:lnTo>
                    <a:pt x="1728394" y="2792"/>
                  </a:lnTo>
                  <a:lnTo>
                    <a:pt x="1728394" y="80974"/>
                  </a:lnTo>
                  <a:lnTo>
                    <a:pt x="1734909" y="80974"/>
                  </a:lnTo>
                  <a:lnTo>
                    <a:pt x="1734909" y="2792"/>
                  </a:lnTo>
                  <a:lnTo>
                    <a:pt x="1741424" y="2792"/>
                  </a:lnTo>
                  <a:lnTo>
                    <a:pt x="1741424" y="80974"/>
                  </a:lnTo>
                  <a:lnTo>
                    <a:pt x="1747939" y="80974"/>
                  </a:lnTo>
                  <a:lnTo>
                    <a:pt x="1747939" y="2792"/>
                  </a:lnTo>
                  <a:lnTo>
                    <a:pt x="1754455" y="2792"/>
                  </a:lnTo>
                  <a:lnTo>
                    <a:pt x="1754455" y="80974"/>
                  </a:lnTo>
                  <a:lnTo>
                    <a:pt x="1760970" y="87490"/>
                  </a:lnTo>
                  <a:lnTo>
                    <a:pt x="1760970" y="2792"/>
                  </a:lnTo>
                  <a:lnTo>
                    <a:pt x="1767485" y="2792"/>
                  </a:lnTo>
                  <a:lnTo>
                    <a:pt x="1767485" y="87490"/>
                  </a:lnTo>
                  <a:lnTo>
                    <a:pt x="1774000" y="94005"/>
                  </a:lnTo>
                  <a:lnTo>
                    <a:pt x="1774000" y="2792"/>
                  </a:lnTo>
                  <a:lnTo>
                    <a:pt x="1780515" y="2792"/>
                  </a:lnTo>
                  <a:lnTo>
                    <a:pt x="1780515" y="100520"/>
                  </a:lnTo>
                  <a:lnTo>
                    <a:pt x="1787031" y="107035"/>
                  </a:lnTo>
                  <a:lnTo>
                    <a:pt x="1787031" y="2792"/>
                  </a:lnTo>
                  <a:lnTo>
                    <a:pt x="1793546" y="2792"/>
                  </a:lnTo>
                  <a:lnTo>
                    <a:pt x="1793546" y="120066"/>
                  </a:lnTo>
                  <a:lnTo>
                    <a:pt x="1800061" y="133096"/>
                  </a:lnTo>
                  <a:lnTo>
                    <a:pt x="1800061" y="9307"/>
                  </a:lnTo>
                  <a:lnTo>
                    <a:pt x="1806576" y="9307"/>
                  </a:lnTo>
                  <a:lnTo>
                    <a:pt x="1806576" y="282946"/>
                  </a:lnTo>
                  <a:lnTo>
                    <a:pt x="1813092" y="282946"/>
                  </a:lnTo>
                  <a:lnTo>
                    <a:pt x="1813092" y="9307"/>
                  </a:lnTo>
                  <a:lnTo>
                    <a:pt x="1819607" y="9307"/>
                  </a:lnTo>
                  <a:lnTo>
                    <a:pt x="1819607" y="276431"/>
                  </a:lnTo>
                  <a:lnTo>
                    <a:pt x="1826122" y="276431"/>
                  </a:lnTo>
                  <a:lnTo>
                    <a:pt x="1826122" y="9307"/>
                  </a:lnTo>
                  <a:lnTo>
                    <a:pt x="1832637" y="15822"/>
                  </a:lnTo>
                  <a:lnTo>
                    <a:pt x="1832637" y="269916"/>
                  </a:lnTo>
                  <a:lnTo>
                    <a:pt x="1839152" y="269916"/>
                  </a:lnTo>
                  <a:lnTo>
                    <a:pt x="1839152" y="15822"/>
                  </a:lnTo>
                  <a:lnTo>
                    <a:pt x="1845668" y="22337"/>
                  </a:lnTo>
                  <a:lnTo>
                    <a:pt x="1845668" y="263400"/>
                  </a:lnTo>
                  <a:lnTo>
                    <a:pt x="1852183" y="263400"/>
                  </a:lnTo>
                  <a:lnTo>
                    <a:pt x="1852183" y="22337"/>
                  </a:lnTo>
                  <a:lnTo>
                    <a:pt x="1858698" y="28853"/>
                  </a:lnTo>
                  <a:lnTo>
                    <a:pt x="1858698" y="256885"/>
                  </a:lnTo>
                  <a:lnTo>
                    <a:pt x="1865213" y="256885"/>
                  </a:lnTo>
                  <a:lnTo>
                    <a:pt x="1865213" y="28853"/>
                  </a:lnTo>
                  <a:lnTo>
                    <a:pt x="1871729" y="35368"/>
                  </a:lnTo>
                  <a:lnTo>
                    <a:pt x="1871729" y="250370"/>
                  </a:lnTo>
                  <a:lnTo>
                    <a:pt x="1878244" y="243855"/>
                  </a:lnTo>
                  <a:lnTo>
                    <a:pt x="1878244" y="35368"/>
                  </a:lnTo>
                  <a:lnTo>
                    <a:pt x="1884759" y="41883"/>
                  </a:lnTo>
                  <a:lnTo>
                    <a:pt x="1884759" y="237340"/>
                  </a:lnTo>
                  <a:lnTo>
                    <a:pt x="1891274" y="224309"/>
                  </a:lnTo>
                  <a:lnTo>
                    <a:pt x="1891274" y="54913"/>
                  </a:lnTo>
                  <a:lnTo>
                    <a:pt x="1897789" y="61429"/>
                  </a:lnTo>
                  <a:lnTo>
                    <a:pt x="1897789" y="217794"/>
                  </a:lnTo>
                  <a:lnTo>
                    <a:pt x="1904305" y="204763"/>
                  </a:lnTo>
                  <a:lnTo>
                    <a:pt x="1904305" y="67944"/>
                  </a:lnTo>
                  <a:lnTo>
                    <a:pt x="1910820" y="80974"/>
                  </a:lnTo>
                  <a:lnTo>
                    <a:pt x="1910820" y="191733"/>
                  </a:lnTo>
                  <a:lnTo>
                    <a:pt x="1917335" y="178703"/>
                  </a:lnTo>
                  <a:lnTo>
                    <a:pt x="1917335" y="94005"/>
                  </a:lnTo>
                  <a:lnTo>
                    <a:pt x="1923850" y="126581"/>
                  </a:lnTo>
                  <a:lnTo>
                    <a:pt x="1923850" y="146127"/>
                  </a:lnTo>
                </a:path>
                <a:path w="1924050" h="536575">
                  <a:moveTo>
                    <a:pt x="1643696" y="250370"/>
                  </a:moveTo>
                  <a:lnTo>
                    <a:pt x="1643696" y="243855"/>
                  </a:lnTo>
                  <a:lnTo>
                    <a:pt x="1650211" y="243855"/>
                  </a:lnTo>
                  <a:lnTo>
                    <a:pt x="1650211" y="263400"/>
                  </a:lnTo>
                  <a:lnTo>
                    <a:pt x="1656726" y="276431"/>
                  </a:lnTo>
                  <a:lnTo>
                    <a:pt x="1656726" y="243855"/>
                  </a:lnTo>
                  <a:lnTo>
                    <a:pt x="1663242" y="250370"/>
                  </a:lnTo>
                  <a:lnTo>
                    <a:pt x="1663242" y="289461"/>
                  </a:lnTo>
                  <a:lnTo>
                    <a:pt x="1669757" y="295977"/>
                  </a:lnTo>
                  <a:lnTo>
                    <a:pt x="1669757" y="250370"/>
                  </a:lnTo>
                  <a:lnTo>
                    <a:pt x="1676272" y="250370"/>
                  </a:lnTo>
                  <a:lnTo>
                    <a:pt x="1676272" y="309007"/>
                  </a:lnTo>
                  <a:lnTo>
                    <a:pt x="1682787" y="322037"/>
                  </a:lnTo>
                  <a:lnTo>
                    <a:pt x="1682787" y="250370"/>
                  </a:lnTo>
                  <a:lnTo>
                    <a:pt x="1689302" y="250370"/>
                  </a:lnTo>
                  <a:lnTo>
                    <a:pt x="1689302" y="335068"/>
                  </a:lnTo>
                  <a:lnTo>
                    <a:pt x="1695818" y="348098"/>
                  </a:lnTo>
                  <a:lnTo>
                    <a:pt x="1695818" y="250370"/>
                  </a:lnTo>
                  <a:lnTo>
                    <a:pt x="1702333" y="250370"/>
                  </a:lnTo>
                  <a:lnTo>
                    <a:pt x="1702333" y="360198"/>
                  </a:lnTo>
                  <a:lnTo>
                    <a:pt x="1708848" y="373228"/>
                  </a:lnTo>
                  <a:lnTo>
                    <a:pt x="1708848" y="250370"/>
                  </a:lnTo>
                  <a:lnTo>
                    <a:pt x="1715363" y="250370"/>
                  </a:lnTo>
                  <a:lnTo>
                    <a:pt x="1715363" y="386259"/>
                  </a:lnTo>
                  <a:lnTo>
                    <a:pt x="1721879" y="399289"/>
                  </a:lnTo>
                  <a:lnTo>
                    <a:pt x="1721879" y="243855"/>
                  </a:lnTo>
                  <a:lnTo>
                    <a:pt x="1728394" y="243855"/>
                  </a:lnTo>
                  <a:lnTo>
                    <a:pt x="1728394" y="412320"/>
                  </a:lnTo>
                  <a:lnTo>
                    <a:pt x="1734909" y="425350"/>
                  </a:lnTo>
                  <a:lnTo>
                    <a:pt x="1734909" y="243855"/>
                  </a:lnTo>
                  <a:lnTo>
                    <a:pt x="1741424" y="237340"/>
                  </a:lnTo>
                  <a:lnTo>
                    <a:pt x="1741424" y="438381"/>
                  </a:lnTo>
                  <a:lnTo>
                    <a:pt x="1747939" y="451411"/>
                  </a:lnTo>
                  <a:lnTo>
                    <a:pt x="1747939" y="237340"/>
                  </a:lnTo>
                  <a:lnTo>
                    <a:pt x="1754455" y="230824"/>
                  </a:lnTo>
                  <a:lnTo>
                    <a:pt x="1754455" y="464441"/>
                  </a:lnTo>
                  <a:lnTo>
                    <a:pt x="1760970" y="477472"/>
                  </a:lnTo>
                  <a:lnTo>
                    <a:pt x="1760970" y="230824"/>
                  </a:lnTo>
                  <a:lnTo>
                    <a:pt x="1767485" y="224309"/>
                  </a:lnTo>
                  <a:lnTo>
                    <a:pt x="1767485" y="490502"/>
                  </a:lnTo>
                  <a:lnTo>
                    <a:pt x="1774000" y="503533"/>
                  </a:lnTo>
                  <a:lnTo>
                    <a:pt x="1774000" y="302492"/>
                  </a:lnTo>
                  <a:lnTo>
                    <a:pt x="1780515" y="315522"/>
                  </a:lnTo>
                  <a:lnTo>
                    <a:pt x="1780515" y="516563"/>
                  </a:lnTo>
                  <a:lnTo>
                    <a:pt x="1787031" y="529594"/>
                  </a:lnTo>
                  <a:lnTo>
                    <a:pt x="1787031" y="322037"/>
                  </a:lnTo>
                  <a:lnTo>
                    <a:pt x="1793546" y="335068"/>
                  </a:lnTo>
                  <a:lnTo>
                    <a:pt x="1793546" y="536109"/>
                  </a:lnTo>
                  <a:lnTo>
                    <a:pt x="1800061" y="536109"/>
                  </a:lnTo>
                  <a:lnTo>
                    <a:pt x="1800061" y="348098"/>
                  </a:lnTo>
                  <a:lnTo>
                    <a:pt x="1806576" y="353683"/>
                  </a:lnTo>
                  <a:lnTo>
                    <a:pt x="1806576" y="536109"/>
                  </a:lnTo>
                  <a:lnTo>
                    <a:pt x="1813092" y="536109"/>
                  </a:lnTo>
                  <a:lnTo>
                    <a:pt x="1813092" y="366713"/>
                  </a:lnTo>
                  <a:lnTo>
                    <a:pt x="1819607" y="379744"/>
                  </a:lnTo>
                  <a:lnTo>
                    <a:pt x="1819607" y="536109"/>
                  </a:lnTo>
                  <a:lnTo>
                    <a:pt x="1826122" y="536109"/>
                  </a:lnTo>
                  <a:lnTo>
                    <a:pt x="1826122" y="386259"/>
                  </a:lnTo>
                  <a:lnTo>
                    <a:pt x="1832637" y="399289"/>
                  </a:lnTo>
                  <a:lnTo>
                    <a:pt x="1832637" y="536109"/>
                  </a:lnTo>
                  <a:lnTo>
                    <a:pt x="1839152" y="536109"/>
                  </a:lnTo>
                  <a:lnTo>
                    <a:pt x="1839152" y="412320"/>
                  </a:lnTo>
                  <a:lnTo>
                    <a:pt x="1845668" y="425350"/>
                  </a:lnTo>
                  <a:lnTo>
                    <a:pt x="1845668" y="536109"/>
                  </a:lnTo>
                  <a:lnTo>
                    <a:pt x="1852183" y="536109"/>
                  </a:lnTo>
                  <a:lnTo>
                    <a:pt x="1852183" y="431865"/>
                  </a:lnTo>
                  <a:lnTo>
                    <a:pt x="1858698" y="444896"/>
                  </a:lnTo>
                  <a:lnTo>
                    <a:pt x="1858698" y="536109"/>
                  </a:lnTo>
                  <a:lnTo>
                    <a:pt x="1865213" y="536109"/>
                  </a:lnTo>
                  <a:lnTo>
                    <a:pt x="1865213" y="457926"/>
                  </a:lnTo>
                  <a:lnTo>
                    <a:pt x="1871729" y="464441"/>
                  </a:lnTo>
                  <a:lnTo>
                    <a:pt x="1871729" y="536109"/>
                  </a:lnTo>
                  <a:lnTo>
                    <a:pt x="1878244" y="536109"/>
                  </a:lnTo>
                  <a:lnTo>
                    <a:pt x="1878244" y="477472"/>
                  </a:lnTo>
                  <a:lnTo>
                    <a:pt x="1884759" y="490502"/>
                  </a:lnTo>
                  <a:lnTo>
                    <a:pt x="1884759" y="536109"/>
                  </a:lnTo>
                  <a:lnTo>
                    <a:pt x="1891274" y="536109"/>
                  </a:lnTo>
                  <a:lnTo>
                    <a:pt x="1891274" y="497018"/>
                  </a:lnTo>
                  <a:lnTo>
                    <a:pt x="1897789" y="510048"/>
                  </a:lnTo>
                  <a:lnTo>
                    <a:pt x="1897789" y="536109"/>
                  </a:lnTo>
                  <a:lnTo>
                    <a:pt x="1904305" y="536109"/>
                  </a:lnTo>
                  <a:lnTo>
                    <a:pt x="1904305" y="523078"/>
                  </a:lnTo>
                  <a:lnTo>
                    <a:pt x="1910820" y="529594"/>
                  </a:lnTo>
                  <a:lnTo>
                    <a:pt x="1910820" y="536109"/>
                  </a:lnTo>
                </a:path>
                <a:path w="1924050" h="536575">
                  <a:moveTo>
                    <a:pt x="1774000" y="289461"/>
                  </a:moveTo>
                  <a:lnTo>
                    <a:pt x="1774000" y="217794"/>
                  </a:lnTo>
                  <a:lnTo>
                    <a:pt x="1780515" y="211279"/>
                  </a:lnTo>
                  <a:lnTo>
                    <a:pt x="1780515" y="289461"/>
                  </a:lnTo>
                  <a:lnTo>
                    <a:pt x="1787031" y="282946"/>
                  </a:lnTo>
                  <a:lnTo>
                    <a:pt x="1787031" y="204763"/>
                  </a:lnTo>
                  <a:lnTo>
                    <a:pt x="1793546" y="191733"/>
                  </a:lnTo>
                  <a:lnTo>
                    <a:pt x="1793546" y="282946"/>
                  </a:lnTo>
                  <a:lnTo>
                    <a:pt x="1800061" y="282946"/>
                  </a:lnTo>
                  <a:lnTo>
                    <a:pt x="1800061" y="172187"/>
                  </a:lnTo>
                </a:path>
                <a:path w="1924050" h="536575">
                  <a:moveTo>
                    <a:pt x="1499430" y="0"/>
                  </a:moveTo>
                  <a:lnTo>
                    <a:pt x="1499430" y="0"/>
                  </a:lnTo>
                  <a:lnTo>
                    <a:pt x="1499430" y="536109"/>
                  </a:lnTo>
                  <a:lnTo>
                    <a:pt x="1555275" y="536109"/>
                  </a:lnTo>
                  <a:lnTo>
                    <a:pt x="1612051" y="536109"/>
                  </a:lnTo>
                  <a:lnTo>
                    <a:pt x="1612051" y="444896"/>
                  </a:lnTo>
                  <a:lnTo>
                    <a:pt x="1612051" y="353683"/>
                  </a:lnTo>
                  <a:lnTo>
                    <a:pt x="1612051" y="264331"/>
                  </a:lnTo>
                  <a:lnTo>
                    <a:pt x="1612051" y="173118"/>
                  </a:lnTo>
                  <a:lnTo>
                    <a:pt x="1612051" y="81905"/>
                  </a:lnTo>
                  <a:lnTo>
                    <a:pt x="1672549" y="81905"/>
                  </a:lnTo>
                  <a:lnTo>
                    <a:pt x="1733047" y="81905"/>
                  </a:lnTo>
                </a:path>
              </a:pathLst>
            </a:custGeom>
            <a:ln w="5584">
              <a:solidFill>
                <a:srgbClr val="000000"/>
              </a:solidFill>
            </a:ln>
          </p:spPr>
          <p:txBody>
            <a:bodyPr wrap="square" lIns="0" tIns="0" rIns="0" bIns="0" rtlCol="0"/>
            <a:lstStyle/>
            <a:p>
              <a:endParaRPr sz="921"/>
            </a:p>
          </p:txBody>
        </p:sp>
        <p:pic>
          <p:nvPicPr>
            <p:cNvPr id="248" name="object 248"/>
            <p:cNvPicPr/>
            <p:nvPr/>
          </p:nvPicPr>
          <p:blipFill>
            <a:blip r:embed="rId151" cstate="print"/>
            <a:stretch>
              <a:fillRect/>
            </a:stretch>
          </p:blipFill>
          <p:spPr>
            <a:xfrm>
              <a:off x="13066242" y="2910443"/>
              <a:ext cx="168953" cy="170343"/>
            </a:xfrm>
            <a:prstGeom prst="rect">
              <a:avLst/>
            </a:prstGeom>
          </p:spPr>
        </p:pic>
        <p:sp>
          <p:nvSpPr>
            <p:cNvPr id="249" name="object 249"/>
            <p:cNvSpPr/>
            <p:nvPr/>
          </p:nvSpPr>
          <p:spPr>
            <a:xfrm>
              <a:off x="13068596" y="3071459"/>
              <a:ext cx="276860" cy="297180"/>
            </a:xfrm>
            <a:custGeom>
              <a:avLst/>
              <a:gdLst/>
              <a:ahLst/>
              <a:cxnLst/>
              <a:rect l="l" t="t" r="r" b="b"/>
              <a:pathLst>
                <a:path w="276859" h="297179">
                  <a:moveTo>
                    <a:pt x="0" y="0"/>
                  </a:moveTo>
                  <a:lnTo>
                    <a:pt x="50260" y="99589"/>
                  </a:lnTo>
                  <a:lnTo>
                    <a:pt x="100520" y="197318"/>
                  </a:lnTo>
                  <a:lnTo>
                    <a:pt x="150780" y="296907"/>
                  </a:lnTo>
                  <a:lnTo>
                    <a:pt x="213140" y="296907"/>
                  </a:lnTo>
                  <a:lnTo>
                    <a:pt x="276431" y="296907"/>
                  </a:lnTo>
                  <a:lnTo>
                    <a:pt x="228032" y="215002"/>
                  </a:lnTo>
                  <a:lnTo>
                    <a:pt x="179633" y="133096"/>
                  </a:lnTo>
                  <a:lnTo>
                    <a:pt x="131235" y="51190"/>
                  </a:lnTo>
                </a:path>
              </a:pathLst>
            </a:custGeom>
            <a:ln w="5584">
              <a:solidFill>
                <a:srgbClr val="000000"/>
              </a:solidFill>
            </a:ln>
          </p:spPr>
          <p:txBody>
            <a:bodyPr wrap="square" lIns="0" tIns="0" rIns="0" bIns="0" rtlCol="0"/>
            <a:lstStyle/>
            <a:p>
              <a:endParaRPr sz="921"/>
            </a:p>
          </p:txBody>
        </p:sp>
        <p:pic>
          <p:nvPicPr>
            <p:cNvPr id="250" name="object 250"/>
            <p:cNvPicPr/>
            <p:nvPr/>
          </p:nvPicPr>
          <p:blipFill>
            <a:blip r:embed="rId152" cstate="print"/>
            <a:stretch>
              <a:fillRect/>
            </a:stretch>
          </p:blipFill>
          <p:spPr>
            <a:xfrm>
              <a:off x="12929915" y="2828558"/>
              <a:ext cx="428136" cy="295947"/>
            </a:xfrm>
            <a:prstGeom prst="rect">
              <a:avLst/>
            </a:prstGeom>
          </p:spPr>
        </p:pic>
        <p:sp>
          <p:nvSpPr>
            <p:cNvPr id="251" name="object 251"/>
            <p:cNvSpPr/>
            <p:nvPr/>
          </p:nvSpPr>
          <p:spPr>
            <a:xfrm>
              <a:off x="4186492" y="3533109"/>
              <a:ext cx="111125" cy="533400"/>
            </a:xfrm>
            <a:custGeom>
              <a:avLst/>
              <a:gdLst/>
              <a:ahLst/>
              <a:cxnLst/>
              <a:rect l="l" t="t" r="r" b="b"/>
              <a:pathLst>
                <a:path w="111125" h="533400">
                  <a:moveTo>
                    <a:pt x="0" y="533317"/>
                  </a:moveTo>
                  <a:lnTo>
                    <a:pt x="0" y="0"/>
                  </a:lnTo>
                  <a:lnTo>
                    <a:pt x="6515" y="0"/>
                  </a:lnTo>
                  <a:lnTo>
                    <a:pt x="6515" y="533317"/>
                  </a:lnTo>
                  <a:lnTo>
                    <a:pt x="13030" y="533317"/>
                  </a:lnTo>
                  <a:lnTo>
                    <a:pt x="13030" y="0"/>
                  </a:lnTo>
                  <a:lnTo>
                    <a:pt x="19545" y="0"/>
                  </a:lnTo>
                  <a:lnTo>
                    <a:pt x="19545" y="533317"/>
                  </a:lnTo>
                  <a:lnTo>
                    <a:pt x="26060" y="533317"/>
                  </a:lnTo>
                  <a:lnTo>
                    <a:pt x="26060" y="0"/>
                  </a:lnTo>
                  <a:lnTo>
                    <a:pt x="32576" y="0"/>
                  </a:lnTo>
                  <a:lnTo>
                    <a:pt x="32576" y="533317"/>
                  </a:lnTo>
                  <a:lnTo>
                    <a:pt x="39091" y="533317"/>
                  </a:lnTo>
                  <a:lnTo>
                    <a:pt x="39091" y="0"/>
                  </a:lnTo>
                  <a:lnTo>
                    <a:pt x="45606" y="0"/>
                  </a:lnTo>
                  <a:lnTo>
                    <a:pt x="45606" y="533317"/>
                  </a:lnTo>
                  <a:lnTo>
                    <a:pt x="52121" y="533317"/>
                  </a:lnTo>
                  <a:lnTo>
                    <a:pt x="52121" y="0"/>
                  </a:lnTo>
                  <a:lnTo>
                    <a:pt x="58636" y="0"/>
                  </a:lnTo>
                  <a:lnTo>
                    <a:pt x="58636" y="533317"/>
                  </a:lnTo>
                  <a:lnTo>
                    <a:pt x="65152" y="533317"/>
                  </a:lnTo>
                  <a:lnTo>
                    <a:pt x="65152" y="0"/>
                  </a:lnTo>
                  <a:lnTo>
                    <a:pt x="71667" y="0"/>
                  </a:lnTo>
                  <a:lnTo>
                    <a:pt x="71667" y="533317"/>
                  </a:lnTo>
                  <a:lnTo>
                    <a:pt x="78182" y="533317"/>
                  </a:lnTo>
                  <a:lnTo>
                    <a:pt x="78182" y="0"/>
                  </a:lnTo>
                  <a:lnTo>
                    <a:pt x="84697" y="0"/>
                  </a:lnTo>
                  <a:lnTo>
                    <a:pt x="84697" y="533317"/>
                  </a:lnTo>
                  <a:lnTo>
                    <a:pt x="91213" y="533317"/>
                  </a:lnTo>
                  <a:lnTo>
                    <a:pt x="91213" y="0"/>
                  </a:lnTo>
                  <a:lnTo>
                    <a:pt x="97728" y="0"/>
                  </a:lnTo>
                  <a:lnTo>
                    <a:pt x="97728" y="533317"/>
                  </a:lnTo>
                  <a:lnTo>
                    <a:pt x="104243" y="533317"/>
                  </a:lnTo>
                  <a:lnTo>
                    <a:pt x="104243" y="0"/>
                  </a:lnTo>
                  <a:lnTo>
                    <a:pt x="110758" y="0"/>
                  </a:lnTo>
                  <a:lnTo>
                    <a:pt x="110758" y="533317"/>
                  </a:lnTo>
                </a:path>
              </a:pathLst>
            </a:custGeom>
            <a:ln w="5584">
              <a:solidFill>
                <a:srgbClr val="000000"/>
              </a:solidFill>
            </a:ln>
          </p:spPr>
          <p:txBody>
            <a:bodyPr wrap="square" lIns="0" tIns="0" rIns="0" bIns="0" rtlCol="0"/>
            <a:lstStyle/>
            <a:p>
              <a:endParaRPr sz="921"/>
            </a:p>
          </p:txBody>
        </p:sp>
        <p:pic>
          <p:nvPicPr>
            <p:cNvPr id="252" name="object 252"/>
            <p:cNvPicPr/>
            <p:nvPr/>
          </p:nvPicPr>
          <p:blipFill>
            <a:blip r:embed="rId153" cstate="print"/>
            <a:stretch>
              <a:fillRect/>
            </a:stretch>
          </p:blipFill>
          <p:spPr>
            <a:xfrm>
              <a:off x="4300974" y="3530316"/>
              <a:ext cx="141473" cy="103312"/>
            </a:xfrm>
            <a:prstGeom prst="rect">
              <a:avLst/>
            </a:prstGeom>
          </p:spPr>
        </p:pic>
        <p:pic>
          <p:nvPicPr>
            <p:cNvPr id="253" name="object 253"/>
            <p:cNvPicPr/>
            <p:nvPr/>
          </p:nvPicPr>
          <p:blipFill>
            <a:blip r:embed="rId154" cstate="print"/>
            <a:stretch>
              <a:fillRect/>
            </a:stretch>
          </p:blipFill>
          <p:spPr>
            <a:xfrm>
              <a:off x="4314004" y="3706227"/>
              <a:ext cx="147988" cy="142404"/>
            </a:xfrm>
            <a:prstGeom prst="rect">
              <a:avLst/>
            </a:prstGeom>
          </p:spPr>
        </p:pic>
        <p:sp>
          <p:nvSpPr>
            <p:cNvPr id="254" name="object 254"/>
            <p:cNvSpPr/>
            <p:nvPr/>
          </p:nvSpPr>
          <p:spPr>
            <a:xfrm>
              <a:off x="4184631" y="3530316"/>
              <a:ext cx="392430" cy="536575"/>
            </a:xfrm>
            <a:custGeom>
              <a:avLst/>
              <a:gdLst/>
              <a:ahLst/>
              <a:cxnLst/>
              <a:rect l="l" t="t" r="r" b="b"/>
              <a:pathLst>
                <a:path w="392429" h="536575">
                  <a:moveTo>
                    <a:pt x="261539" y="107035"/>
                  </a:moveTo>
                  <a:lnTo>
                    <a:pt x="261539" y="2792"/>
                  </a:lnTo>
                  <a:lnTo>
                    <a:pt x="268054" y="2792"/>
                  </a:lnTo>
                  <a:lnTo>
                    <a:pt x="268054" y="113550"/>
                  </a:lnTo>
                  <a:lnTo>
                    <a:pt x="274569" y="133096"/>
                  </a:lnTo>
                  <a:lnTo>
                    <a:pt x="274569" y="2792"/>
                  </a:lnTo>
                  <a:lnTo>
                    <a:pt x="281085" y="2792"/>
                  </a:lnTo>
                  <a:lnTo>
                    <a:pt x="281085" y="309007"/>
                  </a:lnTo>
                  <a:lnTo>
                    <a:pt x="287600" y="302492"/>
                  </a:lnTo>
                  <a:lnTo>
                    <a:pt x="287600" y="2792"/>
                  </a:lnTo>
                  <a:lnTo>
                    <a:pt x="294115" y="9307"/>
                  </a:lnTo>
                  <a:lnTo>
                    <a:pt x="294115" y="302492"/>
                  </a:lnTo>
                  <a:lnTo>
                    <a:pt x="300630" y="302492"/>
                  </a:lnTo>
                  <a:lnTo>
                    <a:pt x="300630" y="9307"/>
                  </a:lnTo>
                  <a:lnTo>
                    <a:pt x="307145" y="9307"/>
                  </a:lnTo>
                  <a:lnTo>
                    <a:pt x="307145" y="295977"/>
                  </a:lnTo>
                  <a:lnTo>
                    <a:pt x="313661" y="295977"/>
                  </a:lnTo>
                  <a:lnTo>
                    <a:pt x="313661" y="15822"/>
                  </a:lnTo>
                  <a:lnTo>
                    <a:pt x="320176" y="15822"/>
                  </a:lnTo>
                  <a:lnTo>
                    <a:pt x="320176" y="289461"/>
                  </a:lnTo>
                  <a:lnTo>
                    <a:pt x="326691" y="289461"/>
                  </a:lnTo>
                  <a:lnTo>
                    <a:pt x="326691" y="22337"/>
                  </a:lnTo>
                  <a:lnTo>
                    <a:pt x="333206" y="22337"/>
                  </a:lnTo>
                  <a:lnTo>
                    <a:pt x="333206" y="282946"/>
                  </a:lnTo>
                  <a:lnTo>
                    <a:pt x="339722" y="276431"/>
                  </a:lnTo>
                  <a:lnTo>
                    <a:pt x="339722" y="28853"/>
                  </a:lnTo>
                  <a:lnTo>
                    <a:pt x="346237" y="35368"/>
                  </a:lnTo>
                  <a:lnTo>
                    <a:pt x="346237" y="269916"/>
                  </a:lnTo>
                  <a:lnTo>
                    <a:pt x="352752" y="263400"/>
                  </a:lnTo>
                  <a:lnTo>
                    <a:pt x="352752" y="41883"/>
                  </a:lnTo>
                  <a:lnTo>
                    <a:pt x="359267" y="48398"/>
                  </a:lnTo>
                  <a:lnTo>
                    <a:pt x="359267" y="256885"/>
                  </a:lnTo>
                  <a:lnTo>
                    <a:pt x="365782" y="243855"/>
                  </a:lnTo>
                  <a:lnTo>
                    <a:pt x="365782" y="54913"/>
                  </a:lnTo>
                  <a:lnTo>
                    <a:pt x="372298" y="61429"/>
                  </a:lnTo>
                  <a:lnTo>
                    <a:pt x="372298" y="237340"/>
                  </a:lnTo>
                  <a:lnTo>
                    <a:pt x="378813" y="224309"/>
                  </a:lnTo>
                  <a:lnTo>
                    <a:pt x="378813" y="74459"/>
                  </a:lnTo>
                  <a:lnTo>
                    <a:pt x="385328" y="94005"/>
                  </a:lnTo>
                  <a:lnTo>
                    <a:pt x="385328" y="204763"/>
                  </a:lnTo>
                  <a:lnTo>
                    <a:pt x="391843" y="185218"/>
                  </a:lnTo>
                  <a:lnTo>
                    <a:pt x="391843" y="113550"/>
                  </a:lnTo>
                </a:path>
                <a:path w="392429" h="536575">
                  <a:moveTo>
                    <a:pt x="0" y="0"/>
                  </a:moveTo>
                  <a:lnTo>
                    <a:pt x="0" y="0"/>
                  </a:lnTo>
                  <a:lnTo>
                    <a:pt x="0" y="536109"/>
                  </a:lnTo>
                  <a:lnTo>
                    <a:pt x="56775" y="536109"/>
                  </a:lnTo>
                  <a:lnTo>
                    <a:pt x="113550" y="536109"/>
                  </a:lnTo>
                  <a:lnTo>
                    <a:pt x="113550" y="444896"/>
                  </a:lnTo>
                  <a:lnTo>
                    <a:pt x="113550" y="353683"/>
                  </a:lnTo>
                  <a:lnTo>
                    <a:pt x="113550" y="264331"/>
                  </a:lnTo>
                  <a:lnTo>
                    <a:pt x="113550" y="173118"/>
                  </a:lnTo>
                  <a:lnTo>
                    <a:pt x="113550" y="81905"/>
                  </a:lnTo>
                  <a:lnTo>
                    <a:pt x="202902" y="81905"/>
                  </a:lnTo>
                </a:path>
              </a:pathLst>
            </a:custGeom>
            <a:ln w="5584">
              <a:solidFill>
                <a:srgbClr val="000000"/>
              </a:solidFill>
            </a:ln>
          </p:spPr>
          <p:txBody>
            <a:bodyPr wrap="square" lIns="0" tIns="0" rIns="0" bIns="0" rtlCol="0"/>
            <a:lstStyle/>
            <a:p>
              <a:endParaRPr sz="921"/>
            </a:p>
          </p:txBody>
        </p:sp>
        <p:pic>
          <p:nvPicPr>
            <p:cNvPr id="255" name="object 255"/>
            <p:cNvPicPr/>
            <p:nvPr/>
          </p:nvPicPr>
          <p:blipFill>
            <a:blip r:embed="rId155" cstate="print"/>
            <a:stretch>
              <a:fillRect/>
            </a:stretch>
          </p:blipFill>
          <p:spPr>
            <a:xfrm>
              <a:off x="4307116" y="3526629"/>
              <a:ext cx="276803" cy="324793"/>
            </a:xfrm>
            <a:prstGeom prst="rect">
              <a:avLst/>
            </a:prstGeom>
          </p:spPr>
        </p:pic>
        <p:sp>
          <p:nvSpPr>
            <p:cNvPr id="256" name="object 256"/>
            <p:cNvSpPr/>
            <p:nvPr/>
          </p:nvSpPr>
          <p:spPr>
            <a:xfrm>
              <a:off x="4184631" y="3530316"/>
              <a:ext cx="2292985" cy="536575"/>
            </a:xfrm>
            <a:custGeom>
              <a:avLst/>
              <a:gdLst/>
              <a:ahLst/>
              <a:cxnLst/>
              <a:rect l="l" t="t" r="r" b="b"/>
              <a:pathLst>
                <a:path w="2292985" h="536575">
                  <a:moveTo>
                    <a:pt x="258747" y="0"/>
                  </a:moveTo>
                  <a:lnTo>
                    <a:pt x="172187" y="0"/>
                  </a:lnTo>
                  <a:lnTo>
                    <a:pt x="86559" y="0"/>
                  </a:lnTo>
                  <a:lnTo>
                    <a:pt x="0" y="0"/>
                  </a:lnTo>
                </a:path>
                <a:path w="2292985" h="536575">
                  <a:moveTo>
                    <a:pt x="461649" y="536109"/>
                  </a:moveTo>
                  <a:lnTo>
                    <a:pt x="461649" y="2792"/>
                  </a:lnTo>
                  <a:lnTo>
                    <a:pt x="468164" y="2792"/>
                  </a:lnTo>
                  <a:lnTo>
                    <a:pt x="468164" y="536109"/>
                  </a:lnTo>
                  <a:lnTo>
                    <a:pt x="474680" y="536109"/>
                  </a:lnTo>
                  <a:lnTo>
                    <a:pt x="474680" y="2792"/>
                  </a:lnTo>
                  <a:lnTo>
                    <a:pt x="481195" y="2792"/>
                  </a:lnTo>
                  <a:lnTo>
                    <a:pt x="481195" y="536109"/>
                  </a:lnTo>
                  <a:lnTo>
                    <a:pt x="487710" y="536109"/>
                  </a:lnTo>
                  <a:lnTo>
                    <a:pt x="487710" y="2792"/>
                  </a:lnTo>
                  <a:lnTo>
                    <a:pt x="494225" y="2792"/>
                  </a:lnTo>
                  <a:lnTo>
                    <a:pt x="494225" y="536109"/>
                  </a:lnTo>
                  <a:lnTo>
                    <a:pt x="500741" y="536109"/>
                  </a:lnTo>
                  <a:lnTo>
                    <a:pt x="500741" y="2792"/>
                  </a:lnTo>
                  <a:lnTo>
                    <a:pt x="507256" y="2792"/>
                  </a:lnTo>
                  <a:lnTo>
                    <a:pt x="507256" y="536109"/>
                  </a:lnTo>
                  <a:lnTo>
                    <a:pt x="513771" y="536109"/>
                  </a:lnTo>
                  <a:lnTo>
                    <a:pt x="513771" y="2792"/>
                  </a:lnTo>
                  <a:lnTo>
                    <a:pt x="520286" y="2792"/>
                  </a:lnTo>
                  <a:lnTo>
                    <a:pt x="520286" y="536109"/>
                  </a:lnTo>
                  <a:lnTo>
                    <a:pt x="526801" y="536109"/>
                  </a:lnTo>
                  <a:lnTo>
                    <a:pt x="526801" y="2792"/>
                  </a:lnTo>
                  <a:lnTo>
                    <a:pt x="533317" y="2792"/>
                  </a:lnTo>
                  <a:lnTo>
                    <a:pt x="533317" y="536109"/>
                  </a:lnTo>
                  <a:lnTo>
                    <a:pt x="539832" y="536109"/>
                  </a:lnTo>
                  <a:lnTo>
                    <a:pt x="539832" y="2792"/>
                  </a:lnTo>
                  <a:lnTo>
                    <a:pt x="546347" y="2792"/>
                  </a:lnTo>
                  <a:lnTo>
                    <a:pt x="546347" y="536109"/>
                  </a:lnTo>
                  <a:lnTo>
                    <a:pt x="552862" y="536109"/>
                  </a:lnTo>
                  <a:lnTo>
                    <a:pt x="552862" y="2792"/>
                  </a:lnTo>
                  <a:lnTo>
                    <a:pt x="559377" y="2792"/>
                  </a:lnTo>
                  <a:lnTo>
                    <a:pt x="559377" y="536109"/>
                  </a:lnTo>
                  <a:lnTo>
                    <a:pt x="565893" y="536109"/>
                  </a:lnTo>
                  <a:lnTo>
                    <a:pt x="565893" y="2792"/>
                  </a:lnTo>
                  <a:lnTo>
                    <a:pt x="572408" y="2792"/>
                  </a:lnTo>
                  <a:lnTo>
                    <a:pt x="572408" y="536109"/>
                  </a:lnTo>
                  <a:lnTo>
                    <a:pt x="578923" y="536109"/>
                  </a:lnTo>
                  <a:lnTo>
                    <a:pt x="578923" y="2792"/>
                  </a:lnTo>
                  <a:lnTo>
                    <a:pt x="585438" y="2792"/>
                  </a:lnTo>
                  <a:lnTo>
                    <a:pt x="585438" y="536109"/>
                  </a:lnTo>
                </a:path>
                <a:path w="2292985" h="536575">
                  <a:moveTo>
                    <a:pt x="459788" y="0"/>
                  </a:moveTo>
                  <a:lnTo>
                    <a:pt x="459788" y="0"/>
                  </a:lnTo>
                  <a:lnTo>
                    <a:pt x="459788" y="536109"/>
                  </a:lnTo>
                  <a:lnTo>
                    <a:pt x="523078" y="536109"/>
                  </a:lnTo>
                  <a:lnTo>
                    <a:pt x="586369" y="536109"/>
                  </a:lnTo>
                  <a:lnTo>
                    <a:pt x="586369" y="446757"/>
                  </a:lnTo>
                  <a:lnTo>
                    <a:pt x="586369" y="357406"/>
                  </a:lnTo>
                  <a:lnTo>
                    <a:pt x="586369" y="268054"/>
                  </a:lnTo>
                  <a:lnTo>
                    <a:pt x="586369" y="178703"/>
                  </a:lnTo>
                  <a:lnTo>
                    <a:pt x="586369" y="89351"/>
                  </a:lnTo>
                  <a:lnTo>
                    <a:pt x="586369" y="0"/>
                  </a:lnTo>
                  <a:lnTo>
                    <a:pt x="523078" y="0"/>
                  </a:lnTo>
                  <a:lnTo>
                    <a:pt x="459788" y="0"/>
                  </a:lnTo>
                </a:path>
                <a:path w="2292985" h="536575">
                  <a:moveTo>
                    <a:pt x="695266" y="536109"/>
                  </a:moveTo>
                  <a:lnTo>
                    <a:pt x="695266" y="2792"/>
                  </a:lnTo>
                  <a:lnTo>
                    <a:pt x="701782" y="2792"/>
                  </a:lnTo>
                  <a:lnTo>
                    <a:pt x="701782" y="536109"/>
                  </a:lnTo>
                  <a:lnTo>
                    <a:pt x="707366" y="536109"/>
                  </a:lnTo>
                  <a:lnTo>
                    <a:pt x="707366" y="2792"/>
                  </a:lnTo>
                  <a:lnTo>
                    <a:pt x="713881" y="2792"/>
                  </a:lnTo>
                  <a:lnTo>
                    <a:pt x="713881" y="536109"/>
                  </a:lnTo>
                  <a:lnTo>
                    <a:pt x="720396" y="536109"/>
                  </a:lnTo>
                  <a:lnTo>
                    <a:pt x="720396" y="2792"/>
                  </a:lnTo>
                  <a:lnTo>
                    <a:pt x="726912" y="2792"/>
                  </a:lnTo>
                  <a:lnTo>
                    <a:pt x="726912" y="536109"/>
                  </a:lnTo>
                  <a:lnTo>
                    <a:pt x="733427" y="536109"/>
                  </a:lnTo>
                  <a:lnTo>
                    <a:pt x="733427" y="2792"/>
                  </a:lnTo>
                  <a:lnTo>
                    <a:pt x="739942" y="2792"/>
                  </a:lnTo>
                  <a:lnTo>
                    <a:pt x="739942" y="536109"/>
                  </a:lnTo>
                  <a:lnTo>
                    <a:pt x="746457" y="536109"/>
                  </a:lnTo>
                  <a:lnTo>
                    <a:pt x="746457" y="2792"/>
                  </a:lnTo>
                  <a:lnTo>
                    <a:pt x="752973" y="2792"/>
                  </a:lnTo>
                  <a:lnTo>
                    <a:pt x="752973" y="536109"/>
                  </a:lnTo>
                  <a:lnTo>
                    <a:pt x="759488" y="536109"/>
                  </a:lnTo>
                  <a:lnTo>
                    <a:pt x="759488" y="2792"/>
                  </a:lnTo>
                  <a:lnTo>
                    <a:pt x="766003" y="2792"/>
                  </a:lnTo>
                  <a:lnTo>
                    <a:pt x="766003" y="536109"/>
                  </a:lnTo>
                  <a:lnTo>
                    <a:pt x="772518" y="536109"/>
                  </a:lnTo>
                  <a:lnTo>
                    <a:pt x="772518" y="2792"/>
                  </a:lnTo>
                  <a:lnTo>
                    <a:pt x="779033" y="2792"/>
                  </a:lnTo>
                  <a:lnTo>
                    <a:pt x="779033" y="536109"/>
                  </a:lnTo>
                  <a:lnTo>
                    <a:pt x="785549" y="536109"/>
                  </a:lnTo>
                  <a:lnTo>
                    <a:pt x="785549" y="2792"/>
                  </a:lnTo>
                  <a:lnTo>
                    <a:pt x="792064" y="2792"/>
                  </a:lnTo>
                  <a:lnTo>
                    <a:pt x="792064" y="536109"/>
                  </a:lnTo>
                  <a:lnTo>
                    <a:pt x="798579" y="536109"/>
                  </a:lnTo>
                  <a:lnTo>
                    <a:pt x="798579" y="2792"/>
                  </a:lnTo>
                  <a:lnTo>
                    <a:pt x="805094" y="2792"/>
                  </a:lnTo>
                  <a:lnTo>
                    <a:pt x="805094" y="139611"/>
                  </a:lnTo>
                  <a:lnTo>
                    <a:pt x="811609" y="152642"/>
                  </a:lnTo>
                  <a:lnTo>
                    <a:pt x="811609" y="2792"/>
                  </a:lnTo>
                  <a:lnTo>
                    <a:pt x="818125" y="2792"/>
                  </a:lnTo>
                  <a:lnTo>
                    <a:pt x="818125" y="159157"/>
                  </a:lnTo>
                  <a:lnTo>
                    <a:pt x="824640" y="172187"/>
                  </a:lnTo>
                  <a:lnTo>
                    <a:pt x="824640" y="2792"/>
                  </a:lnTo>
                  <a:lnTo>
                    <a:pt x="831155" y="2792"/>
                  </a:lnTo>
                  <a:lnTo>
                    <a:pt x="831155" y="178703"/>
                  </a:lnTo>
                  <a:lnTo>
                    <a:pt x="837670" y="191733"/>
                  </a:lnTo>
                  <a:lnTo>
                    <a:pt x="837670" y="2792"/>
                  </a:lnTo>
                  <a:lnTo>
                    <a:pt x="844186" y="2792"/>
                  </a:lnTo>
                  <a:lnTo>
                    <a:pt x="844186" y="198248"/>
                  </a:lnTo>
                  <a:lnTo>
                    <a:pt x="850701" y="211279"/>
                  </a:lnTo>
                  <a:lnTo>
                    <a:pt x="850701" y="2792"/>
                  </a:lnTo>
                  <a:lnTo>
                    <a:pt x="857216" y="15822"/>
                  </a:lnTo>
                  <a:lnTo>
                    <a:pt x="857216" y="217794"/>
                  </a:lnTo>
                  <a:lnTo>
                    <a:pt x="863731" y="230824"/>
                  </a:lnTo>
                  <a:lnTo>
                    <a:pt x="863731" y="22337"/>
                  </a:lnTo>
                  <a:lnTo>
                    <a:pt x="870246" y="35368"/>
                  </a:lnTo>
                  <a:lnTo>
                    <a:pt x="870246" y="237340"/>
                  </a:lnTo>
                  <a:lnTo>
                    <a:pt x="876762" y="250370"/>
                  </a:lnTo>
                  <a:lnTo>
                    <a:pt x="876762" y="41883"/>
                  </a:lnTo>
                  <a:lnTo>
                    <a:pt x="883277" y="54913"/>
                  </a:lnTo>
                  <a:lnTo>
                    <a:pt x="883277" y="256885"/>
                  </a:lnTo>
                  <a:lnTo>
                    <a:pt x="889792" y="269916"/>
                  </a:lnTo>
                  <a:lnTo>
                    <a:pt x="889792" y="67944"/>
                  </a:lnTo>
                  <a:lnTo>
                    <a:pt x="896307" y="74459"/>
                  </a:lnTo>
                  <a:lnTo>
                    <a:pt x="896307" y="276431"/>
                  </a:lnTo>
                  <a:lnTo>
                    <a:pt x="902823" y="289461"/>
                  </a:lnTo>
                  <a:lnTo>
                    <a:pt x="902823" y="87490"/>
                  </a:lnTo>
                  <a:lnTo>
                    <a:pt x="909338" y="94005"/>
                  </a:lnTo>
                  <a:lnTo>
                    <a:pt x="909338" y="295977"/>
                  </a:lnTo>
                  <a:lnTo>
                    <a:pt x="915853" y="302492"/>
                  </a:lnTo>
                  <a:lnTo>
                    <a:pt x="915853" y="107035"/>
                  </a:lnTo>
                  <a:lnTo>
                    <a:pt x="922368" y="113550"/>
                  </a:lnTo>
                  <a:lnTo>
                    <a:pt x="922368" y="315522"/>
                  </a:lnTo>
                  <a:lnTo>
                    <a:pt x="928883" y="322037"/>
                  </a:lnTo>
                  <a:lnTo>
                    <a:pt x="928883" y="126581"/>
                  </a:lnTo>
                  <a:lnTo>
                    <a:pt x="935399" y="139611"/>
                  </a:lnTo>
                  <a:lnTo>
                    <a:pt x="935399" y="334137"/>
                  </a:lnTo>
                  <a:lnTo>
                    <a:pt x="941914" y="340652"/>
                  </a:lnTo>
                  <a:lnTo>
                    <a:pt x="941914" y="146127"/>
                  </a:lnTo>
                  <a:lnTo>
                    <a:pt x="948429" y="159157"/>
                  </a:lnTo>
                  <a:lnTo>
                    <a:pt x="948429" y="353683"/>
                  </a:lnTo>
                  <a:lnTo>
                    <a:pt x="954944" y="360198"/>
                  </a:lnTo>
                  <a:lnTo>
                    <a:pt x="954944" y="165672"/>
                  </a:lnTo>
                  <a:lnTo>
                    <a:pt x="961460" y="178703"/>
                  </a:lnTo>
                  <a:lnTo>
                    <a:pt x="961460" y="373228"/>
                  </a:lnTo>
                  <a:lnTo>
                    <a:pt x="967975" y="379744"/>
                  </a:lnTo>
                  <a:lnTo>
                    <a:pt x="967975" y="191733"/>
                  </a:lnTo>
                  <a:lnTo>
                    <a:pt x="974490" y="198248"/>
                  </a:lnTo>
                  <a:lnTo>
                    <a:pt x="974490" y="392774"/>
                  </a:lnTo>
                  <a:lnTo>
                    <a:pt x="981005" y="399289"/>
                  </a:lnTo>
                  <a:lnTo>
                    <a:pt x="981005" y="211279"/>
                  </a:lnTo>
                  <a:lnTo>
                    <a:pt x="987520" y="217794"/>
                  </a:lnTo>
                  <a:lnTo>
                    <a:pt x="987520" y="412320"/>
                  </a:lnTo>
                  <a:lnTo>
                    <a:pt x="994036" y="418835"/>
                  </a:lnTo>
                  <a:lnTo>
                    <a:pt x="994036" y="230824"/>
                  </a:lnTo>
                  <a:lnTo>
                    <a:pt x="1000551" y="243855"/>
                  </a:lnTo>
                  <a:lnTo>
                    <a:pt x="1000551" y="431865"/>
                  </a:lnTo>
                  <a:lnTo>
                    <a:pt x="1007066" y="438381"/>
                  </a:lnTo>
                  <a:lnTo>
                    <a:pt x="1007066" y="250370"/>
                  </a:lnTo>
                  <a:lnTo>
                    <a:pt x="1013581" y="263400"/>
                  </a:lnTo>
                  <a:lnTo>
                    <a:pt x="1013581" y="444896"/>
                  </a:lnTo>
                  <a:lnTo>
                    <a:pt x="1020096" y="457926"/>
                  </a:lnTo>
                  <a:lnTo>
                    <a:pt x="1020096" y="269916"/>
                  </a:lnTo>
                  <a:lnTo>
                    <a:pt x="1026612" y="282946"/>
                  </a:lnTo>
                  <a:lnTo>
                    <a:pt x="1026612" y="464441"/>
                  </a:lnTo>
                  <a:lnTo>
                    <a:pt x="1033127" y="477472"/>
                  </a:lnTo>
                  <a:lnTo>
                    <a:pt x="1033127" y="289461"/>
                  </a:lnTo>
                  <a:lnTo>
                    <a:pt x="1039642" y="302492"/>
                  </a:lnTo>
                  <a:lnTo>
                    <a:pt x="1039642" y="483987"/>
                  </a:lnTo>
                  <a:lnTo>
                    <a:pt x="1046157" y="497018"/>
                  </a:lnTo>
                  <a:lnTo>
                    <a:pt x="1046157" y="315522"/>
                  </a:lnTo>
                  <a:lnTo>
                    <a:pt x="1052673" y="322037"/>
                  </a:lnTo>
                  <a:lnTo>
                    <a:pt x="1052673" y="503533"/>
                  </a:lnTo>
                  <a:lnTo>
                    <a:pt x="1059188" y="516563"/>
                  </a:lnTo>
                  <a:lnTo>
                    <a:pt x="1059188" y="334137"/>
                  </a:lnTo>
                  <a:lnTo>
                    <a:pt x="1064772" y="340652"/>
                  </a:lnTo>
                  <a:lnTo>
                    <a:pt x="1064772" y="523078"/>
                  </a:lnTo>
                  <a:lnTo>
                    <a:pt x="1071287" y="536109"/>
                  </a:lnTo>
                  <a:lnTo>
                    <a:pt x="1071287" y="353683"/>
                  </a:lnTo>
                  <a:lnTo>
                    <a:pt x="1077803" y="366713"/>
                  </a:lnTo>
                  <a:lnTo>
                    <a:pt x="1077803" y="536109"/>
                  </a:lnTo>
                  <a:lnTo>
                    <a:pt x="1084318" y="536109"/>
                  </a:lnTo>
                  <a:lnTo>
                    <a:pt x="1084318" y="373228"/>
                  </a:lnTo>
                  <a:lnTo>
                    <a:pt x="1090833" y="386259"/>
                  </a:lnTo>
                  <a:lnTo>
                    <a:pt x="1090833" y="536109"/>
                  </a:lnTo>
                  <a:lnTo>
                    <a:pt x="1097348" y="536109"/>
                  </a:lnTo>
                  <a:lnTo>
                    <a:pt x="1097348" y="392774"/>
                  </a:lnTo>
                  <a:lnTo>
                    <a:pt x="1103864" y="405804"/>
                  </a:lnTo>
                  <a:lnTo>
                    <a:pt x="1103864" y="536109"/>
                  </a:lnTo>
                  <a:lnTo>
                    <a:pt x="1110379" y="536109"/>
                  </a:lnTo>
                  <a:lnTo>
                    <a:pt x="1110379" y="2792"/>
                  </a:lnTo>
                  <a:lnTo>
                    <a:pt x="1116894" y="2792"/>
                  </a:lnTo>
                  <a:lnTo>
                    <a:pt x="1116894" y="536109"/>
                  </a:lnTo>
                  <a:lnTo>
                    <a:pt x="1123409" y="536109"/>
                  </a:lnTo>
                  <a:lnTo>
                    <a:pt x="1123409" y="2792"/>
                  </a:lnTo>
                  <a:lnTo>
                    <a:pt x="1129924" y="2792"/>
                  </a:lnTo>
                  <a:lnTo>
                    <a:pt x="1129924" y="536109"/>
                  </a:lnTo>
                  <a:lnTo>
                    <a:pt x="1136440" y="536109"/>
                  </a:lnTo>
                  <a:lnTo>
                    <a:pt x="1136440" y="2792"/>
                  </a:lnTo>
                  <a:lnTo>
                    <a:pt x="1142955" y="2792"/>
                  </a:lnTo>
                  <a:lnTo>
                    <a:pt x="1142955" y="536109"/>
                  </a:lnTo>
                  <a:lnTo>
                    <a:pt x="1149470" y="536109"/>
                  </a:lnTo>
                  <a:lnTo>
                    <a:pt x="1149470" y="2792"/>
                  </a:lnTo>
                  <a:lnTo>
                    <a:pt x="1155985" y="2792"/>
                  </a:lnTo>
                  <a:lnTo>
                    <a:pt x="1155985" y="536109"/>
                  </a:lnTo>
                  <a:lnTo>
                    <a:pt x="1162501" y="536109"/>
                  </a:lnTo>
                  <a:lnTo>
                    <a:pt x="1162501" y="2792"/>
                  </a:lnTo>
                  <a:lnTo>
                    <a:pt x="1169016" y="2792"/>
                  </a:lnTo>
                  <a:lnTo>
                    <a:pt x="1169016" y="536109"/>
                  </a:lnTo>
                  <a:lnTo>
                    <a:pt x="1175531" y="536109"/>
                  </a:lnTo>
                  <a:lnTo>
                    <a:pt x="1175531" y="2792"/>
                  </a:lnTo>
                  <a:lnTo>
                    <a:pt x="1182046" y="2792"/>
                  </a:lnTo>
                  <a:lnTo>
                    <a:pt x="1182046" y="536109"/>
                  </a:lnTo>
                  <a:lnTo>
                    <a:pt x="1188561" y="536109"/>
                  </a:lnTo>
                  <a:lnTo>
                    <a:pt x="1188561" y="2792"/>
                  </a:lnTo>
                  <a:lnTo>
                    <a:pt x="1195077" y="2792"/>
                  </a:lnTo>
                  <a:lnTo>
                    <a:pt x="1195077" y="536109"/>
                  </a:lnTo>
                  <a:lnTo>
                    <a:pt x="1201592" y="536109"/>
                  </a:lnTo>
                  <a:lnTo>
                    <a:pt x="1201592" y="2792"/>
                  </a:lnTo>
                  <a:lnTo>
                    <a:pt x="1208107" y="2792"/>
                  </a:lnTo>
                  <a:lnTo>
                    <a:pt x="1208107" y="536109"/>
                  </a:lnTo>
                  <a:lnTo>
                    <a:pt x="1214622" y="536109"/>
                  </a:lnTo>
                  <a:lnTo>
                    <a:pt x="1214622" y="2792"/>
                  </a:lnTo>
                </a:path>
                <a:path w="2292985" h="536575">
                  <a:moveTo>
                    <a:pt x="693405" y="0"/>
                  </a:moveTo>
                  <a:lnTo>
                    <a:pt x="693405" y="0"/>
                  </a:lnTo>
                  <a:lnTo>
                    <a:pt x="693405" y="536109"/>
                  </a:lnTo>
                  <a:lnTo>
                    <a:pt x="746457" y="536109"/>
                  </a:lnTo>
                  <a:lnTo>
                    <a:pt x="800441" y="536109"/>
                  </a:lnTo>
                  <a:lnTo>
                    <a:pt x="800441" y="436519"/>
                  </a:lnTo>
                  <a:lnTo>
                    <a:pt x="800441" y="337860"/>
                  </a:lnTo>
                  <a:lnTo>
                    <a:pt x="800441" y="238270"/>
                  </a:lnTo>
                  <a:lnTo>
                    <a:pt x="800441" y="138681"/>
                  </a:lnTo>
                  <a:lnTo>
                    <a:pt x="867454" y="238270"/>
                  </a:lnTo>
                  <a:lnTo>
                    <a:pt x="935399" y="336929"/>
                  </a:lnTo>
                  <a:lnTo>
                    <a:pt x="1003343" y="436519"/>
                  </a:lnTo>
                  <a:lnTo>
                    <a:pt x="1071287" y="536109"/>
                  </a:lnTo>
                  <a:lnTo>
                    <a:pt x="1142955" y="536109"/>
                  </a:lnTo>
                  <a:lnTo>
                    <a:pt x="1215553" y="536109"/>
                  </a:lnTo>
                  <a:lnTo>
                    <a:pt x="1215553" y="446757"/>
                  </a:lnTo>
                  <a:lnTo>
                    <a:pt x="1215553" y="0"/>
                  </a:lnTo>
                  <a:lnTo>
                    <a:pt x="1162501" y="0"/>
                  </a:lnTo>
                  <a:lnTo>
                    <a:pt x="1109448" y="0"/>
                  </a:lnTo>
                  <a:lnTo>
                    <a:pt x="1109448" y="102381"/>
                  </a:lnTo>
                  <a:lnTo>
                    <a:pt x="1109448" y="204763"/>
                  </a:lnTo>
                  <a:lnTo>
                    <a:pt x="1109448" y="308076"/>
                  </a:lnTo>
                  <a:lnTo>
                    <a:pt x="1109448" y="410458"/>
                  </a:lnTo>
                  <a:lnTo>
                    <a:pt x="1045227" y="308076"/>
                  </a:lnTo>
                  <a:lnTo>
                    <a:pt x="980074" y="205694"/>
                  </a:lnTo>
                  <a:lnTo>
                    <a:pt x="915853" y="102381"/>
                  </a:lnTo>
                  <a:lnTo>
                    <a:pt x="850701" y="0"/>
                  </a:lnTo>
                  <a:lnTo>
                    <a:pt x="771587" y="0"/>
                  </a:lnTo>
                  <a:lnTo>
                    <a:pt x="693405" y="0"/>
                  </a:lnTo>
                </a:path>
                <a:path w="2292985" h="536575">
                  <a:moveTo>
                    <a:pt x="1265813" y="87490"/>
                  </a:moveTo>
                  <a:lnTo>
                    <a:pt x="1265813" y="2792"/>
                  </a:lnTo>
                  <a:lnTo>
                    <a:pt x="1272328" y="2792"/>
                  </a:lnTo>
                  <a:lnTo>
                    <a:pt x="1272328" y="87490"/>
                  </a:lnTo>
                  <a:lnTo>
                    <a:pt x="1278844" y="87490"/>
                  </a:lnTo>
                  <a:lnTo>
                    <a:pt x="1278844" y="2792"/>
                  </a:lnTo>
                  <a:lnTo>
                    <a:pt x="1285359" y="2792"/>
                  </a:lnTo>
                  <a:lnTo>
                    <a:pt x="1285359" y="87490"/>
                  </a:lnTo>
                  <a:lnTo>
                    <a:pt x="1291874" y="87490"/>
                  </a:lnTo>
                  <a:lnTo>
                    <a:pt x="1291874" y="2792"/>
                  </a:lnTo>
                  <a:lnTo>
                    <a:pt x="1298389" y="2792"/>
                  </a:lnTo>
                  <a:lnTo>
                    <a:pt x="1298389" y="87490"/>
                  </a:lnTo>
                  <a:lnTo>
                    <a:pt x="1304905" y="87490"/>
                  </a:lnTo>
                  <a:lnTo>
                    <a:pt x="1304905" y="2792"/>
                  </a:lnTo>
                  <a:lnTo>
                    <a:pt x="1311420" y="2792"/>
                  </a:lnTo>
                  <a:lnTo>
                    <a:pt x="1311420" y="87490"/>
                  </a:lnTo>
                  <a:lnTo>
                    <a:pt x="1317935" y="87490"/>
                  </a:lnTo>
                  <a:lnTo>
                    <a:pt x="1317935" y="2792"/>
                  </a:lnTo>
                  <a:lnTo>
                    <a:pt x="1324450" y="2792"/>
                  </a:lnTo>
                  <a:lnTo>
                    <a:pt x="1324450" y="87490"/>
                  </a:lnTo>
                  <a:lnTo>
                    <a:pt x="1330965" y="87490"/>
                  </a:lnTo>
                  <a:lnTo>
                    <a:pt x="1330965" y="2792"/>
                  </a:lnTo>
                  <a:lnTo>
                    <a:pt x="1337481" y="2792"/>
                  </a:lnTo>
                  <a:lnTo>
                    <a:pt x="1337481" y="87490"/>
                  </a:lnTo>
                  <a:lnTo>
                    <a:pt x="1343996" y="87490"/>
                  </a:lnTo>
                  <a:lnTo>
                    <a:pt x="1343996" y="2792"/>
                  </a:lnTo>
                  <a:lnTo>
                    <a:pt x="1350511" y="2792"/>
                  </a:lnTo>
                  <a:lnTo>
                    <a:pt x="1350511" y="87490"/>
                  </a:lnTo>
                  <a:lnTo>
                    <a:pt x="1357026" y="87490"/>
                  </a:lnTo>
                  <a:lnTo>
                    <a:pt x="1357026" y="2792"/>
                  </a:lnTo>
                  <a:lnTo>
                    <a:pt x="1363542" y="2792"/>
                  </a:lnTo>
                  <a:lnTo>
                    <a:pt x="1363542" y="87490"/>
                  </a:lnTo>
                  <a:lnTo>
                    <a:pt x="1370057" y="87490"/>
                  </a:lnTo>
                  <a:lnTo>
                    <a:pt x="1370057" y="2792"/>
                  </a:lnTo>
                  <a:lnTo>
                    <a:pt x="1376572" y="2792"/>
                  </a:lnTo>
                  <a:lnTo>
                    <a:pt x="1376572" y="87490"/>
                  </a:lnTo>
                  <a:lnTo>
                    <a:pt x="1383087" y="87490"/>
                  </a:lnTo>
                  <a:lnTo>
                    <a:pt x="1383087" y="2792"/>
                  </a:lnTo>
                  <a:lnTo>
                    <a:pt x="1389602" y="2792"/>
                  </a:lnTo>
                  <a:lnTo>
                    <a:pt x="1389602" y="87490"/>
                  </a:lnTo>
                  <a:lnTo>
                    <a:pt x="1396118" y="87490"/>
                  </a:lnTo>
                  <a:lnTo>
                    <a:pt x="1396118" y="2792"/>
                  </a:lnTo>
                  <a:lnTo>
                    <a:pt x="1402633" y="2792"/>
                  </a:lnTo>
                  <a:lnTo>
                    <a:pt x="1402633" y="87490"/>
                  </a:lnTo>
                  <a:lnTo>
                    <a:pt x="1409148" y="87490"/>
                  </a:lnTo>
                  <a:lnTo>
                    <a:pt x="1409148" y="2792"/>
                  </a:lnTo>
                  <a:lnTo>
                    <a:pt x="1415663" y="2792"/>
                  </a:lnTo>
                  <a:lnTo>
                    <a:pt x="1415663" y="87490"/>
                  </a:lnTo>
                  <a:lnTo>
                    <a:pt x="1422178" y="87490"/>
                  </a:lnTo>
                  <a:lnTo>
                    <a:pt x="1422178" y="2792"/>
                  </a:lnTo>
                  <a:lnTo>
                    <a:pt x="1428694" y="2792"/>
                  </a:lnTo>
                  <a:lnTo>
                    <a:pt x="1428694" y="87490"/>
                  </a:lnTo>
                </a:path>
                <a:path w="2292985" h="536575">
                  <a:moveTo>
                    <a:pt x="1435209" y="536109"/>
                  </a:moveTo>
                  <a:lnTo>
                    <a:pt x="1435209" y="2792"/>
                  </a:lnTo>
                  <a:lnTo>
                    <a:pt x="1441724" y="2792"/>
                  </a:lnTo>
                  <a:lnTo>
                    <a:pt x="1441724" y="536109"/>
                  </a:lnTo>
                  <a:lnTo>
                    <a:pt x="1448239" y="536109"/>
                  </a:lnTo>
                  <a:lnTo>
                    <a:pt x="1448239" y="2792"/>
                  </a:lnTo>
                  <a:lnTo>
                    <a:pt x="1454755" y="2792"/>
                  </a:lnTo>
                  <a:lnTo>
                    <a:pt x="1454755" y="536109"/>
                  </a:lnTo>
                  <a:lnTo>
                    <a:pt x="1461270" y="536109"/>
                  </a:lnTo>
                  <a:lnTo>
                    <a:pt x="1461270" y="2792"/>
                  </a:lnTo>
                  <a:lnTo>
                    <a:pt x="1466854" y="2792"/>
                  </a:lnTo>
                  <a:lnTo>
                    <a:pt x="1466854" y="536109"/>
                  </a:lnTo>
                  <a:lnTo>
                    <a:pt x="1473369" y="536109"/>
                  </a:lnTo>
                  <a:lnTo>
                    <a:pt x="1473369" y="2792"/>
                  </a:lnTo>
                  <a:lnTo>
                    <a:pt x="1479885" y="2792"/>
                  </a:lnTo>
                  <a:lnTo>
                    <a:pt x="1479885" y="536109"/>
                  </a:lnTo>
                  <a:lnTo>
                    <a:pt x="1486400" y="536109"/>
                  </a:lnTo>
                  <a:lnTo>
                    <a:pt x="1486400" y="2792"/>
                  </a:lnTo>
                  <a:lnTo>
                    <a:pt x="1492915" y="2792"/>
                  </a:lnTo>
                  <a:lnTo>
                    <a:pt x="1492915" y="536109"/>
                  </a:lnTo>
                  <a:lnTo>
                    <a:pt x="1499430" y="536109"/>
                  </a:lnTo>
                  <a:lnTo>
                    <a:pt x="1499430" y="2792"/>
                  </a:lnTo>
                  <a:lnTo>
                    <a:pt x="1505946" y="2792"/>
                  </a:lnTo>
                  <a:lnTo>
                    <a:pt x="1505946" y="536109"/>
                  </a:lnTo>
                  <a:lnTo>
                    <a:pt x="1512461" y="536109"/>
                  </a:lnTo>
                  <a:lnTo>
                    <a:pt x="1512461" y="2792"/>
                  </a:lnTo>
                  <a:lnTo>
                    <a:pt x="1518976" y="2792"/>
                  </a:lnTo>
                  <a:lnTo>
                    <a:pt x="1518976" y="536109"/>
                  </a:lnTo>
                  <a:lnTo>
                    <a:pt x="1525491" y="536109"/>
                  </a:lnTo>
                  <a:lnTo>
                    <a:pt x="1525491" y="2792"/>
                  </a:lnTo>
                  <a:lnTo>
                    <a:pt x="1532006" y="2792"/>
                  </a:lnTo>
                  <a:lnTo>
                    <a:pt x="1532006" y="536109"/>
                  </a:lnTo>
                  <a:lnTo>
                    <a:pt x="1538522" y="536109"/>
                  </a:lnTo>
                  <a:lnTo>
                    <a:pt x="1538522" y="2792"/>
                  </a:lnTo>
                  <a:lnTo>
                    <a:pt x="1545037" y="2792"/>
                  </a:lnTo>
                  <a:lnTo>
                    <a:pt x="1545037" y="536109"/>
                  </a:lnTo>
                </a:path>
                <a:path w="2292985" h="536575">
                  <a:moveTo>
                    <a:pt x="1551552" y="87490"/>
                  </a:moveTo>
                  <a:lnTo>
                    <a:pt x="1551552" y="2792"/>
                  </a:lnTo>
                  <a:lnTo>
                    <a:pt x="1558067" y="2792"/>
                  </a:lnTo>
                  <a:lnTo>
                    <a:pt x="1558067" y="87490"/>
                  </a:lnTo>
                  <a:lnTo>
                    <a:pt x="1564583" y="87490"/>
                  </a:lnTo>
                  <a:lnTo>
                    <a:pt x="1564583" y="2792"/>
                  </a:lnTo>
                  <a:lnTo>
                    <a:pt x="1571098" y="2792"/>
                  </a:lnTo>
                  <a:lnTo>
                    <a:pt x="1571098" y="87490"/>
                  </a:lnTo>
                  <a:lnTo>
                    <a:pt x="1577613" y="87490"/>
                  </a:lnTo>
                  <a:lnTo>
                    <a:pt x="1577613" y="2792"/>
                  </a:lnTo>
                  <a:lnTo>
                    <a:pt x="1584128" y="2792"/>
                  </a:lnTo>
                  <a:lnTo>
                    <a:pt x="1584128" y="87490"/>
                  </a:lnTo>
                  <a:lnTo>
                    <a:pt x="1590643" y="87490"/>
                  </a:lnTo>
                  <a:lnTo>
                    <a:pt x="1590643" y="2792"/>
                  </a:lnTo>
                  <a:lnTo>
                    <a:pt x="1597159" y="2792"/>
                  </a:lnTo>
                  <a:lnTo>
                    <a:pt x="1597159" y="87490"/>
                  </a:lnTo>
                  <a:lnTo>
                    <a:pt x="1603674" y="87490"/>
                  </a:lnTo>
                  <a:lnTo>
                    <a:pt x="1603674" y="2792"/>
                  </a:lnTo>
                  <a:lnTo>
                    <a:pt x="1610189" y="2792"/>
                  </a:lnTo>
                  <a:lnTo>
                    <a:pt x="1610189" y="87490"/>
                  </a:lnTo>
                  <a:lnTo>
                    <a:pt x="1616704" y="87490"/>
                  </a:lnTo>
                  <a:lnTo>
                    <a:pt x="1616704" y="2792"/>
                  </a:lnTo>
                  <a:lnTo>
                    <a:pt x="1623219" y="2792"/>
                  </a:lnTo>
                  <a:lnTo>
                    <a:pt x="1623219" y="87490"/>
                  </a:lnTo>
                  <a:lnTo>
                    <a:pt x="1629735" y="87490"/>
                  </a:lnTo>
                  <a:lnTo>
                    <a:pt x="1629735" y="2792"/>
                  </a:lnTo>
                  <a:lnTo>
                    <a:pt x="1636250" y="2792"/>
                  </a:lnTo>
                  <a:lnTo>
                    <a:pt x="1636250" y="87490"/>
                  </a:lnTo>
                  <a:lnTo>
                    <a:pt x="1642765" y="87490"/>
                  </a:lnTo>
                  <a:lnTo>
                    <a:pt x="1642765" y="2792"/>
                  </a:lnTo>
                  <a:lnTo>
                    <a:pt x="1649280" y="2792"/>
                  </a:lnTo>
                  <a:lnTo>
                    <a:pt x="1649280" y="87490"/>
                  </a:lnTo>
                  <a:lnTo>
                    <a:pt x="1655796" y="87490"/>
                  </a:lnTo>
                  <a:lnTo>
                    <a:pt x="1655796" y="2792"/>
                  </a:lnTo>
                  <a:lnTo>
                    <a:pt x="1662311" y="2792"/>
                  </a:lnTo>
                  <a:lnTo>
                    <a:pt x="1662311" y="87490"/>
                  </a:lnTo>
                  <a:lnTo>
                    <a:pt x="1668826" y="87490"/>
                  </a:lnTo>
                  <a:lnTo>
                    <a:pt x="1668826" y="2792"/>
                  </a:lnTo>
                  <a:lnTo>
                    <a:pt x="1675341" y="2792"/>
                  </a:lnTo>
                  <a:lnTo>
                    <a:pt x="1675341" y="87490"/>
                  </a:lnTo>
                  <a:lnTo>
                    <a:pt x="1681856" y="87490"/>
                  </a:lnTo>
                  <a:lnTo>
                    <a:pt x="1681856" y="2792"/>
                  </a:lnTo>
                  <a:lnTo>
                    <a:pt x="1688372" y="2792"/>
                  </a:lnTo>
                  <a:lnTo>
                    <a:pt x="1688372" y="87490"/>
                  </a:lnTo>
                  <a:lnTo>
                    <a:pt x="1694887" y="87490"/>
                  </a:lnTo>
                  <a:lnTo>
                    <a:pt x="1694887" y="2792"/>
                  </a:lnTo>
                  <a:lnTo>
                    <a:pt x="1701402" y="2792"/>
                  </a:lnTo>
                  <a:lnTo>
                    <a:pt x="1701402" y="87490"/>
                  </a:lnTo>
                  <a:lnTo>
                    <a:pt x="1707917" y="87490"/>
                  </a:lnTo>
                  <a:lnTo>
                    <a:pt x="1707917" y="2792"/>
                  </a:lnTo>
                  <a:lnTo>
                    <a:pt x="1714433" y="2792"/>
                  </a:lnTo>
                  <a:lnTo>
                    <a:pt x="1714433" y="87490"/>
                  </a:lnTo>
                </a:path>
                <a:path w="2292985" h="536575">
                  <a:moveTo>
                    <a:pt x="1259298" y="0"/>
                  </a:moveTo>
                  <a:lnTo>
                    <a:pt x="1259298" y="88420"/>
                  </a:lnTo>
                  <a:lnTo>
                    <a:pt x="1344927" y="88420"/>
                  </a:lnTo>
                  <a:lnTo>
                    <a:pt x="1429624" y="88420"/>
                  </a:lnTo>
                  <a:lnTo>
                    <a:pt x="1429624" y="536109"/>
                  </a:lnTo>
                  <a:lnTo>
                    <a:pt x="1489192" y="536109"/>
                  </a:lnTo>
                  <a:lnTo>
                    <a:pt x="1549691" y="536109"/>
                  </a:lnTo>
                  <a:lnTo>
                    <a:pt x="1549691" y="446757"/>
                  </a:lnTo>
                  <a:lnTo>
                    <a:pt x="1549691" y="357406"/>
                  </a:lnTo>
                  <a:lnTo>
                    <a:pt x="1549691" y="267123"/>
                  </a:lnTo>
                  <a:lnTo>
                    <a:pt x="1549691" y="177772"/>
                  </a:lnTo>
                  <a:lnTo>
                    <a:pt x="1549691" y="88420"/>
                  </a:lnTo>
                  <a:lnTo>
                    <a:pt x="1633458" y="88420"/>
                  </a:lnTo>
                  <a:lnTo>
                    <a:pt x="1719086" y="88420"/>
                  </a:lnTo>
                  <a:lnTo>
                    <a:pt x="1719086" y="0"/>
                  </a:lnTo>
                  <a:lnTo>
                    <a:pt x="1626942" y="0"/>
                  </a:lnTo>
                  <a:lnTo>
                    <a:pt x="1535729" y="0"/>
                  </a:lnTo>
                  <a:lnTo>
                    <a:pt x="1442655" y="0"/>
                  </a:lnTo>
                  <a:lnTo>
                    <a:pt x="1351442" y="0"/>
                  </a:lnTo>
                  <a:lnTo>
                    <a:pt x="1259298" y="0"/>
                  </a:lnTo>
                </a:path>
                <a:path w="2292985" h="536575">
                  <a:moveTo>
                    <a:pt x="1687441" y="536109"/>
                  </a:moveTo>
                  <a:lnTo>
                    <a:pt x="1687441" y="529594"/>
                  </a:lnTo>
                  <a:lnTo>
                    <a:pt x="1693956" y="516563"/>
                  </a:lnTo>
                  <a:lnTo>
                    <a:pt x="1693956" y="536109"/>
                  </a:lnTo>
                  <a:lnTo>
                    <a:pt x="1700471" y="536109"/>
                  </a:lnTo>
                  <a:lnTo>
                    <a:pt x="1700471" y="497018"/>
                  </a:lnTo>
                  <a:lnTo>
                    <a:pt x="1706987" y="483987"/>
                  </a:lnTo>
                  <a:lnTo>
                    <a:pt x="1706987" y="536109"/>
                  </a:lnTo>
                  <a:lnTo>
                    <a:pt x="1713502" y="536109"/>
                  </a:lnTo>
                  <a:lnTo>
                    <a:pt x="1713502" y="470957"/>
                  </a:lnTo>
                  <a:lnTo>
                    <a:pt x="1720017" y="457926"/>
                  </a:lnTo>
                  <a:lnTo>
                    <a:pt x="1720017" y="536109"/>
                  </a:lnTo>
                  <a:lnTo>
                    <a:pt x="1726532" y="536109"/>
                  </a:lnTo>
                  <a:lnTo>
                    <a:pt x="1726532" y="444896"/>
                  </a:lnTo>
                  <a:lnTo>
                    <a:pt x="1733047" y="431865"/>
                  </a:lnTo>
                  <a:lnTo>
                    <a:pt x="1733047" y="536109"/>
                  </a:lnTo>
                  <a:lnTo>
                    <a:pt x="1739563" y="536109"/>
                  </a:lnTo>
                  <a:lnTo>
                    <a:pt x="1739563" y="418835"/>
                  </a:lnTo>
                  <a:lnTo>
                    <a:pt x="1746078" y="399289"/>
                  </a:lnTo>
                  <a:lnTo>
                    <a:pt x="1746078" y="536109"/>
                  </a:lnTo>
                  <a:lnTo>
                    <a:pt x="1752593" y="536109"/>
                  </a:lnTo>
                  <a:lnTo>
                    <a:pt x="1752593" y="386259"/>
                  </a:lnTo>
                  <a:lnTo>
                    <a:pt x="1759108" y="373228"/>
                  </a:lnTo>
                  <a:lnTo>
                    <a:pt x="1759108" y="536109"/>
                  </a:lnTo>
                  <a:lnTo>
                    <a:pt x="1765624" y="536109"/>
                  </a:lnTo>
                  <a:lnTo>
                    <a:pt x="1765624" y="360198"/>
                  </a:lnTo>
                  <a:lnTo>
                    <a:pt x="1772139" y="347168"/>
                  </a:lnTo>
                  <a:lnTo>
                    <a:pt x="1772139" y="536109"/>
                  </a:lnTo>
                  <a:lnTo>
                    <a:pt x="1778654" y="536109"/>
                  </a:lnTo>
                  <a:lnTo>
                    <a:pt x="1778654" y="334137"/>
                  </a:lnTo>
                  <a:lnTo>
                    <a:pt x="1785169" y="322037"/>
                  </a:lnTo>
                  <a:lnTo>
                    <a:pt x="1785169" y="536109"/>
                  </a:lnTo>
                  <a:lnTo>
                    <a:pt x="1791684" y="536109"/>
                  </a:lnTo>
                  <a:lnTo>
                    <a:pt x="1791684" y="309007"/>
                  </a:lnTo>
                  <a:lnTo>
                    <a:pt x="1798200" y="289461"/>
                  </a:lnTo>
                  <a:lnTo>
                    <a:pt x="1798200" y="536109"/>
                  </a:lnTo>
                  <a:lnTo>
                    <a:pt x="1804715" y="536109"/>
                  </a:lnTo>
                  <a:lnTo>
                    <a:pt x="1804715" y="276431"/>
                  </a:lnTo>
                  <a:lnTo>
                    <a:pt x="1811230" y="263400"/>
                  </a:lnTo>
                  <a:lnTo>
                    <a:pt x="1811230" y="536109"/>
                  </a:lnTo>
                  <a:lnTo>
                    <a:pt x="1817745" y="523078"/>
                  </a:lnTo>
                  <a:lnTo>
                    <a:pt x="1817745" y="250370"/>
                  </a:lnTo>
                  <a:lnTo>
                    <a:pt x="1824260" y="237340"/>
                  </a:lnTo>
                  <a:lnTo>
                    <a:pt x="1824260" y="510048"/>
                  </a:lnTo>
                  <a:lnTo>
                    <a:pt x="1830776" y="490502"/>
                  </a:lnTo>
                  <a:lnTo>
                    <a:pt x="1830776" y="224309"/>
                  </a:lnTo>
                  <a:lnTo>
                    <a:pt x="1837291" y="211279"/>
                  </a:lnTo>
                  <a:lnTo>
                    <a:pt x="1837291" y="477472"/>
                  </a:lnTo>
                  <a:lnTo>
                    <a:pt x="1843806" y="464441"/>
                  </a:lnTo>
                  <a:lnTo>
                    <a:pt x="1843806" y="198248"/>
                  </a:lnTo>
                  <a:lnTo>
                    <a:pt x="1850321" y="178703"/>
                  </a:lnTo>
                  <a:lnTo>
                    <a:pt x="1850321" y="444896"/>
                  </a:lnTo>
                  <a:lnTo>
                    <a:pt x="1856837" y="431865"/>
                  </a:lnTo>
                  <a:lnTo>
                    <a:pt x="1856837" y="165672"/>
                  </a:lnTo>
                  <a:lnTo>
                    <a:pt x="1863352" y="152642"/>
                  </a:lnTo>
                  <a:lnTo>
                    <a:pt x="1863352" y="412320"/>
                  </a:lnTo>
                  <a:lnTo>
                    <a:pt x="1868936" y="399289"/>
                  </a:lnTo>
                  <a:lnTo>
                    <a:pt x="1868936" y="139611"/>
                  </a:lnTo>
                  <a:lnTo>
                    <a:pt x="1875451" y="126581"/>
                  </a:lnTo>
                  <a:lnTo>
                    <a:pt x="1875451" y="386259"/>
                  </a:lnTo>
                  <a:lnTo>
                    <a:pt x="1881967" y="366713"/>
                  </a:lnTo>
                  <a:lnTo>
                    <a:pt x="1881967" y="113550"/>
                  </a:lnTo>
                  <a:lnTo>
                    <a:pt x="1888482" y="100520"/>
                  </a:lnTo>
                  <a:lnTo>
                    <a:pt x="1888482" y="353683"/>
                  </a:lnTo>
                </a:path>
                <a:path w="2292985" h="536575">
                  <a:moveTo>
                    <a:pt x="1894997" y="347168"/>
                  </a:moveTo>
                  <a:lnTo>
                    <a:pt x="1894997" y="87490"/>
                  </a:lnTo>
                  <a:lnTo>
                    <a:pt x="1901512" y="67944"/>
                  </a:lnTo>
                  <a:lnTo>
                    <a:pt x="1901512" y="347168"/>
                  </a:lnTo>
                  <a:lnTo>
                    <a:pt x="1908028" y="347168"/>
                  </a:lnTo>
                  <a:lnTo>
                    <a:pt x="1908028" y="54913"/>
                  </a:lnTo>
                  <a:lnTo>
                    <a:pt x="1914543" y="41883"/>
                  </a:lnTo>
                  <a:lnTo>
                    <a:pt x="1914543" y="347168"/>
                  </a:lnTo>
                  <a:lnTo>
                    <a:pt x="1921058" y="347168"/>
                  </a:lnTo>
                  <a:lnTo>
                    <a:pt x="1921058" y="28853"/>
                  </a:lnTo>
                  <a:lnTo>
                    <a:pt x="1927573" y="15822"/>
                  </a:lnTo>
                  <a:lnTo>
                    <a:pt x="1927573" y="250370"/>
                  </a:lnTo>
                  <a:lnTo>
                    <a:pt x="1934088" y="230824"/>
                  </a:lnTo>
                  <a:lnTo>
                    <a:pt x="1934088" y="2792"/>
                  </a:lnTo>
                  <a:lnTo>
                    <a:pt x="1940604" y="2792"/>
                  </a:lnTo>
                  <a:lnTo>
                    <a:pt x="1940604" y="217794"/>
                  </a:lnTo>
                  <a:lnTo>
                    <a:pt x="1947119" y="204763"/>
                  </a:lnTo>
                  <a:lnTo>
                    <a:pt x="1947119" y="2792"/>
                  </a:lnTo>
                  <a:lnTo>
                    <a:pt x="1953634" y="2792"/>
                  </a:lnTo>
                  <a:lnTo>
                    <a:pt x="1953634" y="191733"/>
                  </a:lnTo>
                  <a:lnTo>
                    <a:pt x="1960149" y="172187"/>
                  </a:lnTo>
                  <a:lnTo>
                    <a:pt x="1960149" y="2792"/>
                  </a:lnTo>
                  <a:lnTo>
                    <a:pt x="1966665" y="2792"/>
                  </a:lnTo>
                  <a:lnTo>
                    <a:pt x="1966665" y="159157"/>
                  </a:lnTo>
                  <a:lnTo>
                    <a:pt x="1973180" y="146127"/>
                  </a:lnTo>
                  <a:lnTo>
                    <a:pt x="1973180" y="2792"/>
                  </a:lnTo>
                  <a:lnTo>
                    <a:pt x="1979695" y="2792"/>
                  </a:lnTo>
                  <a:lnTo>
                    <a:pt x="1979695" y="133096"/>
                  </a:lnTo>
                  <a:lnTo>
                    <a:pt x="1986210" y="113550"/>
                  </a:lnTo>
                  <a:lnTo>
                    <a:pt x="1986210" y="2792"/>
                  </a:lnTo>
                  <a:lnTo>
                    <a:pt x="1992725" y="2792"/>
                  </a:lnTo>
                  <a:lnTo>
                    <a:pt x="1992725" y="100520"/>
                  </a:lnTo>
                  <a:lnTo>
                    <a:pt x="1999241" y="87490"/>
                  </a:lnTo>
                  <a:lnTo>
                    <a:pt x="1999241" y="2792"/>
                  </a:lnTo>
                  <a:lnTo>
                    <a:pt x="2005756" y="2792"/>
                  </a:lnTo>
                  <a:lnTo>
                    <a:pt x="2005756" y="87490"/>
                  </a:lnTo>
                  <a:lnTo>
                    <a:pt x="2012271" y="107035"/>
                  </a:lnTo>
                  <a:lnTo>
                    <a:pt x="2012271" y="2792"/>
                  </a:lnTo>
                  <a:lnTo>
                    <a:pt x="2018786" y="2792"/>
                  </a:lnTo>
                  <a:lnTo>
                    <a:pt x="2018786" y="126581"/>
                  </a:lnTo>
                  <a:lnTo>
                    <a:pt x="2025302" y="139611"/>
                  </a:lnTo>
                  <a:lnTo>
                    <a:pt x="2025302" y="2792"/>
                  </a:lnTo>
                  <a:lnTo>
                    <a:pt x="2031817" y="2792"/>
                  </a:lnTo>
                  <a:lnTo>
                    <a:pt x="2031817" y="159157"/>
                  </a:lnTo>
                  <a:lnTo>
                    <a:pt x="2038332" y="178703"/>
                  </a:lnTo>
                  <a:lnTo>
                    <a:pt x="2038332" y="2792"/>
                  </a:lnTo>
                  <a:lnTo>
                    <a:pt x="2044847" y="2792"/>
                  </a:lnTo>
                  <a:lnTo>
                    <a:pt x="2044847" y="198248"/>
                  </a:lnTo>
                  <a:lnTo>
                    <a:pt x="2051362" y="217794"/>
                  </a:lnTo>
                  <a:lnTo>
                    <a:pt x="2051362" y="2792"/>
                  </a:lnTo>
                  <a:lnTo>
                    <a:pt x="2057878" y="2792"/>
                  </a:lnTo>
                  <a:lnTo>
                    <a:pt x="2057878" y="237340"/>
                  </a:lnTo>
                  <a:lnTo>
                    <a:pt x="2064393" y="256885"/>
                  </a:lnTo>
                  <a:lnTo>
                    <a:pt x="2064393" y="2792"/>
                  </a:lnTo>
                  <a:lnTo>
                    <a:pt x="2070908" y="2792"/>
                  </a:lnTo>
                  <a:lnTo>
                    <a:pt x="2070908" y="347168"/>
                  </a:lnTo>
                  <a:lnTo>
                    <a:pt x="2077423" y="347168"/>
                  </a:lnTo>
                  <a:lnTo>
                    <a:pt x="2077423" y="15822"/>
                  </a:lnTo>
                  <a:lnTo>
                    <a:pt x="2083938" y="28853"/>
                  </a:lnTo>
                  <a:lnTo>
                    <a:pt x="2083938" y="347168"/>
                  </a:lnTo>
                  <a:lnTo>
                    <a:pt x="2090454" y="347168"/>
                  </a:lnTo>
                  <a:lnTo>
                    <a:pt x="2090454" y="48398"/>
                  </a:lnTo>
                  <a:lnTo>
                    <a:pt x="2096969" y="61429"/>
                  </a:lnTo>
                  <a:lnTo>
                    <a:pt x="2096969" y="347168"/>
                  </a:lnTo>
                  <a:lnTo>
                    <a:pt x="2103484" y="366713"/>
                  </a:lnTo>
                  <a:lnTo>
                    <a:pt x="2103484" y="80974"/>
                  </a:lnTo>
                  <a:lnTo>
                    <a:pt x="2109999" y="94005"/>
                  </a:lnTo>
                  <a:lnTo>
                    <a:pt x="2109999" y="386259"/>
                  </a:lnTo>
                  <a:lnTo>
                    <a:pt x="2116515" y="399289"/>
                  </a:lnTo>
                  <a:lnTo>
                    <a:pt x="2116515" y="107035"/>
                  </a:lnTo>
                  <a:lnTo>
                    <a:pt x="2123030" y="126581"/>
                  </a:lnTo>
                  <a:lnTo>
                    <a:pt x="2123030" y="418835"/>
                  </a:lnTo>
                  <a:lnTo>
                    <a:pt x="2129545" y="431865"/>
                  </a:lnTo>
                  <a:lnTo>
                    <a:pt x="2129545" y="139611"/>
                  </a:lnTo>
                  <a:lnTo>
                    <a:pt x="2136060" y="159157"/>
                  </a:lnTo>
                  <a:lnTo>
                    <a:pt x="2136060" y="451411"/>
                  </a:lnTo>
                  <a:lnTo>
                    <a:pt x="2142575" y="470957"/>
                  </a:lnTo>
                  <a:lnTo>
                    <a:pt x="2142575" y="172187"/>
                  </a:lnTo>
                  <a:lnTo>
                    <a:pt x="2149091" y="191733"/>
                  </a:lnTo>
                  <a:lnTo>
                    <a:pt x="2149091" y="483987"/>
                  </a:lnTo>
                  <a:lnTo>
                    <a:pt x="2155606" y="503533"/>
                  </a:lnTo>
                  <a:lnTo>
                    <a:pt x="2155606" y="204763"/>
                  </a:lnTo>
                  <a:lnTo>
                    <a:pt x="2162121" y="217794"/>
                  </a:lnTo>
                  <a:lnTo>
                    <a:pt x="2162121" y="523078"/>
                  </a:lnTo>
                  <a:lnTo>
                    <a:pt x="2168636" y="536109"/>
                  </a:lnTo>
                  <a:lnTo>
                    <a:pt x="2168636" y="237340"/>
                  </a:lnTo>
                  <a:lnTo>
                    <a:pt x="2175152" y="250370"/>
                  </a:lnTo>
                  <a:lnTo>
                    <a:pt x="2175152" y="536109"/>
                  </a:lnTo>
                  <a:lnTo>
                    <a:pt x="2181667" y="536109"/>
                  </a:lnTo>
                  <a:lnTo>
                    <a:pt x="2181667" y="269916"/>
                  </a:lnTo>
                  <a:lnTo>
                    <a:pt x="2188182" y="282946"/>
                  </a:lnTo>
                  <a:lnTo>
                    <a:pt x="2188182" y="536109"/>
                  </a:lnTo>
                  <a:lnTo>
                    <a:pt x="2194697" y="536109"/>
                  </a:lnTo>
                  <a:lnTo>
                    <a:pt x="2194697" y="302492"/>
                  </a:lnTo>
                  <a:lnTo>
                    <a:pt x="2201212" y="315522"/>
                  </a:lnTo>
                  <a:lnTo>
                    <a:pt x="2201212" y="536109"/>
                  </a:lnTo>
                  <a:lnTo>
                    <a:pt x="2207728" y="536109"/>
                  </a:lnTo>
                  <a:lnTo>
                    <a:pt x="2207728" y="334137"/>
                  </a:lnTo>
                  <a:lnTo>
                    <a:pt x="2214243" y="347168"/>
                  </a:lnTo>
                  <a:lnTo>
                    <a:pt x="2214243" y="536109"/>
                  </a:lnTo>
                  <a:lnTo>
                    <a:pt x="2220758" y="536109"/>
                  </a:lnTo>
                  <a:lnTo>
                    <a:pt x="2220758" y="360198"/>
                  </a:lnTo>
                  <a:lnTo>
                    <a:pt x="2226343" y="379744"/>
                  </a:lnTo>
                  <a:lnTo>
                    <a:pt x="2226343" y="536109"/>
                  </a:lnTo>
                  <a:lnTo>
                    <a:pt x="2232858" y="536109"/>
                  </a:lnTo>
                  <a:lnTo>
                    <a:pt x="2232858" y="392774"/>
                  </a:lnTo>
                  <a:lnTo>
                    <a:pt x="2239373" y="412320"/>
                  </a:lnTo>
                  <a:lnTo>
                    <a:pt x="2239373" y="536109"/>
                  </a:lnTo>
                  <a:lnTo>
                    <a:pt x="2245888" y="536109"/>
                  </a:lnTo>
                  <a:lnTo>
                    <a:pt x="2245888" y="425350"/>
                  </a:lnTo>
                  <a:lnTo>
                    <a:pt x="2252403" y="444896"/>
                  </a:lnTo>
                  <a:lnTo>
                    <a:pt x="2252403" y="536109"/>
                  </a:lnTo>
                  <a:lnTo>
                    <a:pt x="2258919" y="536109"/>
                  </a:lnTo>
                  <a:lnTo>
                    <a:pt x="2258919" y="457926"/>
                  </a:lnTo>
                  <a:lnTo>
                    <a:pt x="2265434" y="470957"/>
                  </a:lnTo>
                  <a:lnTo>
                    <a:pt x="2265434" y="536109"/>
                  </a:lnTo>
                  <a:lnTo>
                    <a:pt x="2271949" y="536109"/>
                  </a:lnTo>
                  <a:lnTo>
                    <a:pt x="2271949" y="490502"/>
                  </a:lnTo>
                  <a:lnTo>
                    <a:pt x="2278464" y="503533"/>
                  </a:lnTo>
                  <a:lnTo>
                    <a:pt x="2278464" y="536109"/>
                  </a:lnTo>
                  <a:lnTo>
                    <a:pt x="2284979" y="536109"/>
                  </a:lnTo>
                  <a:lnTo>
                    <a:pt x="2284979" y="523078"/>
                  </a:lnTo>
                </a:path>
                <a:path w="2292985" h="536575">
                  <a:moveTo>
                    <a:pt x="1927573" y="347168"/>
                  </a:moveTo>
                  <a:lnTo>
                    <a:pt x="1927573" y="269916"/>
                  </a:lnTo>
                  <a:lnTo>
                    <a:pt x="1934088" y="269916"/>
                  </a:lnTo>
                  <a:lnTo>
                    <a:pt x="1934088" y="347168"/>
                  </a:lnTo>
                  <a:lnTo>
                    <a:pt x="1940604" y="347168"/>
                  </a:lnTo>
                  <a:lnTo>
                    <a:pt x="1940604" y="269916"/>
                  </a:lnTo>
                  <a:lnTo>
                    <a:pt x="1947119" y="269916"/>
                  </a:lnTo>
                  <a:lnTo>
                    <a:pt x="1947119" y="347168"/>
                  </a:lnTo>
                  <a:lnTo>
                    <a:pt x="1953634" y="347168"/>
                  </a:lnTo>
                  <a:lnTo>
                    <a:pt x="1953634" y="269916"/>
                  </a:lnTo>
                  <a:lnTo>
                    <a:pt x="1960149" y="269916"/>
                  </a:lnTo>
                  <a:lnTo>
                    <a:pt x="1960149" y="347168"/>
                  </a:lnTo>
                  <a:lnTo>
                    <a:pt x="1966665" y="347168"/>
                  </a:lnTo>
                  <a:lnTo>
                    <a:pt x="1966665" y="269916"/>
                  </a:lnTo>
                  <a:lnTo>
                    <a:pt x="1973180" y="269916"/>
                  </a:lnTo>
                  <a:lnTo>
                    <a:pt x="1973180" y="347168"/>
                  </a:lnTo>
                  <a:lnTo>
                    <a:pt x="1979695" y="347168"/>
                  </a:lnTo>
                  <a:lnTo>
                    <a:pt x="1979695" y="269916"/>
                  </a:lnTo>
                  <a:lnTo>
                    <a:pt x="1986210" y="269916"/>
                  </a:lnTo>
                  <a:lnTo>
                    <a:pt x="1986210" y="347168"/>
                  </a:lnTo>
                  <a:lnTo>
                    <a:pt x="1992725" y="347168"/>
                  </a:lnTo>
                  <a:lnTo>
                    <a:pt x="1992725" y="269916"/>
                  </a:lnTo>
                  <a:lnTo>
                    <a:pt x="1999241" y="269916"/>
                  </a:lnTo>
                  <a:lnTo>
                    <a:pt x="1999241" y="347168"/>
                  </a:lnTo>
                  <a:lnTo>
                    <a:pt x="2005756" y="347168"/>
                  </a:lnTo>
                  <a:lnTo>
                    <a:pt x="2005756" y="269916"/>
                  </a:lnTo>
                  <a:lnTo>
                    <a:pt x="2012271" y="269916"/>
                  </a:lnTo>
                  <a:lnTo>
                    <a:pt x="2012271" y="347168"/>
                  </a:lnTo>
                  <a:lnTo>
                    <a:pt x="2018786" y="347168"/>
                  </a:lnTo>
                  <a:lnTo>
                    <a:pt x="2018786" y="269916"/>
                  </a:lnTo>
                  <a:lnTo>
                    <a:pt x="2025302" y="269916"/>
                  </a:lnTo>
                  <a:lnTo>
                    <a:pt x="2025302" y="347168"/>
                  </a:lnTo>
                  <a:lnTo>
                    <a:pt x="2031817" y="347168"/>
                  </a:lnTo>
                  <a:lnTo>
                    <a:pt x="2031817" y="269916"/>
                  </a:lnTo>
                  <a:lnTo>
                    <a:pt x="2038332" y="269916"/>
                  </a:lnTo>
                  <a:lnTo>
                    <a:pt x="2038332" y="347168"/>
                  </a:lnTo>
                  <a:lnTo>
                    <a:pt x="2044847" y="347168"/>
                  </a:lnTo>
                  <a:lnTo>
                    <a:pt x="2044847" y="269916"/>
                  </a:lnTo>
                  <a:lnTo>
                    <a:pt x="2051362" y="269916"/>
                  </a:lnTo>
                  <a:lnTo>
                    <a:pt x="2051362" y="347168"/>
                  </a:lnTo>
                  <a:lnTo>
                    <a:pt x="2057878" y="347168"/>
                  </a:lnTo>
                  <a:lnTo>
                    <a:pt x="2057878" y="269916"/>
                  </a:lnTo>
                  <a:lnTo>
                    <a:pt x="2064393" y="269916"/>
                  </a:lnTo>
                  <a:lnTo>
                    <a:pt x="2064393" y="347168"/>
                  </a:lnTo>
                </a:path>
                <a:path w="2292985" h="536575">
                  <a:moveTo>
                    <a:pt x="1933158" y="0"/>
                  </a:moveTo>
                  <a:lnTo>
                    <a:pt x="1891274" y="89351"/>
                  </a:lnTo>
                  <a:lnTo>
                    <a:pt x="1850321" y="178703"/>
                  </a:lnTo>
                  <a:lnTo>
                    <a:pt x="1807507" y="268054"/>
                  </a:lnTo>
                  <a:lnTo>
                    <a:pt x="1765624" y="357406"/>
                  </a:lnTo>
                  <a:lnTo>
                    <a:pt x="1723740" y="446757"/>
                  </a:lnTo>
                  <a:lnTo>
                    <a:pt x="1681856" y="536109"/>
                  </a:lnTo>
                  <a:lnTo>
                    <a:pt x="1747939" y="536109"/>
                  </a:lnTo>
                  <a:lnTo>
                    <a:pt x="1814022" y="536109"/>
                  </a:lnTo>
                  <a:lnTo>
                    <a:pt x="1851252" y="444896"/>
                  </a:lnTo>
                  <a:lnTo>
                    <a:pt x="1889413" y="353683"/>
                  </a:lnTo>
                  <a:lnTo>
                    <a:pt x="1958288" y="353683"/>
                  </a:lnTo>
                  <a:lnTo>
                    <a:pt x="2028094" y="353683"/>
                  </a:lnTo>
                  <a:lnTo>
                    <a:pt x="2096969" y="353683"/>
                  </a:lnTo>
                  <a:lnTo>
                    <a:pt x="2131406" y="443965"/>
                  </a:lnTo>
                  <a:lnTo>
                    <a:pt x="2166775" y="536109"/>
                  </a:lnTo>
                  <a:lnTo>
                    <a:pt x="2229135" y="536109"/>
                  </a:lnTo>
                  <a:lnTo>
                    <a:pt x="2292425" y="536109"/>
                  </a:lnTo>
                  <a:lnTo>
                    <a:pt x="2256126" y="446757"/>
                  </a:lnTo>
                  <a:lnTo>
                    <a:pt x="2219827" y="357406"/>
                  </a:lnTo>
                  <a:lnTo>
                    <a:pt x="2182597" y="268054"/>
                  </a:lnTo>
                  <a:lnTo>
                    <a:pt x="2145368" y="178703"/>
                  </a:lnTo>
                  <a:lnTo>
                    <a:pt x="2109069" y="89351"/>
                  </a:lnTo>
                  <a:lnTo>
                    <a:pt x="2072770" y="0"/>
                  </a:lnTo>
                  <a:lnTo>
                    <a:pt x="2002964" y="0"/>
                  </a:lnTo>
                  <a:lnTo>
                    <a:pt x="1933158" y="0"/>
                  </a:lnTo>
                </a:path>
              </a:pathLst>
            </a:custGeom>
            <a:ln w="5584">
              <a:solidFill>
                <a:srgbClr val="000000"/>
              </a:solidFill>
            </a:ln>
          </p:spPr>
          <p:txBody>
            <a:bodyPr wrap="square" lIns="0" tIns="0" rIns="0" bIns="0" rtlCol="0"/>
            <a:lstStyle/>
            <a:p>
              <a:endParaRPr sz="921"/>
            </a:p>
          </p:txBody>
        </p:sp>
        <p:pic>
          <p:nvPicPr>
            <p:cNvPr id="257" name="object 257"/>
            <p:cNvPicPr/>
            <p:nvPr/>
          </p:nvPicPr>
          <p:blipFill>
            <a:blip r:embed="rId156" cstate="print"/>
            <a:stretch>
              <a:fillRect/>
            </a:stretch>
          </p:blipFill>
          <p:spPr>
            <a:xfrm>
              <a:off x="6102897" y="3609430"/>
              <a:ext cx="150780" cy="188010"/>
            </a:xfrm>
            <a:prstGeom prst="rect">
              <a:avLst/>
            </a:prstGeom>
          </p:spPr>
        </p:pic>
        <p:sp>
          <p:nvSpPr>
            <p:cNvPr id="258" name="object 258"/>
            <p:cNvSpPr/>
            <p:nvPr/>
          </p:nvSpPr>
          <p:spPr>
            <a:xfrm>
              <a:off x="6503118" y="3530316"/>
              <a:ext cx="1076960" cy="536575"/>
            </a:xfrm>
            <a:custGeom>
              <a:avLst/>
              <a:gdLst/>
              <a:ahLst/>
              <a:cxnLst/>
              <a:rect l="l" t="t" r="r" b="b"/>
              <a:pathLst>
                <a:path w="1076959"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6104" y="536109"/>
                  </a:lnTo>
                  <a:lnTo>
                    <a:pt x="106104" y="2792"/>
                  </a:lnTo>
                  <a:lnTo>
                    <a:pt x="112620" y="2792"/>
                  </a:lnTo>
                  <a:lnTo>
                    <a:pt x="112620" y="536109"/>
                  </a:lnTo>
                  <a:lnTo>
                    <a:pt x="119135" y="536109"/>
                  </a:lnTo>
                  <a:lnTo>
                    <a:pt x="119135" y="2792"/>
                  </a:lnTo>
                  <a:lnTo>
                    <a:pt x="125650" y="2792"/>
                  </a:lnTo>
                  <a:lnTo>
                    <a:pt x="125650" y="536109"/>
                  </a:lnTo>
                </a:path>
                <a:path w="1076959" h="536575">
                  <a:moveTo>
                    <a:pt x="0" y="0"/>
                  </a:moveTo>
                  <a:lnTo>
                    <a:pt x="0" y="0"/>
                  </a:lnTo>
                  <a:lnTo>
                    <a:pt x="0" y="536109"/>
                  </a:lnTo>
                  <a:lnTo>
                    <a:pt x="62359" y="536109"/>
                  </a:lnTo>
                  <a:lnTo>
                    <a:pt x="125650" y="536109"/>
                  </a:lnTo>
                  <a:lnTo>
                    <a:pt x="125650" y="446757"/>
                  </a:lnTo>
                  <a:lnTo>
                    <a:pt x="125650" y="357406"/>
                  </a:lnTo>
                  <a:lnTo>
                    <a:pt x="125650" y="268054"/>
                  </a:lnTo>
                  <a:lnTo>
                    <a:pt x="125650" y="178703"/>
                  </a:lnTo>
                  <a:lnTo>
                    <a:pt x="125650" y="89351"/>
                  </a:lnTo>
                  <a:lnTo>
                    <a:pt x="125650" y="0"/>
                  </a:lnTo>
                  <a:lnTo>
                    <a:pt x="63290" y="0"/>
                  </a:lnTo>
                  <a:lnTo>
                    <a:pt x="0" y="0"/>
                  </a:lnTo>
                </a:path>
                <a:path w="1076959" h="536575">
                  <a:moveTo>
                    <a:pt x="228032" y="536109"/>
                  </a:moveTo>
                  <a:lnTo>
                    <a:pt x="228032" y="2792"/>
                  </a:lnTo>
                  <a:lnTo>
                    <a:pt x="234547" y="2792"/>
                  </a:lnTo>
                  <a:lnTo>
                    <a:pt x="234547" y="536109"/>
                  </a:lnTo>
                  <a:lnTo>
                    <a:pt x="241063" y="536109"/>
                  </a:lnTo>
                  <a:lnTo>
                    <a:pt x="241063" y="2792"/>
                  </a:lnTo>
                  <a:lnTo>
                    <a:pt x="247578" y="2792"/>
                  </a:lnTo>
                  <a:lnTo>
                    <a:pt x="247578" y="536109"/>
                  </a:lnTo>
                  <a:lnTo>
                    <a:pt x="254093" y="536109"/>
                  </a:lnTo>
                  <a:lnTo>
                    <a:pt x="254093" y="2792"/>
                  </a:lnTo>
                  <a:lnTo>
                    <a:pt x="260608" y="2792"/>
                  </a:lnTo>
                  <a:lnTo>
                    <a:pt x="260608" y="536109"/>
                  </a:lnTo>
                  <a:lnTo>
                    <a:pt x="267123" y="536109"/>
                  </a:lnTo>
                  <a:lnTo>
                    <a:pt x="267123" y="2792"/>
                  </a:lnTo>
                  <a:lnTo>
                    <a:pt x="273639" y="2792"/>
                  </a:lnTo>
                  <a:lnTo>
                    <a:pt x="273639" y="536109"/>
                  </a:lnTo>
                  <a:lnTo>
                    <a:pt x="280154" y="536109"/>
                  </a:lnTo>
                  <a:lnTo>
                    <a:pt x="280154" y="2792"/>
                  </a:lnTo>
                  <a:lnTo>
                    <a:pt x="286669" y="2792"/>
                  </a:lnTo>
                  <a:lnTo>
                    <a:pt x="286669" y="536109"/>
                  </a:lnTo>
                  <a:lnTo>
                    <a:pt x="293184" y="536109"/>
                  </a:lnTo>
                  <a:lnTo>
                    <a:pt x="293184" y="2792"/>
                  </a:lnTo>
                  <a:lnTo>
                    <a:pt x="299700" y="2792"/>
                  </a:lnTo>
                  <a:lnTo>
                    <a:pt x="299700" y="536109"/>
                  </a:lnTo>
                  <a:lnTo>
                    <a:pt x="306215" y="536109"/>
                  </a:lnTo>
                  <a:lnTo>
                    <a:pt x="306215" y="2792"/>
                  </a:lnTo>
                  <a:lnTo>
                    <a:pt x="312730" y="2792"/>
                  </a:lnTo>
                  <a:lnTo>
                    <a:pt x="312730" y="536109"/>
                  </a:lnTo>
                  <a:lnTo>
                    <a:pt x="319245" y="536109"/>
                  </a:lnTo>
                  <a:lnTo>
                    <a:pt x="319245" y="2792"/>
                  </a:lnTo>
                  <a:lnTo>
                    <a:pt x="325760" y="2792"/>
                  </a:lnTo>
                  <a:lnTo>
                    <a:pt x="325760" y="536109"/>
                  </a:lnTo>
                  <a:lnTo>
                    <a:pt x="332276" y="536109"/>
                  </a:lnTo>
                  <a:lnTo>
                    <a:pt x="332276" y="2792"/>
                  </a:lnTo>
                  <a:lnTo>
                    <a:pt x="338791" y="2792"/>
                  </a:lnTo>
                  <a:lnTo>
                    <a:pt x="338791" y="536109"/>
                  </a:lnTo>
                  <a:lnTo>
                    <a:pt x="345306" y="536109"/>
                  </a:lnTo>
                  <a:lnTo>
                    <a:pt x="345306" y="457926"/>
                  </a:lnTo>
                  <a:lnTo>
                    <a:pt x="351821" y="457926"/>
                  </a:lnTo>
                  <a:lnTo>
                    <a:pt x="351821" y="536109"/>
                  </a:lnTo>
                  <a:lnTo>
                    <a:pt x="358336" y="536109"/>
                  </a:lnTo>
                  <a:lnTo>
                    <a:pt x="358336" y="457926"/>
                  </a:lnTo>
                  <a:lnTo>
                    <a:pt x="364852" y="457926"/>
                  </a:lnTo>
                  <a:lnTo>
                    <a:pt x="364852" y="536109"/>
                  </a:lnTo>
                  <a:lnTo>
                    <a:pt x="371367" y="536109"/>
                  </a:lnTo>
                  <a:lnTo>
                    <a:pt x="371367" y="457926"/>
                  </a:lnTo>
                  <a:lnTo>
                    <a:pt x="377882" y="457926"/>
                  </a:lnTo>
                  <a:lnTo>
                    <a:pt x="377882" y="536109"/>
                  </a:lnTo>
                  <a:lnTo>
                    <a:pt x="384397" y="536109"/>
                  </a:lnTo>
                  <a:lnTo>
                    <a:pt x="384397" y="457926"/>
                  </a:lnTo>
                  <a:lnTo>
                    <a:pt x="390913" y="457926"/>
                  </a:lnTo>
                  <a:lnTo>
                    <a:pt x="390913" y="536109"/>
                  </a:lnTo>
                  <a:lnTo>
                    <a:pt x="397428" y="536109"/>
                  </a:lnTo>
                  <a:lnTo>
                    <a:pt x="397428" y="457926"/>
                  </a:lnTo>
                  <a:lnTo>
                    <a:pt x="403943" y="457926"/>
                  </a:lnTo>
                  <a:lnTo>
                    <a:pt x="403943" y="536109"/>
                  </a:lnTo>
                  <a:lnTo>
                    <a:pt x="410458" y="536109"/>
                  </a:lnTo>
                  <a:lnTo>
                    <a:pt x="410458" y="457926"/>
                  </a:lnTo>
                  <a:lnTo>
                    <a:pt x="416973" y="457926"/>
                  </a:lnTo>
                  <a:lnTo>
                    <a:pt x="416973" y="536109"/>
                  </a:lnTo>
                  <a:lnTo>
                    <a:pt x="423489" y="536109"/>
                  </a:lnTo>
                  <a:lnTo>
                    <a:pt x="423489" y="457926"/>
                  </a:lnTo>
                  <a:lnTo>
                    <a:pt x="430004" y="457926"/>
                  </a:lnTo>
                  <a:lnTo>
                    <a:pt x="430004" y="536109"/>
                  </a:lnTo>
                  <a:lnTo>
                    <a:pt x="436519" y="536109"/>
                  </a:lnTo>
                  <a:lnTo>
                    <a:pt x="436519" y="457926"/>
                  </a:lnTo>
                  <a:lnTo>
                    <a:pt x="443034" y="457926"/>
                  </a:lnTo>
                  <a:lnTo>
                    <a:pt x="443034" y="536109"/>
                  </a:lnTo>
                  <a:lnTo>
                    <a:pt x="449550" y="536109"/>
                  </a:lnTo>
                  <a:lnTo>
                    <a:pt x="449550" y="457926"/>
                  </a:lnTo>
                  <a:lnTo>
                    <a:pt x="456065" y="457926"/>
                  </a:lnTo>
                  <a:lnTo>
                    <a:pt x="456065" y="536109"/>
                  </a:lnTo>
                  <a:lnTo>
                    <a:pt x="462580" y="536109"/>
                  </a:lnTo>
                  <a:lnTo>
                    <a:pt x="462580" y="457926"/>
                  </a:lnTo>
                  <a:lnTo>
                    <a:pt x="469095" y="457926"/>
                  </a:lnTo>
                  <a:lnTo>
                    <a:pt x="469095" y="536109"/>
                  </a:lnTo>
                  <a:lnTo>
                    <a:pt x="475610" y="536109"/>
                  </a:lnTo>
                  <a:lnTo>
                    <a:pt x="475610" y="457926"/>
                  </a:lnTo>
                  <a:lnTo>
                    <a:pt x="482126" y="457926"/>
                  </a:lnTo>
                  <a:lnTo>
                    <a:pt x="482126" y="536109"/>
                  </a:lnTo>
                  <a:lnTo>
                    <a:pt x="488641" y="536109"/>
                  </a:lnTo>
                  <a:lnTo>
                    <a:pt x="488641" y="457926"/>
                  </a:lnTo>
                  <a:lnTo>
                    <a:pt x="495156" y="457926"/>
                  </a:lnTo>
                  <a:lnTo>
                    <a:pt x="495156" y="536109"/>
                  </a:lnTo>
                  <a:lnTo>
                    <a:pt x="501671" y="536109"/>
                  </a:lnTo>
                  <a:lnTo>
                    <a:pt x="501671" y="457926"/>
                  </a:lnTo>
                  <a:lnTo>
                    <a:pt x="508186" y="457926"/>
                  </a:lnTo>
                  <a:lnTo>
                    <a:pt x="508186" y="536109"/>
                  </a:lnTo>
                  <a:lnTo>
                    <a:pt x="514702" y="536109"/>
                  </a:lnTo>
                  <a:lnTo>
                    <a:pt x="514702" y="457926"/>
                  </a:lnTo>
                  <a:lnTo>
                    <a:pt x="521217" y="457926"/>
                  </a:lnTo>
                  <a:lnTo>
                    <a:pt x="521217" y="536109"/>
                  </a:lnTo>
                  <a:lnTo>
                    <a:pt x="527732" y="536109"/>
                  </a:lnTo>
                  <a:lnTo>
                    <a:pt x="527732" y="457926"/>
                  </a:lnTo>
                  <a:lnTo>
                    <a:pt x="533317" y="457926"/>
                  </a:lnTo>
                  <a:lnTo>
                    <a:pt x="533317" y="536109"/>
                  </a:lnTo>
                  <a:lnTo>
                    <a:pt x="539832" y="536109"/>
                  </a:lnTo>
                  <a:lnTo>
                    <a:pt x="539832" y="457926"/>
                  </a:lnTo>
                  <a:lnTo>
                    <a:pt x="546347" y="457926"/>
                  </a:lnTo>
                  <a:lnTo>
                    <a:pt x="546347" y="536109"/>
                  </a:lnTo>
                  <a:lnTo>
                    <a:pt x="552862" y="536109"/>
                  </a:lnTo>
                  <a:lnTo>
                    <a:pt x="552862" y="457926"/>
                  </a:lnTo>
                  <a:lnTo>
                    <a:pt x="559377" y="457926"/>
                  </a:lnTo>
                  <a:lnTo>
                    <a:pt x="559377" y="536109"/>
                  </a:lnTo>
                  <a:lnTo>
                    <a:pt x="565893" y="536109"/>
                  </a:lnTo>
                  <a:lnTo>
                    <a:pt x="565893" y="457926"/>
                  </a:lnTo>
                  <a:lnTo>
                    <a:pt x="572408" y="457926"/>
                  </a:lnTo>
                  <a:lnTo>
                    <a:pt x="572408" y="536109"/>
                  </a:lnTo>
                  <a:lnTo>
                    <a:pt x="578923" y="536109"/>
                  </a:lnTo>
                  <a:lnTo>
                    <a:pt x="578923" y="457926"/>
                  </a:lnTo>
                  <a:lnTo>
                    <a:pt x="585438" y="457926"/>
                  </a:lnTo>
                  <a:lnTo>
                    <a:pt x="585438" y="536109"/>
                  </a:lnTo>
                </a:path>
                <a:path w="1076959" h="536575">
                  <a:moveTo>
                    <a:pt x="225240" y="0"/>
                  </a:moveTo>
                  <a:lnTo>
                    <a:pt x="225240" y="0"/>
                  </a:lnTo>
                  <a:lnTo>
                    <a:pt x="225240" y="536109"/>
                  </a:lnTo>
                  <a:lnTo>
                    <a:pt x="316453" y="536109"/>
                  </a:lnTo>
                  <a:lnTo>
                    <a:pt x="407666" y="536109"/>
                  </a:lnTo>
                  <a:lnTo>
                    <a:pt x="498879" y="536109"/>
                  </a:lnTo>
                  <a:lnTo>
                    <a:pt x="591023" y="536109"/>
                  </a:lnTo>
                  <a:lnTo>
                    <a:pt x="591023" y="454203"/>
                  </a:lnTo>
                  <a:lnTo>
                    <a:pt x="508186" y="454203"/>
                  </a:lnTo>
                  <a:lnTo>
                    <a:pt x="426281" y="454203"/>
                  </a:lnTo>
                  <a:lnTo>
                    <a:pt x="344375" y="454203"/>
                  </a:lnTo>
                  <a:lnTo>
                    <a:pt x="344375" y="362990"/>
                  </a:lnTo>
                  <a:lnTo>
                    <a:pt x="344375" y="271777"/>
                  </a:lnTo>
                  <a:lnTo>
                    <a:pt x="344375" y="181495"/>
                  </a:lnTo>
                  <a:lnTo>
                    <a:pt x="344375" y="91213"/>
                  </a:lnTo>
                  <a:lnTo>
                    <a:pt x="344375" y="0"/>
                  </a:lnTo>
                  <a:lnTo>
                    <a:pt x="284808" y="0"/>
                  </a:lnTo>
                  <a:lnTo>
                    <a:pt x="225240" y="0"/>
                  </a:lnTo>
                </a:path>
                <a:path w="1076959" h="536575">
                  <a:moveTo>
                    <a:pt x="967044" y="536109"/>
                  </a:moveTo>
                  <a:lnTo>
                    <a:pt x="967044" y="2792"/>
                  </a:lnTo>
                  <a:lnTo>
                    <a:pt x="973559" y="2792"/>
                  </a:lnTo>
                  <a:lnTo>
                    <a:pt x="973559" y="536109"/>
                  </a:lnTo>
                  <a:lnTo>
                    <a:pt x="980074" y="536109"/>
                  </a:lnTo>
                  <a:lnTo>
                    <a:pt x="980074" y="2792"/>
                  </a:lnTo>
                  <a:lnTo>
                    <a:pt x="986590" y="2792"/>
                  </a:lnTo>
                  <a:lnTo>
                    <a:pt x="986590" y="536109"/>
                  </a:lnTo>
                  <a:lnTo>
                    <a:pt x="993105" y="536109"/>
                  </a:lnTo>
                  <a:lnTo>
                    <a:pt x="993105" y="2792"/>
                  </a:lnTo>
                  <a:lnTo>
                    <a:pt x="999620" y="2792"/>
                  </a:lnTo>
                  <a:lnTo>
                    <a:pt x="999620" y="536109"/>
                  </a:lnTo>
                  <a:lnTo>
                    <a:pt x="1006135" y="536109"/>
                  </a:lnTo>
                  <a:lnTo>
                    <a:pt x="1006135" y="2792"/>
                  </a:lnTo>
                  <a:lnTo>
                    <a:pt x="1012651" y="2792"/>
                  </a:lnTo>
                  <a:lnTo>
                    <a:pt x="1012651" y="536109"/>
                  </a:lnTo>
                  <a:lnTo>
                    <a:pt x="1019166" y="536109"/>
                  </a:lnTo>
                  <a:lnTo>
                    <a:pt x="1019166" y="2792"/>
                  </a:lnTo>
                  <a:lnTo>
                    <a:pt x="1024750" y="2792"/>
                  </a:lnTo>
                  <a:lnTo>
                    <a:pt x="1024750" y="536109"/>
                  </a:lnTo>
                  <a:lnTo>
                    <a:pt x="1031265" y="536109"/>
                  </a:lnTo>
                  <a:lnTo>
                    <a:pt x="1031265" y="2792"/>
                  </a:lnTo>
                  <a:lnTo>
                    <a:pt x="1037781" y="2792"/>
                  </a:lnTo>
                  <a:lnTo>
                    <a:pt x="1037781" y="536109"/>
                  </a:lnTo>
                  <a:lnTo>
                    <a:pt x="1044296" y="536109"/>
                  </a:lnTo>
                  <a:lnTo>
                    <a:pt x="1044296" y="2792"/>
                  </a:lnTo>
                  <a:lnTo>
                    <a:pt x="1050811" y="2792"/>
                  </a:lnTo>
                  <a:lnTo>
                    <a:pt x="1050811" y="536109"/>
                  </a:lnTo>
                  <a:lnTo>
                    <a:pt x="1057326" y="536109"/>
                  </a:lnTo>
                  <a:lnTo>
                    <a:pt x="1057326" y="2792"/>
                  </a:lnTo>
                  <a:lnTo>
                    <a:pt x="1063842" y="2792"/>
                  </a:lnTo>
                  <a:lnTo>
                    <a:pt x="1063842" y="536109"/>
                  </a:lnTo>
                  <a:lnTo>
                    <a:pt x="1070357" y="536109"/>
                  </a:lnTo>
                  <a:lnTo>
                    <a:pt x="1070357" y="2792"/>
                  </a:lnTo>
                  <a:lnTo>
                    <a:pt x="1076872" y="2792"/>
                  </a:lnTo>
                  <a:lnTo>
                    <a:pt x="1076872" y="536109"/>
                  </a:lnTo>
                </a:path>
              </a:pathLst>
            </a:custGeom>
            <a:ln w="5584">
              <a:solidFill>
                <a:srgbClr val="000000"/>
              </a:solidFill>
            </a:ln>
          </p:spPr>
          <p:txBody>
            <a:bodyPr wrap="square" lIns="0" tIns="0" rIns="0" bIns="0" rtlCol="0"/>
            <a:lstStyle/>
            <a:p>
              <a:endParaRPr sz="921"/>
            </a:p>
          </p:txBody>
        </p:sp>
        <p:pic>
          <p:nvPicPr>
            <p:cNvPr id="259" name="object 259"/>
            <p:cNvPicPr/>
            <p:nvPr/>
          </p:nvPicPr>
          <p:blipFill>
            <a:blip r:embed="rId157" cstate="print"/>
            <a:stretch>
              <a:fillRect/>
            </a:stretch>
          </p:blipFill>
          <p:spPr>
            <a:xfrm>
              <a:off x="7583713" y="3530316"/>
              <a:ext cx="142404" cy="103312"/>
            </a:xfrm>
            <a:prstGeom prst="rect">
              <a:avLst/>
            </a:prstGeom>
          </p:spPr>
        </p:pic>
        <p:pic>
          <p:nvPicPr>
            <p:cNvPr id="260" name="object 260"/>
            <p:cNvPicPr/>
            <p:nvPr/>
          </p:nvPicPr>
          <p:blipFill>
            <a:blip r:embed="rId158" cstate="print"/>
            <a:stretch>
              <a:fillRect/>
            </a:stretch>
          </p:blipFill>
          <p:spPr>
            <a:xfrm>
              <a:off x="7596744" y="3706227"/>
              <a:ext cx="148919" cy="142404"/>
            </a:xfrm>
            <a:prstGeom prst="rect">
              <a:avLst/>
            </a:prstGeom>
          </p:spPr>
        </p:pic>
        <p:sp>
          <p:nvSpPr>
            <p:cNvPr id="261" name="object 261"/>
            <p:cNvSpPr/>
            <p:nvPr/>
          </p:nvSpPr>
          <p:spPr>
            <a:xfrm>
              <a:off x="7468301" y="3530316"/>
              <a:ext cx="392430" cy="536575"/>
            </a:xfrm>
            <a:custGeom>
              <a:avLst/>
              <a:gdLst/>
              <a:ahLst/>
              <a:cxnLst/>
              <a:rect l="l" t="t" r="r" b="b"/>
              <a:pathLst>
                <a:path w="392429" h="536575">
                  <a:moveTo>
                    <a:pt x="261539" y="107035"/>
                  </a:moveTo>
                  <a:lnTo>
                    <a:pt x="261539" y="2792"/>
                  </a:lnTo>
                  <a:lnTo>
                    <a:pt x="268054" y="2792"/>
                  </a:lnTo>
                  <a:lnTo>
                    <a:pt x="268054" y="113550"/>
                  </a:lnTo>
                  <a:lnTo>
                    <a:pt x="274569" y="133096"/>
                  </a:lnTo>
                  <a:lnTo>
                    <a:pt x="274569" y="2792"/>
                  </a:lnTo>
                  <a:lnTo>
                    <a:pt x="281085" y="2792"/>
                  </a:lnTo>
                  <a:lnTo>
                    <a:pt x="281085" y="309007"/>
                  </a:lnTo>
                  <a:lnTo>
                    <a:pt x="287600" y="302492"/>
                  </a:lnTo>
                  <a:lnTo>
                    <a:pt x="287600" y="2792"/>
                  </a:lnTo>
                  <a:lnTo>
                    <a:pt x="294115" y="9307"/>
                  </a:lnTo>
                  <a:lnTo>
                    <a:pt x="294115" y="302492"/>
                  </a:lnTo>
                  <a:lnTo>
                    <a:pt x="300630" y="302492"/>
                  </a:lnTo>
                  <a:lnTo>
                    <a:pt x="300630" y="9307"/>
                  </a:lnTo>
                  <a:lnTo>
                    <a:pt x="307145" y="9307"/>
                  </a:lnTo>
                  <a:lnTo>
                    <a:pt x="307145" y="295977"/>
                  </a:lnTo>
                  <a:lnTo>
                    <a:pt x="313661" y="295977"/>
                  </a:lnTo>
                  <a:lnTo>
                    <a:pt x="313661" y="15822"/>
                  </a:lnTo>
                  <a:lnTo>
                    <a:pt x="320176" y="15822"/>
                  </a:lnTo>
                  <a:lnTo>
                    <a:pt x="320176" y="289461"/>
                  </a:lnTo>
                  <a:lnTo>
                    <a:pt x="326691" y="289461"/>
                  </a:lnTo>
                  <a:lnTo>
                    <a:pt x="326691" y="22337"/>
                  </a:lnTo>
                  <a:lnTo>
                    <a:pt x="333206" y="22337"/>
                  </a:lnTo>
                  <a:lnTo>
                    <a:pt x="333206" y="282946"/>
                  </a:lnTo>
                  <a:lnTo>
                    <a:pt x="339722" y="276431"/>
                  </a:lnTo>
                  <a:lnTo>
                    <a:pt x="339722" y="28853"/>
                  </a:lnTo>
                  <a:lnTo>
                    <a:pt x="346237" y="35368"/>
                  </a:lnTo>
                  <a:lnTo>
                    <a:pt x="346237" y="269916"/>
                  </a:lnTo>
                  <a:lnTo>
                    <a:pt x="352752" y="263400"/>
                  </a:lnTo>
                  <a:lnTo>
                    <a:pt x="352752" y="41883"/>
                  </a:lnTo>
                  <a:lnTo>
                    <a:pt x="359267" y="48398"/>
                  </a:lnTo>
                  <a:lnTo>
                    <a:pt x="359267" y="256885"/>
                  </a:lnTo>
                  <a:lnTo>
                    <a:pt x="365782" y="243855"/>
                  </a:lnTo>
                  <a:lnTo>
                    <a:pt x="365782" y="54913"/>
                  </a:lnTo>
                  <a:lnTo>
                    <a:pt x="372298" y="61429"/>
                  </a:lnTo>
                  <a:lnTo>
                    <a:pt x="372298" y="237340"/>
                  </a:lnTo>
                  <a:lnTo>
                    <a:pt x="378813" y="224309"/>
                  </a:lnTo>
                  <a:lnTo>
                    <a:pt x="378813" y="74459"/>
                  </a:lnTo>
                  <a:lnTo>
                    <a:pt x="385328" y="94005"/>
                  </a:lnTo>
                  <a:lnTo>
                    <a:pt x="385328" y="204763"/>
                  </a:lnTo>
                  <a:lnTo>
                    <a:pt x="391843" y="185218"/>
                  </a:lnTo>
                  <a:lnTo>
                    <a:pt x="391843" y="113550"/>
                  </a:lnTo>
                </a:path>
                <a:path w="392429" h="536575">
                  <a:moveTo>
                    <a:pt x="0" y="0"/>
                  </a:moveTo>
                  <a:lnTo>
                    <a:pt x="0" y="0"/>
                  </a:lnTo>
                  <a:lnTo>
                    <a:pt x="0" y="536109"/>
                  </a:lnTo>
                  <a:lnTo>
                    <a:pt x="55844" y="536109"/>
                  </a:lnTo>
                  <a:lnTo>
                    <a:pt x="112620" y="536109"/>
                  </a:lnTo>
                  <a:lnTo>
                    <a:pt x="112620" y="444896"/>
                  </a:lnTo>
                  <a:lnTo>
                    <a:pt x="112620" y="353683"/>
                  </a:lnTo>
                  <a:lnTo>
                    <a:pt x="112620" y="264331"/>
                  </a:lnTo>
                  <a:lnTo>
                    <a:pt x="112620" y="173118"/>
                  </a:lnTo>
                  <a:lnTo>
                    <a:pt x="112620" y="81905"/>
                  </a:lnTo>
                  <a:lnTo>
                    <a:pt x="201971" y="81905"/>
                  </a:lnTo>
                </a:path>
              </a:pathLst>
            </a:custGeom>
            <a:ln w="5584">
              <a:solidFill>
                <a:srgbClr val="000000"/>
              </a:solidFill>
            </a:ln>
          </p:spPr>
          <p:txBody>
            <a:bodyPr wrap="square" lIns="0" tIns="0" rIns="0" bIns="0" rtlCol="0"/>
            <a:lstStyle/>
            <a:p>
              <a:endParaRPr sz="921"/>
            </a:p>
          </p:txBody>
        </p:sp>
        <p:pic>
          <p:nvPicPr>
            <p:cNvPr id="262" name="object 262"/>
            <p:cNvPicPr/>
            <p:nvPr/>
          </p:nvPicPr>
          <p:blipFill>
            <a:blip r:embed="rId159" cstate="print"/>
            <a:stretch>
              <a:fillRect/>
            </a:stretch>
          </p:blipFill>
          <p:spPr>
            <a:xfrm>
              <a:off x="7590228" y="3526629"/>
              <a:ext cx="277361" cy="324793"/>
            </a:xfrm>
            <a:prstGeom prst="rect">
              <a:avLst/>
            </a:prstGeom>
          </p:spPr>
        </p:pic>
        <p:sp>
          <p:nvSpPr>
            <p:cNvPr id="263" name="object 263"/>
            <p:cNvSpPr/>
            <p:nvPr/>
          </p:nvSpPr>
          <p:spPr>
            <a:xfrm>
              <a:off x="7468301" y="3530316"/>
              <a:ext cx="890269" cy="536575"/>
            </a:xfrm>
            <a:custGeom>
              <a:avLst/>
              <a:gdLst/>
              <a:ahLst/>
              <a:cxnLst/>
              <a:rect l="l" t="t" r="r" b="b"/>
              <a:pathLst>
                <a:path w="890270" h="536575">
                  <a:moveTo>
                    <a:pt x="257816" y="0"/>
                  </a:moveTo>
                  <a:lnTo>
                    <a:pt x="172187" y="0"/>
                  </a:lnTo>
                  <a:lnTo>
                    <a:pt x="85628" y="0"/>
                  </a:lnTo>
                  <a:lnTo>
                    <a:pt x="0" y="0"/>
                  </a:lnTo>
                </a:path>
                <a:path w="890270" h="536575">
                  <a:moveTo>
                    <a:pt x="468164" y="536109"/>
                  </a:moveTo>
                  <a:lnTo>
                    <a:pt x="468164" y="2792"/>
                  </a:lnTo>
                  <a:lnTo>
                    <a:pt x="474680" y="2792"/>
                  </a:lnTo>
                  <a:lnTo>
                    <a:pt x="474680" y="536109"/>
                  </a:lnTo>
                  <a:lnTo>
                    <a:pt x="481195" y="536109"/>
                  </a:lnTo>
                  <a:lnTo>
                    <a:pt x="481195" y="2792"/>
                  </a:lnTo>
                  <a:lnTo>
                    <a:pt x="487710" y="2792"/>
                  </a:lnTo>
                  <a:lnTo>
                    <a:pt x="487710" y="536109"/>
                  </a:lnTo>
                  <a:lnTo>
                    <a:pt x="494225" y="536109"/>
                  </a:lnTo>
                  <a:lnTo>
                    <a:pt x="494225" y="2792"/>
                  </a:lnTo>
                  <a:lnTo>
                    <a:pt x="500741" y="2792"/>
                  </a:lnTo>
                  <a:lnTo>
                    <a:pt x="500741" y="536109"/>
                  </a:lnTo>
                  <a:lnTo>
                    <a:pt x="506325" y="536109"/>
                  </a:lnTo>
                  <a:lnTo>
                    <a:pt x="506325" y="2792"/>
                  </a:lnTo>
                  <a:lnTo>
                    <a:pt x="512840" y="2792"/>
                  </a:lnTo>
                  <a:lnTo>
                    <a:pt x="512840" y="536109"/>
                  </a:lnTo>
                  <a:lnTo>
                    <a:pt x="519355" y="536109"/>
                  </a:lnTo>
                  <a:lnTo>
                    <a:pt x="519355" y="2792"/>
                  </a:lnTo>
                  <a:lnTo>
                    <a:pt x="525871" y="2792"/>
                  </a:lnTo>
                  <a:lnTo>
                    <a:pt x="525871" y="536109"/>
                  </a:lnTo>
                  <a:lnTo>
                    <a:pt x="532386" y="536109"/>
                  </a:lnTo>
                  <a:lnTo>
                    <a:pt x="532386" y="2792"/>
                  </a:lnTo>
                  <a:lnTo>
                    <a:pt x="538901" y="2792"/>
                  </a:lnTo>
                  <a:lnTo>
                    <a:pt x="538901" y="536109"/>
                  </a:lnTo>
                  <a:lnTo>
                    <a:pt x="545416" y="536109"/>
                  </a:lnTo>
                  <a:lnTo>
                    <a:pt x="545416" y="2792"/>
                  </a:lnTo>
                  <a:lnTo>
                    <a:pt x="551932" y="2792"/>
                  </a:lnTo>
                  <a:lnTo>
                    <a:pt x="551932" y="536109"/>
                  </a:lnTo>
                  <a:lnTo>
                    <a:pt x="558447" y="536109"/>
                  </a:lnTo>
                  <a:lnTo>
                    <a:pt x="558447" y="2792"/>
                  </a:lnTo>
                  <a:lnTo>
                    <a:pt x="564962" y="2792"/>
                  </a:lnTo>
                  <a:lnTo>
                    <a:pt x="564962" y="536109"/>
                  </a:lnTo>
                  <a:lnTo>
                    <a:pt x="571477" y="536109"/>
                  </a:lnTo>
                  <a:lnTo>
                    <a:pt x="571477" y="2792"/>
                  </a:lnTo>
                  <a:lnTo>
                    <a:pt x="577992" y="2792"/>
                  </a:lnTo>
                  <a:lnTo>
                    <a:pt x="577992" y="536109"/>
                  </a:lnTo>
                </a:path>
                <a:path w="890270" h="536575">
                  <a:moveTo>
                    <a:pt x="584508" y="80974"/>
                  </a:moveTo>
                  <a:lnTo>
                    <a:pt x="584508" y="2792"/>
                  </a:lnTo>
                  <a:lnTo>
                    <a:pt x="591023" y="2792"/>
                  </a:lnTo>
                  <a:lnTo>
                    <a:pt x="591023" y="80974"/>
                  </a:lnTo>
                  <a:lnTo>
                    <a:pt x="597538" y="80974"/>
                  </a:lnTo>
                  <a:lnTo>
                    <a:pt x="597538" y="2792"/>
                  </a:lnTo>
                  <a:lnTo>
                    <a:pt x="604053" y="2792"/>
                  </a:lnTo>
                  <a:lnTo>
                    <a:pt x="604053" y="80974"/>
                  </a:lnTo>
                  <a:lnTo>
                    <a:pt x="610568" y="80974"/>
                  </a:lnTo>
                  <a:lnTo>
                    <a:pt x="610568" y="2792"/>
                  </a:lnTo>
                  <a:lnTo>
                    <a:pt x="617084" y="2792"/>
                  </a:lnTo>
                  <a:lnTo>
                    <a:pt x="617084" y="80974"/>
                  </a:lnTo>
                  <a:lnTo>
                    <a:pt x="623599" y="80974"/>
                  </a:lnTo>
                  <a:lnTo>
                    <a:pt x="623599" y="2792"/>
                  </a:lnTo>
                  <a:lnTo>
                    <a:pt x="630114" y="2792"/>
                  </a:lnTo>
                  <a:lnTo>
                    <a:pt x="630114" y="80974"/>
                  </a:lnTo>
                  <a:lnTo>
                    <a:pt x="636629" y="80974"/>
                  </a:lnTo>
                  <a:lnTo>
                    <a:pt x="636629" y="2792"/>
                  </a:lnTo>
                  <a:lnTo>
                    <a:pt x="643145" y="2792"/>
                  </a:lnTo>
                  <a:lnTo>
                    <a:pt x="643145" y="80974"/>
                  </a:lnTo>
                  <a:lnTo>
                    <a:pt x="649660" y="80974"/>
                  </a:lnTo>
                  <a:lnTo>
                    <a:pt x="649660" y="2792"/>
                  </a:lnTo>
                  <a:lnTo>
                    <a:pt x="656175" y="2792"/>
                  </a:lnTo>
                  <a:lnTo>
                    <a:pt x="656175" y="80974"/>
                  </a:lnTo>
                  <a:lnTo>
                    <a:pt x="662690" y="80974"/>
                  </a:lnTo>
                  <a:lnTo>
                    <a:pt x="662690" y="2792"/>
                  </a:lnTo>
                  <a:lnTo>
                    <a:pt x="669205" y="2792"/>
                  </a:lnTo>
                  <a:lnTo>
                    <a:pt x="669205" y="80974"/>
                  </a:lnTo>
                  <a:lnTo>
                    <a:pt x="675721" y="80974"/>
                  </a:lnTo>
                  <a:lnTo>
                    <a:pt x="675721" y="2792"/>
                  </a:lnTo>
                  <a:lnTo>
                    <a:pt x="682236" y="2792"/>
                  </a:lnTo>
                  <a:lnTo>
                    <a:pt x="682236" y="80974"/>
                  </a:lnTo>
                  <a:lnTo>
                    <a:pt x="688751" y="80974"/>
                  </a:lnTo>
                  <a:lnTo>
                    <a:pt x="688751" y="2792"/>
                  </a:lnTo>
                  <a:lnTo>
                    <a:pt x="695266" y="2792"/>
                  </a:lnTo>
                  <a:lnTo>
                    <a:pt x="695266" y="80974"/>
                  </a:lnTo>
                  <a:lnTo>
                    <a:pt x="701782" y="80974"/>
                  </a:lnTo>
                  <a:lnTo>
                    <a:pt x="701782" y="2792"/>
                  </a:lnTo>
                  <a:lnTo>
                    <a:pt x="708297" y="2792"/>
                  </a:lnTo>
                  <a:lnTo>
                    <a:pt x="708297" y="80974"/>
                  </a:lnTo>
                  <a:lnTo>
                    <a:pt x="714812" y="80974"/>
                  </a:lnTo>
                  <a:lnTo>
                    <a:pt x="714812" y="2792"/>
                  </a:lnTo>
                  <a:lnTo>
                    <a:pt x="721327" y="2792"/>
                  </a:lnTo>
                  <a:lnTo>
                    <a:pt x="721327" y="80974"/>
                  </a:lnTo>
                  <a:lnTo>
                    <a:pt x="727842" y="87490"/>
                  </a:lnTo>
                  <a:lnTo>
                    <a:pt x="727842" y="2792"/>
                  </a:lnTo>
                  <a:lnTo>
                    <a:pt x="734358" y="2792"/>
                  </a:lnTo>
                  <a:lnTo>
                    <a:pt x="734358" y="87490"/>
                  </a:lnTo>
                  <a:lnTo>
                    <a:pt x="740873" y="94005"/>
                  </a:lnTo>
                  <a:lnTo>
                    <a:pt x="740873" y="2792"/>
                  </a:lnTo>
                  <a:lnTo>
                    <a:pt x="747388" y="2792"/>
                  </a:lnTo>
                  <a:lnTo>
                    <a:pt x="747388" y="100520"/>
                  </a:lnTo>
                  <a:lnTo>
                    <a:pt x="753903" y="107035"/>
                  </a:lnTo>
                  <a:lnTo>
                    <a:pt x="753903" y="2792"/>
                  </a:lnTo>
                  <a:lnTo>
                    <a:pt x="760418" y="2792"/>
                  </a:lnTo>
                  <a:lnTo>
                    <a:pt x="760418" y="120066"/>
                  </a:lnTo>
                  <a:lnTo>
                    <a:pt x="766934" y="133096"/>
                  </a:lnTo>
                  <a:lnTo>
                    <a:pt x="766934" y="9307"/>
                  </a:lnTo>
                  <a:lnTo>
                    <a:pt x="773449" y="9307"/>
                  </a:lnTo>
                  <a:lnTo>
                    <a:pt x="773449" y="282946"/>
                  </a:lnTo>
                  <a:lnTo>
                    <a:pt x="779964" y="282946"/>
                  </a:lnTo>
                  <a:lnTo>
                    <a:pt x="779964" y="9307"/>
                  </a:lnTo>
                  <a:lnTo>
                    <a:pt x="786479" y="9307"/>
                  </a:lnTo>
                  <a:lnTo>
                    <a:pt x="786479" y="276431"/>
                  </a:lnTo>
                  <a:lnTo>
                    <a:pt x="792995" y="276431"/>
                  </a:lnTo>
                  <a:lnTo>
                    <a:pt x="792995" y="9307"/>
                  </a:lnTo>
                  <a:lnTo>
                    <a:pt x="799510" y="15822"/>
                  </a:lnTo>
                  <a:lnTo>
                    <a:pt x="799510" y="269916"/>
                  </a:lnTo>
                  <a:lnTo>
                    <a:pt x="806025" y="269916"/>
                  </a:lnTo>
                  <a:lnTo>
                    <a:pt x="806025" y="15822"/>
                  </a:lnTo>
                  <a:lnTo>
                    <a:pt x="812540" y="22337"/>
                  </a:lnTo>
                  <a:lnTo>
                    <a:pt x="812540" y="263400"/>
                  </a:lnTo>
                  <a:lnTo>
                    <a:pt x="819055" y="263400"/>
                  </a:lnTo>
                  <a:lnTo>
                    <a:pt x="819055" y="22337"/>
                  </a:lnTo>
                  <a:lnTo>
                    <a:pt x="825571" y="28853"/>
                  </a:lnTo>
                  <a:lnTo>
                    <a:pt x="825571" y="256885"/>
                  </a:lnTo>
                  <a:lnTo>
                    <a:pt x="832086" y="256885"/>
                  </a:lnTo>
                  <a:lnTo>
                    <a:pt x="832086" y="28853"/>
                  </a:lnTo>
                  <a:lnTo>
                    <a:pt x="838601" y="35368"/>
                  </a:lnTo>
                  <a:lnTo>
                    <a:pt x="838601" y="250370"/>
                  </a:lnTo>
                  <a:lnTo>
                    <a:pt x="845116" y="243855"/>
                  </a:lnTo>
                  <a:lnTo>
                    <a:pt x="845116" y="35368"/>
                  </a:lnTo>
                  <a:lnTo>
                    <a:pt x="851632" y="41883"/>
                  </a:lnTo>
                  <a:lnTo>
                    <a:pt x="851632" y="237340"/>
                  </a:lnTo>
                  <a:lnTo>
                    <a:pt x="858147" y="224309"/>
                  </a:lnTo>
                  <a:lnTo>
                    <a:pt x="858147" y="54913"/>
                  </a:lnTo>
                  <a:lnTo>
                    <a:pt x="863731" y="61429"/>
                  </a:lnTo>
                  <a:lnTo>
                    <a:pt x="863731" y="217794"/>
                  </a:lnTo>
                  <a:lnTo>
                    <a:pt x="870246" y="204763"/>
                  </a:lnTo>
                  <a:lnTo>
                    <a:pt x="870246" y="67944"/>
                  </a:lnTo>
                  <a:lnTo>
                    <a:pt x="876762" y="80974"/>
                  </a:lnTo>
                  <a:lnTo>
                    <a:pt x="876762" y="191733"/>
                  </a:lnTo>
                  <a:lnTo>
                    <a:pt x="883277" y="178703"/>
                  </a:lnTo>
                  <a:lnTo>
                    <a:pt x="883277" y="94005"/>
                  </a:lnTo>
                  <a:lnTo>
                    <a:pt x="889792" y="126581"/>
                  </a:lnTo>
                  <a:lnTo>
                    <a:pt x="889792" y="146127"/>
                  </a:lnTo>
                </a:path>
                <a:path w="890270" h="536575">
                  <a:moveTo>
                    <a:pt x="610568" y="250370"/>
                  </a:moveTo>
                  <a:lnTo>
                    <a:pt x="610568" y="243855"/>
                  </a:lnTo>
                  <a:lnTo>
                    <a:pt x="617084" y="243855"/>
                  </a:lnTo>
                  <a:lnTo>
                    <a:pt x="617084" y="263400"/>
                  </a:lnTo>
                  <a:lnTo>
                    <a:pt x="623599" y="276431"/>
                  </a:lnTo>
                  <a:lnTo>
                    <a:pt x="623599" y="243855"/>
                  </a:lnTo>
                  <a:lnTo>
                    <a:pt x="630114" y="250370"/>
                  </a:lnTo>
                  <a:lnTo>
                    <a:pt x="630114" y="289461"/>
                  </a:lnTo>
                  <a:lnTo>
                    <a:pt x="636629" y="295977"/>
                  </a:lnTo>
                  <a:lnTo>
                    <a:pt x="636629" y="250370"/>
                  </a:lnTo>
                  <a:lnTo>
                    <a:pt x="643145" y="250370"/>
                  </a:lnTo>
                  <a:lnTo>
                    <a:pt x="643145" y="309007"/>
                  </a:lnTo>
                  <a:lnTo>
                    <a:pt x="649660" y="322037"/>
                  </a:lnTo>
                  <a:lnTo>
                    <a:pt x="649660" y="250370"/>
                  </a:lnTo>
                  <a:lnTo>
                    <a:pt x="656175" y="250370"/>
                  </a:lnTo>
                  <a:lnTo>
                    <a:pt x="656175" y="334137"/>
                  </a:lnTo>
                  <a:lnTo>
                    <a:pt x="662690" y="347168"/>
                  </a:lnTo>
                  <a:lnTo>
                    <a:pt x="662690" y="250370"/>
                  </a:lnTo>
                  <a:lnTo>
                    <a:pt x="669205" y="250370"/>
                  </a:lnTo>
                  <a:lnTo>
                    <a:pt x="669205" y="360198"/>
                  </a:lnTo>
                  <a:lnTo>
                    <a:pt x="675721" y="373228"/>
                  </a:lnTo>
                  <a:lnTo>
                    <a:pt x="675721" y="250370"/>
                  </a:lnTo>
                  <a:lnTo>
                    <a:pt x="682236" y="250370"/>
                  </a:lnTo>
                  <a:lnTo>
                    <a:pt x="682236" y="386259"/>
                  </a:lnTo>
                  <a:lnTo>
                    <a:pt x="688751" y="399289"/>
                  </a:lnTo>
                  <a:lnTo>
                    <a:pt x="688751" y="243855"/>
                  </a:lnTo>
                  <a:lnTo>
                    <a:pt x="695266" y="243855"/>
                  </a:lnTo>
                  <a:lnTo>
                    <a:pt x="695266" y="412320"/>
                  </a:lnTo>
                  <a:lnTo>
                    <a:pt x="701782" y="425350"/>
                  </a:lnTo>
                  <a:lnTo>
                    <a:pt x="701782" y="243855"/>
                  </a:lnTo>
                  <a:lnTo>
                    <a:pt x="708297" y="237340"/>
                  </a:lnTo>
                  <a:lnTo>
                    <a:pt x="708297" y="438381"/>
                  </a:lnTo>
                  <a:lnTo>
                    <a:pt x="714812" y="451411"/>
                  </a:lnTo>
                  <a:lnTo>
                    <a:pt x="714812" y="237340"/>
                  </a:lnTo>
                  <a:lnTo>
                    <a:pt x="721327" y="230824"/>
                  </a:lnTo>
                  <a:lnTo>
                    <a:pt x="721327" y="464441"/>
                  </a:lnTo>
                  <a:lnTo>
                    <a:pt x="727842" y="477472"/>
                  </a:lnTo>
                  <a:lnTo>
                    <a:pt x="727842" y="230824"/>
                  </a:lnTo>
                  <a:lnTo>
                    <a:pt x="734358" y="224309"/>
                  </a:lnTo>
                  <a:lnTo>
                    <a:pt x="734358" y="490502"/>
                  </a:lnTo>
                  <a:lnTo>
                    <a:pt x="740873" y="503533"/>
                  </a:lnTo>
                  <a:lnTo>
                    <a:pt x="740873" y="302492"/>
                  </a:lnTo>
                  <a:lnTo>
                    <a:pt x="747388" y="315522"/>
                  </a:lnTo>
                  <a:lnTo>
                    <a:pt x="747388" y="516563"/>
                  </a:lnTo>
                  <a:lnTo>
                    <a:pt x="753903" y="529594"/>
                  </a:lnTo>
                  <a:lnTo>
                    <a:pt x="753903" y="322037"/>
                  </a:lnTo>
                  <a:lnTo>
                    <a:pt x="760418" y="334137"/>
                  </a:lnTo>
                  <a:lnTo>
                    <a:pt x="760418" y="536109"/>
                  </a:lnTo>
                  <a:lnTo>
                    <a:pt x="766934" y="536109"/>
                  </a:lnTo>
                  <a:lnTo>
                    <a:pt x="766934" y="347168"/>
                  </a:lnTo>
                  <a:lnTo>
                    <a:pt x="773449" y="353683"/>
                  </a:lnTo>
                  <a:lnTo>
                    <a:pt x="773449" y="536109"/>
                  </a:lnTo>
                  <a:lnTo>
                    <a:pt x="779964" y="536109"/>
                  </a:lnTo>
                  <a:lnTo>
                    <a:pt x="779964" y="366713"/>
                  </a:lnTo>
                  <a:lnTo>
                    <a:pt x="786479" y="379744"/>
                  </a:lnTo>
                  <a:lnTo>
                    <a:pt x="786479" y="536109"/>
                  </a:lnTo>
                  <a:lnTo>
                    <a:pt x="792995" y="536109"/>
                  </a:lnTo>
                  <a:lnTo>
                    <a:pt x="792995" y="386259"/>
                  </a:lnTo>
                  <a:lnTo>
                    <a:pt x="799510" y="399289"/>
                  </a:lnTo>
                  <a:lnTo>
                    <a:pt x="799510" y="536109"/>
                  </a:lnTo>
                  <a:lnTo>
                    <a:pt x="806025" y="536109"/>
                  </a:lnTo>
                  <a:lnTo>
                    <a:pt x="806025" y="412320"/>
                  </a:lnTo>
                  <a:lnTo>
                    <a:pt x="812540" y="425350"/>
                  </a:lnTo>
                  <a:lnTo>
                    <a:pt x="812540" y="536109"/>
                  </a:lnTo>
                  <a:lnTo>
                    <a:pt x="819055" y="536109"/>
                  </a:lnTo>
                  <a:lnTo>
                    <a:pt x="819055" y="431865"/>
                  </a:lnTo>
                  <a:lnTo>
                    <a:pt x="825571" y="444896"/>
                  </a:lnTo>
                  <a:lnTo>
                    <a:pt x="825571" y="536109"/>
                  </a:lnTo>
                  <a:lnTo>
                    <a:pt x="832086" y="536109"/>
                  </a:lnTo>
                  <a:lnTo>
                    <a:pt x="832086" y="457926"/>
                  </a:lnTo>
                  <a:lnTo>
                    <a:pt x="838601" y="464441"/>
                  </a:lnTo>
                  <a:lnTo>
                    <a:pt x="838601" y="536109"/>
                  </a:lnTo>
                  <a:lnTo>
                    <a:pt x="845116" y="536109"/>
                  </a:lnTo>
                  <a:lnTo>
                    <a:pt x="845116" y="477472"/>
                  </a:lnTo>
                  <a:lnTo>
                    <a:pt x="851632" y="490502"/>
                  </a:lnTo>
                  <a:lnTo>
                    <a:pt x="851632" y="536109"/>
                  </a:lnTo>
                  <a:lnTo>
                    <a:pt x="858147" y="536109"/>
                  </a:lnTo>
                  <a:lnTo>
                    <a:pt x="858147" y="497018"/>
                  </a:lnTo>
                  <a:lnTo>
                    <a:pt x="863731" y="510048"/>
                  </a:lnTo>
                  <a:lnTo>
                    <a:pt x="863731" y="536109"/>
                  </a:lnTo>
                  <a:lnTo>
                    <a:pt x="870246" y="536109"/>
                  </a:lnTo>
                  <a:lnTo>
                    <a:pt x="870246" y="523078"/>
                  </a:lnTo>
                  <a:lnTo>
                    <a:pt x="876762" y="529594"/>
                  </a:lnTo>
                  <a:lnTo>
                    <a:pt x="876762" y="536109"/>
                  </a:lnTo>
                </a:path>
                <a:path w="890270" h="536575">
                  <a:moveTo>
                    <a:pt x="740873" y="289461"/>
                  </a:moveTo>
                  <a:lnTo>
                    <a:pt x="740873" y="217794"/>
                  </a:lnTo>
                  <a:lnTo>
                    <a:pt x="747388" y="211279"/>
                  </a:lnTo>
                  <a:lnTo>
                    <a:pt x="747388" y="289461"/>
                  </a:lnTo>
                  <a:lnTo>
                    <a:pt x="753903" y="282946"/>
                  </a:lnTo>
                  <a:lnTo>
                    <a:pt x="753903" y="204763"/>
                  </a:lnTo>
                  <a:lnTo>
                    <a:pt x="760418" y="191733"/>
                  </a:lnTo>
                  <a:lnTo>
                    <a:pt x="760418" y="282946"/>
                  </a:lnTo>
                  <a:lnTo>
                    <a:pt x="766934" y="282946"/>
                  </a:lnTo>
                  <a:lnTo>
                    <a:pt x="766934" y="172187"/>
                  </a:lnTo>
                </a:path>
                <a:path w="890270" h="536575">
                  <a:moveTo>
                    <a:pt x="466303" y="0"/>
                  </a:moveTo>
                  <a:lnTo>
                    <a:pt x="466303" y="0"/>
                  </a:lnTo>
                  <a:lnTo>
                    <a:pt x="466303" y="536109"/>
                  </a:lnTo>
                  <a:lnTo>
                    <a:pt x="522148" y="536109"/>
                  </a:lnTo>
                  <a:lnTo>
                    <a:pt x="578923" y="536109"/>
                  </a:lnTo>
                  <a:lnTo>
                    <a:pt x="578923" y="444896"/>
                  </a:lnTo>
                  <a:lnTo>
                    <a:pt x="578923" y="353683"/>
                  </a:lnTo>
                  <a:lnTo>
                    <a:pt x="578923" y="264331"/>
                  </a:lnTo>
                  <a:lnTo>
                    <a:pt x="578923" y="173118"/>
                  </a:lnTo>
                  <a:lnTo>
                    <a:pt x="578923" y="81905"/>
                  </a:lnTo>
                  <a:lnTo>
                    <a:pt x="639422" y="81905"/>
                  </a:lnTo>
                  <a:lnTo>
                    <a:pt x="698989" y="81905"/>
                  </a:lnTo>
                </a:path>
              </a:pathLst>
            </a:custGeom>
            <a:ln w="5584">
              <a:solidFill>
                <a:srgbClr val="000000"/>
              </a:solidFill>
            </a:ln>
          </p:spPr>
          <p:txBody>
            <a:bodyPr wrap="square" lIns="0" tIns="0" rIns="0" bIns="0" rtlCol="0"/>
            <a:lstStyle/>
            <a:p>
              <a:endParaRPr sz="921"/>
            </a:p>
          </p:txBody>
        </p:sp>
        <p:pic>
          <p:nvPicPr>
            <p:cNvPr id="264" name="object 264"/>
            <p:cNvPicPr/>
            <p:nvPr/>
          </p:nvPicPr>
          <p:blipFill>
            <a:blip r:embed="rId160" cstate="print"/>
            <a:stretch>
              <a:fillRect/>
            </a:stretch>
          </p:blipFill>
          <p:spPr>
            <a:xfrm>
              <a:off x="8070932" y="3608503"/>
              <a:ext cx="168953" cy="170343"/>
            </a:xfrm>
            <a:prstGeom prst="rect">
              <a:avLst/>
            </a:prstGeom>
          </p:spPr>
        </p:pic>
        <p:sp>
          <p:nvSpPr>
            <p:cNvPr id="265" name="object 265"/>
            <p:cNvSpPr/>
            <p:nvPr/>
          </p:nvSpPr>
          <p:spPr>
            <a:xfrm>
              <a:off x="8073285" y="3769518"/>
              <a:ext cx="276860" cy="297180"/>
            </a:xfrm>
            <a:custGeom>
              <a:avLst/>
              <a:gdLst/>
              <a:ahLst/>
              <a:cxnLst/>
              <a:rect l="l" t="t" r="r" b="b"/>
              <a:pathLst>
                <a:path w="276859" h="297179">
                  <a:moveTo>
                    <a:pt x="0" y="0"/>
                  </a:moveTo>
                  <a:lnTo>
                    <a:pt x="50260" y="99589"/>
                  </a:lnTo>
                  <a:lnTo>
                    <a:pt x="99589" y="197318"/>
                  </a:lnTo>
                  <a:lnTo>
                    <a:pt x="150780" y="296907"/>
                  </a:lnTo>
                  <a:lnTo>
                    <a:pt x="213140" y="296907"/>
                  </a:lnTo>
                  <a:lnTo>
                    <a:pt x="276431" y="296907"/>
                  </a:lnTo>
                  <a:lnTo>
                    <a:pt x="227101" y="215002"/>
                  </a:lnTo>
                  <a:lnTo>
                    <a:pt x="179633" y="133096"/>
                  </a:lnTo>
                  <a:lnTo>
                    <a:pt x="131235" y="50260"/>
                  </a:lnTo>
                </a:path>
              </a:pathLst>
            </a:custGeom>
            <a:ln w="5584">
              <a:solidFill>
                <a:srgbClr val="000000"/>
              </a:solidFill>
            </a:ln>
          </p:spPr>
          <p:txBody>
            <a:bodyPr wrap="square" lIns="0" tIns="0" rIns="0" bIns="0" rtlCol="0"/>
            <a:lstStyle/>
            <a:p>
              <a:endParaRPr sz="921"/>
            </a:p>
          </p:txBody>
        </p:sp>
        <p:pic>
          <p:nvPicPr>
            <p:cNvPr id="266" name="object 266"/>
            <p:cNvPicPr/>
            <p:nvPr/>
          </p:nvPicPr>
          <p:blipFill>
            <a:blip r:embed="rId161" cstate="print"/>
            <a:stretch>
              <a:fillRect/>
            </a:stretch>
          </p:blipFill>
          <p:spPr>
            <a:xfrm>
              <a:off x="7934604" y="3526617"/>
              <a:ext cx="428136" cy="295947"/>
            </a:xfrm>
            <a:prstGeom prst="rect">
              <a:avLst/>
            </a:prstGeom>
          </p:spPr>
        </p:pic>
        <p:sp>
          <p:nvSpPr>
            <p:cNvPr id="267" name="object 267"/>
            <p:cNvSpPr/>
            <p:nvPr/>
          </p:nvSpPr>
          <p:spPr>
            <a:xfrm>
              <a:off x="8350647" y="3530316"/>
              <a:ext cx="610870" cy="536575"/>
            </a:xfrm>
            <a:custGeom>
              <a:avLst/>
              <a:gdLst/>
              <a:ahLst/>
              <a:cxnLst/>
              <a:rect l="l" t="t" r="r" b="b"/>
              <a:pathLst>
                <a:path w="610870" h="536575">
                  <a:moveTo>
                    <a:pt x="5584" y="536109"/>
                  </a:moveTo>
                  <a:lnTo>
                    <a:pt x="5584" y="529594"/>
                  </a:lnTo>
                  <a:lnTo>
                    <a:pt x="12099" y="516563"/>
                  </a:lnTo>
                  <a:lnTo>
                    <a:pt x="12099" y="536109"/>
                  </a:lnTo>
                  <a:lnTo>
                    <a:pt x="18614" y="536109"/>
                  </a:lnTo>
                  <a:lnTo>
                    <a:pt x="18614" y="497018"/>
                  </a:lnTo>
                  <a:lnTo>
                    <a:pt x="25130" y="483987"/>
                  </a:lnTo>
                  <a:lnTo>
                    <a:pt x="25130" y="536109"/>
                  </a:lnTo>
                  <a:lnTo>
                    <a:pt x="31645" y="536109"/>
                  </a:lnTo>
                  <a:lnTo>
                    <a:pt x="31645" y="470957"/>
                  </a:lnTo>
                  <a:lnTo>
                    <a:pt x="38160" y="457926"/>
                  </a:lnTo>
                  <a:lnTo>
                    <a:pt x="38160" y="536109"/>
                  </a:lnTo>
                  <a:lnTo>
                    <a:pt x="44675" y="536109"/>
                  </a:lnTo>
                  <a:lnTo>
                    <a:pt x="44675" y="444896"/>
                  </a:lnTo>
                  <a:lnTo>
                    <a:pt x="51190" y="431865"/>
                  </a:lnTo>
                  <a:lnTo>
                    <a:pt x="51190" y="536109"/>
                  </a:lnTo>
                  <a:lnTo>
                    <a:pt x="57706" y="536109"/>
                  </a:lnTo>
                  <a:lnTo>
                    <a:pt x="57706" y="418835"/>
                  </a:lnTo>
                  <a:lnTo>
                    <a:pt x="64221" y="399289"/>
                  </a:lnTo>
                  <a:lnTo>
                    <a:pt x="64221" y="536109"/>
                  </a:lnTo>
                  <a:lnTo>
                    <a:pt x="70736" y="536109"/>
                  </a:lnTo>
                  <a:lnTo>
                    <a:pt x="70736" y="386259"/>
                  </a:lnTo>
                  <a:lnTo>
                    <a:pt x="77251" y="373228"/>
                  </a:lnTo>
                  <a:lnTo>
                    <a:pt x="77251" y="536109"/>
                  </a:lnTo>
                  <a:lnTo>
                    <a:pt x="83767" y="536109"/>
                  </a:lnTo>
                  <a:lnTo>
                    <a:pt x="83767" y="360198"/>
                  </a:lnTo>
                  <a:lnTo>
                    <a:pt x="90282" y="347168"/>
                  </a:lnTo>
                  <a:lnTo>
                    <a:pt x="90282" y="536109"/>
                  </a:lnTo>
                  <a:lnTo>
                    <a:pt x="96797" y="536109"/>
                  </a:lnTo>
                  <a:lnTo>
                    <a:pt x="96797" y="334137"/>
                  </a:lnTo>
                  <a:lnTo>
                    <a:pt x="103312" y="322037"/>
                  </a:lnTo>
                  <a:lnTo>
                    <a:pt x="103312" y="536109"/>
                  </a:lnTo>
                  <a:lnTo>
                    <a:pt x="109827" y="536109"/>
                  </a:lnTo>
                  <a:lnTo>
                    <a:pt x="109827" y="309007"/>
                  </a:lnTo>
                  <a:lnTo>
                    <a:pt x="115412" y="289461"/>
                  </a:lnTo>
                  <a:lnTo>
                    <a:pt x="115412" y="536109"/>
                  </a:lnTo>
                  <a:lnTo>
                    <a:pt x="121927" y="536109"/>
                  </a:lnTo>
                  <a:lnTo>
                    <a:pt x="121927" y="276431"/>
                  </a:lnTo>
                  <a:lnTo>
                    <a:pt x="128442" y="263400"/>
                  </a:lnTo>
                  <a:lnTo>
                    <a:pt x="128442" y="536109"/>
                  </a:lnTo>
                  <a:lnTo>
                    <a:pt x="134958" y="523078"/>
                  </a:lnTo>
                  <a:lnTo>
                    <a:pt x="134958" y="250370"/>
                  </a:lnTo>
                  <a:lnTo>
                    <a:pt x="141473" y="237340"/>
                  </a:lnTo>
                  <a:lnTo>
                    <a:pt x="141473" y="510048"/>
                  </a:lnTo>
                  <a:lnTo>
                    <a:pt x="147988" y="490502"/>
                  </a:lnTo>
                  <a:lnTo>
                    <a:pt x="147988" y="224309"/>
                  </a:lnTo>
                  <a:lnTo>
                    <a:pt x="154503" y="211279"/>
                  </a:lnTo>
                  <a:lnTo>
                    <a:pt x="154503" y="477472"/>
                  </a:lnTo>
                  <a:lnTo>
                    <a:pt x="161018" y="464441"/>
                  </a:lnTo>
                  <a:lnTo>
                    <a:pt x="161018" y="198248"/>
                  </a:lnTo>
                  <a:lnTo>
                    <a:pt x="167534" y="178703"/>
                  </a:lnTo>
                  <a:lnTo>
                    <a:pt x="167534" y="444896"/>
                  </a:lnTo>
                  <a:lnTo>
                    <a:pt x="174049" y="431865"/>
                  </a:lnTo>
                  <a:lnTo>
                    <a:pt x="174049" y="165672"/>
                  </a:lnTo>
                  <a:lnTo>
                    <a:pt x="180564" y="152642"/>
                  </a:lnTo>
                  <a:lnTo>
                    <a:pt x="180564" y="412320"/>
                  </a:lnTo>
                  <a:lnTo>
                    <a:pt x="187079" y="399289"/>
                  </a:lnTo>
                  <a:lnTo>
                    <a:pt x="187079" y="139611"/>
                  </a:lnTo>
                  <a:lnTo>
                    <a:pt x="193595" y="126581"/>
                  </a:lnTo>
                  <a:lnTo>
                    <a:pt x="193595" y="386259"/>
                  </a:lnTo>
                  <a:lnTo>
                    <a:pt x="200110" y="366713"/>
                  </a:lnTo>
                  <a:lnTo>
                    <a:pt x="200110" y="113550"/>
                  </a:lnTo>
                  <a:lnTo>
                    <a:pt x="206625" y="100520"/>
                  </a:lnTo>
                  <a:lnTo>
                    <a:pt x="206625" y="353683"/>
                  </a:lnTo>
                </a:path>
                <a:path w="610870" h="536575">
                  <a:moveTo>
                    <a:pt x="213140" y="347168"/>
                  </a:moveTo>
                  <a:lnTo>
                    <a:pt x="213140" y="87490"/>
                  </a:lnTo>
                  <a:lnTo>
                    <a:pt x="219655" y="67944"/>
                  </a:lnTo>
                  <a:lnTo>
                    <a:pt x="219655" y="347168"/>
                  </a:lnTo>
                  <a:lnTo>
                    <a:pt x="226171" y="347168"/>
                  </a:lnTo>
                  <a:lnTo>
                    <a:pt x="226171" y="54913"/>
                  </a:lnTo>
                  <a:lnTo>
                    <a:pt x="232686" y="41883"/>
                  </a:lnTo>
                  <a:lnTo>
                    <a:pt x="232686" y="347168"/>
                  </a:lnTo>
                  <a:lnTo>
                    <a:pt x="239201" y="347168"/>
                  </a:lnTo>
                  <a:lnTo>
                    <a:pt x="239201" y="28853"/>
                  </a:lnTo>
                  <a:lnTo>
                    <a:pt x="245716" y="15822"/>
                  </a:lnTo>
                  <a:lnTo>
                    <a:pt x="245716" y="250370"/>
                  </a:lnTo>
                  <a:lnTo>
                    <a:pt x="252232" y="230824"/>
                  </a:lnTo>
                  <a:lnTo>
                    <a:pt x="252232" y="2792"/>
                  </a:lnTo>
                  <a:lnTo>
                    <a:pt x="258747" y="2792"/>
                  </a:lnTo>
                  <a:lnTo>
                    <a:pt x="258747" y="217794"/>
                  </a:lnTo>
                  <a:lnTo>
                    <a:pt x="265262" y="204763"/>
                  </a:lnTo>
                  <a:lnTo>
                    <a:pt x="265262" y="2792"/>
                  </a:lnTo>
                  <a:lnTo>
                    <a:pt x="271777" y="2792"/>
                  </a:lnTo>
                  <a:lnTo>
                    <a:pt x="271777" y="191733"/>
                  </a:lnTo>
                  <a:lnTo>
                    <a:pt x="278292" y="172187"/>
                  </a:lnTo>
                  <a:lnTo>
                    <a:pt x="278292" y="2792"/>
                  </a:lnTo>
                  <a:lnTo>
                    <a:pt x="284808" y="2792"/>
                  </a:lnTo>
                  <a:lnTo>
                    <a:pt x="284808" y="159157"/>
                  </a:lnTo>
                  <a:lnTo>
                    <a:pt x="291323" y="146127"/>
                  </a:lnTo>
                  <a:lnTo>
                    <a:pt x="291323" y="2792"/>
                  </a:lnTo>
                  <a:lnTo>
                    <a:pt x="297838" y="2792"/>
                  </a:lnTo>
                  <a:lnTo>
                    <a:pt x="297838" y="133096"/>
                  </a:lnTo>
                  <a:lnTo>
                    <a:pt x="304353" y="113550"/>
                  </a:lnTo>
                  <a:lnTo>
                    <a:pt x="304353" y="2792"/>
                  </a:lnTo>
                  <a:lnTo>
                    <a:pt x="310868" y="2792"/>
                  </a:lnTo>
                  <a:lnTo>
                    <a:pt x="310868" y="100520"/>
                  </a:lnTo>
                  <a:lnTo>
                    <a:pt x="317384" y="87490"/>
                  </a:lnTo>
                  <a:lnTo>
                    <a:pt x="317384" y="2792"/>
                  </a:lnTo>
                  <a:lnTo>
                    <a:pt x="323899" y="2792"/>
                  </a:lnTo>
                  <a:lnTo>
                    <a:pt x="323899" y="87490"/>
                  </a:lnTo>
                  <a:lnTo>
                    <a:pt x="330414" y="107035"/>
                  </a:lnTo>
                  <a:lnTo>
                    <a:pt x="330414" y="2792"/>
                  </a:lnTo>
                  <a:lnTo>
                    <a:pt x="336929" y="2792"/>
                  </a:lnTo>
                  <a:lnTo>
                    <a:pt x="336929" y="126581"/>
                  </a:lnTo>
                  <a:lnTo>
                    <a:pt x="343445" y="139611"/>
                  </a:lnTo>
                  <a:lnTo>
                    <a:pt x="343445" y="2792"/>
                  </a:lnTo>
                  <a:lnTo>
                    <a:pt x="349960" y="2792"/>
                  </a:lnTo>
                  <a:lnTo>
                    <a:pt x="349960" y="159157"/>
                  </a:lnTo>
                  <a:lnTo>
                    <a:pt x="356475" y="178703"/>
                  </a:lnTo>
                  <a:lnTo>
                    <a:pt x="356475" y="2792"/>
                  </a:lnTo>
                  <a:lnTo>
                    <a:pt x="362990" y="2792"/>
                  </a:lnTo>
                  <a:lnTo>
                    <a:pt x="362990" y="198248"/>
                  </a:lnTo>
                  <a:lnTo>
                    <a:pt x="369505" y="217794"/>
                  </a:lnTo>
                  <a:lnTo>
                    <a:pt x="369505" y="2792"/>
                  </a:lnTo>
                  <a:lnTo>
                    <a:pt x="376021" y="2792"/>
                  </a:lnTo>
                  <a:lnTo>
                    <a:pt x="376021" y="237340"/>
                  </a:lnTo>
                  <a:lnTo>
                    <a:pt x="382536" y="256885"/>
                  </a:lnTo>
                  <a:lnTo>
                    <a:pt x="382536" y="2792"/>
                  </a:lnTo>
                  <a:lnTo>
                    <a:pt x="389051" y="2792"/>
                  </a:lnTo>
                  <a:lnTo>
                    <a:pt x="389051" y="347168"/>
                  </a:lnTo>
                  <a:lnTo>
                    <a:pt x="395566" y="347168"/>
                  </a:lnTo>
                  <a:lnTo>
                    <a:pt x="395566" y="15822"/>
                  </a:lnTo>
                  <a:lnTo>
                    <a:pt x="402082" y="28853"/>
                  </a:lnTo>
                  <a:lnTo>
                    <a:pt x="402082" y="347168"/>
                  </a:lnTo>
                  <a:lnTo>
                    <a:pt x="408597" y="347168"/>
                  </a:lnTo>
                  <a:lnTo>
                    <a:pt x="408597" y="48398"/>
                  </a:lnTo>
                  <a:lnTo>
                    <a:pt x="415112" y="61429"/>
                  </a:lnTo>
                  <a:lnTo>
                    <a:pt x="415112" y="347168"/>
                  </a:lnTo>
                  <a:lnTo>
                    <a:pt x="421627" y="366713"/>
                  </a:lnTo>
                  <a:lnTo>
                    <a:pt x="421627" y="80974"/>
                  </a:lnTo>
                  <a:lnTo>
                    <a:pt x="428142" y="94005"/>
                  </a:lnTo>
                  <a:lnTo>
                    <a:pt x="428142" y="386259"/>
                  </a:lnTo>
                  <a:lnTo>
                    <a:pt x="434658" y="399289"/>
                  </a:lnTo>
                  <a:lnTo>
                    <a:pt x="434658" y="107035"/>
                  </a:lnTo>
                  <a:lnTo>
                    <a:pt x="441173" y="126581"/>
                  </a:lnTo>
                  <a:lnTo>
                    <a:pt x="441173" y="418835"/>
                  </a:lnTo>
                  <a:lnTo>
                    <a:pt x="447688" y="431865"/>
                  </a:lnTo>
                  <a:lnTo>
                    <a:pt x="447688" y="139611"/>
                  </a:lnTo>
                  <a:lnTo>
                    <a:pt x="454203" y="159157"/>
                  </a:lnTo>
                  <a:lnTo>
                    <a:pt x="454203" y="451411"/>
                  </a:lnTo>
                  <a:lnTo>
                    <a:pt x="460718" y="470957"/>
                  </a:lnTo>
                  <a:lnTo>
                    <a:pt x="460718" y="172187"/>
                  </a:lnTo>
                  <a:lnTo>
                    <a:pt x="467234" y="191733"/>
                  </a:lnTo>
                  <a:lnTo>
                    <a:pt x="467234" y="483987"/>
                  </a:lnTo>
                  <a:lnTo>
                    <a:pt x="472818" y="503533"/>
                  </a:lnTo>
                  <a:lnTo>
                    <a:pt x="472818" y="204763"/>
                  </a:lnTo>
                  <a:lnTo>
                    <a:pt x="479333" y="217794"/>
                  </a:lnTo>
                  <a:lnTo>
                    <a:pt x="479333" y="523078"/>
                  </a:lnTo>
                  <a:lnTo>
                    <a:pt x="485849" y="536109"/>
                  </a:lnTo>
                  <a:lnTo>
                    <a:pt x="485849" y="237340"/>
                  </a:lnTo>
                  <a:lnTo>
                    <a:pt x="492364" y="250370"/>
                  </a:lnTo>
                  <a:lnTo>
                    <a:pt x="492364" y="536109"/>
                  </a:lnTo>
                  <a:lnTo>
                    <a:pt x="498879" y="536109"/>
                  </a:lnTo>
                  <a:lnTo>
                    <a:pt x="498879" y="269916"/>
                  </a:lnTo>
                  <a:lnTo>
                    <a:pt x="505394" y="282946"/>
                  </a:lnTo>
                  <a:lnTo>
                    <a:pt x="505394" y="536109"/>
                  </a:lnTo>
                  <a:lnTo>
                    <a:pt x="511909" y="536109"/>
                  </a:lnTo>
                  <a:lnTo>
                    <a:pt x="511909" y="302492"/>
                  </a:lnTo>
                  <a:lnTo>
                    <a:pt x="518425" y="315522"/>
                  </a:lnTo>
                  <a:lnTo>
                    <a:pt x="518425" y="536109"/>
                  </a:lnTo>
                  <a:lnTo>
                    <a:pt x="524940" y="536109"/>
                  </a:lnTo>
                  <a:lnTo>
                    <a:pt x="524940" y="334137"/>
                  </a:lnTo>
                  <a:lnTo>
                    <a:pt x="531455" y="347168"/>
                  </a:lnTo>
                  <a:lnTo>
                    <a:pt x="531455" y="536109"/>
                  </a:lnTo>
                  <a:lnTo>
                    <a:pt x="537970" y="536109"/>
                  </a:lnTo>
                  <a:lnTo>
                    <a:pt x="537970" y="360198"/>
                  </a:lnTo>
                  <a:lnTo>
                    <a:pt x="544486" y="379744"/>
                  </a:lnTo>
                  <a:lnTo>
                    <a:pt x="544486" y="536109"/>
                  </a:lnTo>
                  <a:lnTo>
                    <a:pt x="551001" y="536109"/>
                  </a:lnTo>
                  <a:lnTo>
                    <a:pt x="551001" y="392774"/>
                  </a:lnTo>
                  <a:lnTo>
                    <a:pt x="557516" y="412320"/>
                  </a:lnTo>
                  <a:lnTo>
                    <a:pt x="557516" y="536109"/>
                  </a:lnTo>
                  <a:lnTo>
                    <a:pt x="564031" y="536109"/>
                  </a:lnTo>
                  <a:lnTo>
                    <a:pt x="564031" y="425350"/>
                  </a:lnTo>
                  <a:lnTo>
                    <a:pt x="570546" y="444896"/>
                  </a:lnTo>
                  <a:lnTo>
                    <a:pt x="570546" y="536109"/>
                  </a:lnTo>
                  <a:lnTo>
                    <a:pt x="577062" y="536109"/>
                  </a:lnTo>
                  <a:lnTo>
                    <a:pt x="577062" y="457926"/>
                  </a:lnTo>
                  <a:lnTo>
                    <a:pt x="583577" y="470957"/>
                  </a:lnTo>
                  <a:lnTo>
                    <a:pt x="583577" y="536109"/>
                  </a:lnTo>
                  <a:lnTo>
                    <a:pt x="590092" y="536109"/>
                  </a:lnTo>
                  <a:lnTo>
                    <a:pt x="590092" y="490502"/>
                  </a:lnTo>
                  <a:lnTo>
                    <a:pt x="596607" y="503533"/>
                  </a:lnTo>
                  <a:lnTo>
                    <a:pt x="596607" y="536109"/>
                  </a:lnTo>
                  <a:lnTo>
                    <a:pt x="603123" y="536109"/>
                  </a:lnTo>
                  <a:lnTo>
                    <a:pt x="603123" y="523078"/>
                  </a:lnTo>
                </a:path>
                <a:path w="610870" h="536575">
                  <a:moveTo>
                    <a:pt x="245716" y="347168"/>
                  </a:moveTo>
                  <a:lnTo>
                    <a:pt x="245716" y="269916"/>
                  </a:lnTo>
                  <a:lnTo>
                    <a:pt x="252232" y="269916"/>
                  </a:lnTo>
                  <a:lnTo>
                    <a:pt x="252232" y="347168"/>
                  </a:lnTo>
                  <a:lnTo>
                    <a:pt x="258747" y="347168"/>
                  </a:lnTo>
                  <a:lnTo>
                    <a:pt x="258747" y="269916"/>
                  </a:lnTo>
                  <a:lnTo>
                    <a:pt x="265262" y="269916"/>
                  </a:lnTo>
                  <a:lnTo>
                    <a:pt x="265262" y="347168"/>
                  </a:lnTo>
                  <a:lnTo>
                    <a:pt x="271777" y="347168"/>
                  </a:lnTo>
                  <a:lnTo>
                    <a:pt x="271777" y="269916"/>
                  </a:lnTo>
                  <a:lnTo>
                    <a:pt x="278292" y="269916"/>
                  </a:lnTo>
                  <a:lnTo>
                    <a:pt x="278292" y="347168"/>
                  </a:lnTo>
                  <a:lnTo>
                    <a:pt x="284808" y="347168"/>
                  </a:lnTo>
                  <a:lnTo>
                    <a:pt x="284808" y="269916"/>
                  </a:lnTo>
                  <a:lnTo>
                    <a:pt x="291323" y="269916"/>
                  </a:lnTo>
                  <a:lnTo>
                    <a:pt x="291323" y="347168"/>
                  </a:lnTo>
                  <a:lnTo>
                    <a:pt x="297838" y="347168"/>
                  </a:lnTo>
                  <a:lnTo>
                    <a:pt x="297838" y="269916"/>
                  </a:lnTo>
                  <a:lnTo>
                    <a:pt x="304353" y="269916"/>
                  </a:lnTo>
                  <a:lnTo>
                    <a:pt x="304353" y="347168"/>
                  </a:lnTo>
                  <a:lnTo>
                    <a:pt x="310868" y="347168"/>
                  </a:lnTo>
                  <a:lnTo>
                    <a:pt x="310868" y="269916"/>
                  </a:lnTo>
                  <a:lnTo>
                    <a:pt x="317384" y="269916"/>
                  </a:lnTo>
                  <a:lnTo>
                    <a:pt x="317384" y="347168"/>
                  </a:lnTo>
                  <a:lnTo>
                    <a:pt x="323899" y="347168"/>
                  </a:lnTo>
                  <a:lnTo>
                    <a:pt x="323899" y="269916"/>
                  </a:lnTo>
                  <a:lnTo>
                    <a:pt x="330414" y="269916"/>
                  </a:lnTo>
                  <a:lnTo>
                    <a:pt x="330414" y="347168"/>
                  </a:lnTo>
                  <a:lnTo>
                    <a:pt x="336929" y="347168"/>
                  </a:lnTo>
                  <a:lnTo>
                    <a:pt x="336929" y="269916"/>
                  </a:lnTo>
                  <a:lnTo>
                    <a:pt x="343445" y="269916"/>
                  </a:lnTo>
                  <a:lnTo>
                    <a:pt x="343445" y="347168"/>
                  </a:lnTo>
                  <a:lnTo>
                    <a:pt x="349960" y="347168"/>
                  </a:lnTo>
                  <a:lnTo>
                    <a:pt x="349960" y="269916"/>
                  </a:lnTo>
                  <a:lnTo>
                    <a:pt x="356475" y="269916"/>
                  </a:lnTo>
                  <a:lnTo>
                    <a:pt x="356475" y="347168"/>
                  </a:lnTo>
                  <a:lnTo>
                    <a:pt x="362990" y="347168"/>
                  </a:lnTo>
                  <a:lnTo>
                    <a:pt x="362990" y="269916"/>
                  </a:lnTo>
                  <a:lnTo>
                    <a:pt x="369505" y="269916"/>
                  </a:lnTo>
                  <a:lnTo>
                    <a:pt x="369505" y="347168"/>
                  </a:lnTo>
                  <a:lnTo>
                    <a:pt x="376021" y="347168"/>
                  </a:lnTo>
                  <a:lnTo>
                    <a:pt x="376021" y="269916"/>
                  </a:lnTo>
                  <a:lnTo>
                    <a:pt x="382536" y="269916"/>
                  </a:lnTo>
                  <a:lnTo>
                    <a:pt x="382536" y="347168"/>
                  </a:lnTo>
                </a:path>
                <a:path w="610870" h="536575">
                  <a:moveTo>
                    <a:pt x="251301" y="0"/>
                  </a:moveTo>
                  <a:lnTo>
                    <a:pt x="251301" y="0"/>
                  </a:lnTo>
                  <a:lnTo>
                    <a:pt x="0" y="536109"/>
                  </a:lnTo>
                  <a:lnTo>
                    <a:pt x="65152" y="536109"/>
                  </a:lnTo>
                  <a:lnTo>
                    <a:pt x="132165" y="536109"/>
                  </a:lnTo>
                  <a:lnTo>
                    <a:pt x="169395" y="444896"/>
                  </a:lnTo>
                  <a:lnTo>
                    <a:pt x="207556" y="353683"/>
                  </a:lnTo>
                  <a:lnTo>
                    <a:pt x="276431" y="353683"/>
                  </a:lnTo>
                  <a:lnTo>
                    <a:pt x="345306" y="353683"/>
                  </a:lnTo>
                  <a:lnTo>
                    <a:pt x="415112" y="353683"/>
                  </a:lnTo>
                  <a:lnTo>
                    <a:pt x="449550" y="443965"/>
                  </a:lnTo>
                  <a:lnTo>
                    <a:pt x="484918" y="536109"/>
                  </a:lnTo>
                  <a:lnTo>
                    <a:pt x="547278" y="536109"/>
                  </a:lnTo>
                  <a:lnTo>
                    <a:pt x="610568" y="536109"/>
                  </a:lnTo>
                  <a:lnTo>
                    <a:pt x="574269" y="446757"/>
                  </a:lnTo>
                  <a:lnTo>
                    <a:pt x="537040" y="357406"/>
                  </a:lnTo>
                  <a:lnTo>
                    <a:pt x="500741" y="268054"/>
                  </a:lnTo>
                  <a:lnTo>
                    <a:pt x="463511" y="178703"/>
                  </a:lnTo>
                  <a:lnTo>
                    <a:pt x="427212" y="89351"/>
                  </a:lnTo>
                  <a:lnTo>
                    <a:pt x="389982" y="0"/>
                  </a:lnTo>
                  <a:lnTo>
                    <a:pt x="321107" y="0"/>
                  </a:lnTo>
                  <a:lnTo>
                    <a:pt x="251301" y="0"/>
                  </a:lnTo>
                </a:path>
              </a:pathLst>
            </a:custGeom>
            <a:ln w="5584">
              <a:solidFill>
                <a:srgbClr val="000000"/>
              </a:solidFill>
            </a:ln>
          </p:spPr>
          <p:txBody>
            <a:bodyPr wrap="square" lIns="0" tIns="0" rIns="0" bIns="0" rtlCol="0"/>
            <a:lstStyle/>
            <a:p>
              <a:endParaRPr sz="921"/>
            </a:p>
          </p:txBody>
        </p:sp>
        <p:pic>
          <p:nvPicPr>
            <p:cNvPr id="268" name="object 268"/>
            <p:cNvPicPr/>
            <p:nvPr/>
          </p:nvPicPr>
          <p:blipFill>
            <a:blip r:embed="rId162" cstate="print"/>
            <a:stretch>
              <a:fillRect/>
            </a:stretch>
          </p:blipFill>
          <p:spPr>
            <a:xfrm>
              <a:off x="8587057" y="3609430"/>
              <a:ext cx="149850" cy="188010"/>
            </a:xfrm>
            <a:prstGeom prst="rect">
              <a:avLst/>
            </a:prstGeom>
          </p:spPr>
        </p:pic>
        <p:sp>
          <p:nvSpPr>
            <p:cNvPr id="269" name="object 269"/>
            <p:cNvSpPr/>
            <p:nvPr/>
          </p:nvSpPr>
          <p:spPr>
            <a:xfrm>
              <a:off x="8987277" y="3530316"/>
              <a:ext cx="664210" cy="536575"/>
            </a:xfrm>
            <a:custGeom>
              <a:avLst/>
              <a:gdLst/>
              <a:ahLst/>
              <a:cxnLst/>
              <a:rect l="l" t="t" r="r" b="b"/>
              <a:pathLst>
                <a:path w="664209"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59567" y="2792"/>
                  </a:lnTo>
                  <a:lnTo>
                    <a:pt x="59567" y="536109"/>
                  </a:lnTo>
                  <a:lnTo>
                    <a:pt x="66082" y="536109"/>
                  </a:lnTo>
                  <a:lnTo>
                    <a:pt x="66082" y="2792"/>
                  </a:lnTo>
                  <a:lnTo>
                    <a:pt x="72598" y="2792"/>
                  </a:lnTo>
                  <a:lnTo>
                    <a:pt x="72598" y="536109"/>
                  </a:lnTo>
                  <a:lnTo>
                    <a:pt x="79113" y="536109"/>
                  </a:lnTo>
                  <a:lnTo>
                    <a:pt x="79113" y="2792"/>
                  </a:lnTo>
                  <a:lnTo>
                    <a:pt x="85628" y="2792"/>
                  </a:lnTo>
                  <a:lnTo>
                    <a:pt x="85628" y="536109"/>
                  </a:lnTo>
                  <a:lnTo>
                    <a:pt x="92143" y="536109"/>
                  </a:lnTo>
                  <a:lnTo>
                    <a:pt x="92143" y="2792"/>
                  </a:lnTo>
                  <a:lnTo>
                    <a:pt x="98659" y="2792"/>
                  </a:lnTo>
                  <a:lnTo>
                    <a:pt x="98659" y="536109"/>
                  </a:lnTo>
                  <a:lnTo>
                    <a:pt x="105174" y="536109"/>
                  </a:lnTo>
                  <a:lnTo>
                    <a:pt x="105174" y="2792"/>
                  </a:lnTo>
                  <a:lnTo>
                    <a:pt x="111689" y="2792"/>
                  </a:lnTo>
                  <a:lnTo>
                    <a:pt x="111689" y="536109"/>
                  </a:lnTo>
                  <a:lnTo>
                    <a:pt x="118204" y="536109"/>
                  </a:lnTo>
                  <a:lnTo>
                    <a:pt x="118204" y="2792"/>
                  </a:lnTo>
                  <a:lnTo>
                    <a:pt x="124719" y="2792"/>
                  </a:lnTo>
                  <a:lnTo>
                    <a:pt x="124719" y="536109"/>
                  </a:lnTo>
                </a:path>
                <a:path w="664209" h="536575">
                  <a:moveTo>
                    <a:pt x="0" y="0"/>
                  </a:moveTo>
                  <a:lnTo>
                    <a:pt x="0" y="0"/>
                  </a:lnTo>
                  <a:lnTo>
                    <a:pt x="0" y="536109"/>
                  </a:lnTo>
                  <a:lnTo>
                    <a:pt x="62359" y="536109"/>
                  </a:lnTo>
                  <a:lnTo>
                    <a:pt x="125650" y="536109"/>
                  </a:lnTo>
                  <a:lnTo>
                    <a:pt x="125650" y="446757"/>
                  </a:lnTo>
                  <a:lnTo>
                    <a:pt x="125650" y="357406"/>
                  </a:lnTo>
                  <a:lnTo>
                    <a:pt x="125650" y="268054"/>
                  </a:lnTo>
                  <a:lnTo>
                    <a:pt x="125650" y="178703"/>
                  </a:lnTo>
                  <a:lnTo>
                    <a:pt x="125650" y="89351"/>
                  </a:lnTo>
                  <a:lnTo>
                    <a:pt x="125650" y="0"/>
                  </a:lnTo>
                  <a:lnTo>
                    <a:pt x="63290" y="0"/>
                  </a:lnTo>
                  <a:lnTo>
                    <a:pt x="0" y="0"/>
                  </a:lnTo>
                </a:path>
                <a:path w="664209" h="536575">
                  <a:moveTo>
                    <a:pt x="241063" y="536109"/>
                  </a:moveTo>
                  <a:lnTo>
                    <a:pt x="241063" y="2792"/>
                  </a:lnTo>
                  <a:lnTo>
                    <a:pt x="247578" y="2792"/>
                  </a:lnTo>
                  <a:lnTo>
                    <a:pt x="247578" y="536109"/>
                  </a:lnTo>
                  <a:lnTo>
                    <a:pt x="254093" y="536109"/>
                  </a:lnTo>
                  <a:lnTo>
                    <a:pt x="254093" y="2792"/>
                  </a:lnTo>
                  <a:lnTo>
                    <a:pt x="260608" y="2792"/>
                  </a:lnTo>
                  <a:lnTo>
                    <a:pt x="260608" y="536109"/>
                  </a:lnTo>
                  <a:lnTo>
                    <a:pt x="267123" y="536109"/>
                  </a:lnTo>
                  <a:lnTo>
                    <a:pt x="267123" y="2792"/>
                  </a:lnTo>
                  <a:lnTo>
                    <a:pt x="273639" y="2792"/>
                  </a:lnTo>
                  <a:lnTo>
                    <a:pt x="273639" y="536109"/>
                  </a:lnTo>
                  <a:lnTo>
                    <a:pt x="280154" y="536109"/>
                  </a:lnTo>
                  <a:lnTo>
                    <a:pt x="280154" y="2792"/>
                  </a:lnTo>
                  <a:lnTo>
                    <a:pt x="286669" y="2792"/>
                  </a:lnTo>
                  <a:lnTo>
                    <a:pt x="286669" y="536109"/>
                  </a:lnTo>
                  <a:lnTo>
                    <a:pt x="293184" y="536109"/>
                  </a:lnTo>
                  <a:lnTo>
                    <a:pt x="293184" y="2792"/>
                  </a:lnTo>
                  <a:lnTo>
                    <a:pt x="299700" y="2792"/>
                  </a:lnTo>
                  <a:lnTo>
                    <a:pt x="299700" y="536109"/>
                  </a:lnTo>
                  <a:lnTo>
                    <a:pt x="306215" y="536109"/>
                  </a:lnTo>
                  <a:lnTo>
                    <a:pt x="306215" y="2792"/>
                  </a:lnTo>
                  <a:lnTo>
                    <a:pt x="312730" y="2792"/>
                  </a:lnTo>
                  <a:lnTo>
                    <a:pt x="312730" y="536109"/>
                  </a:lnTo>
                  <a:lnTo>
                    <a:pt x="319245" y="536109"/>
                  </a:lnTo>
                  <a:lnTo>
                    <a:pt x="319245" y="2792"/>
                  </a:lnTo>
                  <a:lnTo>
                    <a:pt x="325760" y="2792"/>
                  </a:lnTo>
                  <a:lnTo>
                    <a:pt x="325760" y="536109"/>
                  </a:lnTo>
                  <a:lnTo>
                    <a:pt x="332276" y="536109"/>
                  </a:lnTo>
                  <a:lnTo>
                    <a:pt x="332276" y="2792"/>
                  </a:lnTo>
                  <a:lnTo>
                    <a:pt x="338791" y="2792"/>
                  </a:lnTo>
                  <a:lnTo>
                    <a:pt x="338791" y="536109"/>
                  </a:lnTo>
                  <a:lnTo>
                    <a:pt x="345306" y="536109"/>
                  </a:lnTo>
                  <a:lnTo>
                    <a:pt x="345306" y="2792"/>
                  </a:lnTo>
                  <a:lnTo>
                    <a:pt x="351821" y="2792"/>
                  </a:lnTo>
                  <a:lnTo>
                    <a:pt x="351821" y="536109"/>
                  </a:lnTo>
                </a:path>
                <a:path w="664209" h="536575">
                  <a:moveTo>
                    <a:pt x="358336" y="80974"/>
                  </a:moveTo>
                  <a:lnTo>
                    <a:pt x="358336" y="2792"/>
                  </a:lnTo>
                  <a:lnTo>
                    <a:pt x="364852" y="2792"/>
                  </a:lnTo>
                  <a:lnTo>
                    <a:pt x="364852" y="80974"/>
                  </a:lnTo>
                  <a:lnTo>
                    <a:pt x="371367" y="80974"/>
                  </a:lnTo>
                  <a:lnTo>
                    <a:pt x="371367" y="2792"/>
                  </a:lnTo>
                  <a:lnTo>
                    <a:pt x="377882" y="2792"/>
                  </a:lnTo>
                  <a:lnTo>
                    <a:pt x="377882" y="80974"/>
                  </a:lnTo>
                  <a:lnTo>
                    <a:pt x="384397" y="80974"/>
                  </a:lnTo>
                  <a:lnTo>
                    <a:pt x="384397" y="2792"/>
                  </a:lnTo>
                  <a:lnTo>
                    <a:pt x="390913" y="2792"/>
                  </a:lnTo>
                  <a:lnTo>
                    <a:pt x="390913" y="80974"/>
                  </a:lnTo>
                  <a:lnTo>
                    <a:pt x="397428" y="80974"/>
                  </a:lnTo>
                  <a:lnTo>
                    <a:pt x="397428" y="2792"/>
                  </a:lnTo>
                  <a:lnTo>
                    <a:pt x="403943" y="2792"/>
                  </a:lnTo>
                  <a:lnTo>
                    <a:pt x="403943" y="80974"/>
                  </a:lnTo>
                  <a:lnTo>
                    <a:pt x="410458" y="80974"/>
                  </a:lnTo>
                  <a:lnTo>
                    <a:pt x="410458" y="2792"/>
                  </a:lnTo>
                  <a:lnTo>
                    <a:pt x="416973" y="2792"/>
                  </a:lnTo>
                  <a:lnTo>
                    <a:pt x="416973" y="80974"/>
                  </a:lnTo>
                  <a:lnTo>
                    <a:pt x="423489" y="80974"/>
                  </a:lnTo>
                  <a:lnTo>
                    <a:pt x="423489" y="2792"/>
                  </a:lnTo>
                  <a:lnTo>
                    <a:pt x="430004" y="2792"/>
                  </a:lnTo>
                  <a:lnTo>
                    <a:pt x="430004" y="80974"/>
                  </a:lnTo>
                  <a:lnTo>
                    <a:pt x="436519" y="80974"/>
                  </a:lnTo>
                  <a:lnTo>
                    <a:pt x="436519" y="2792"/>
                  </a:lnTo>
                  <a:lnTo>
                    <a:pt x="443034" y="2792"/>
                  </a:lnTo>
                  <a:lnTo>
                    <a:pt x="443034" y="80974"/>
                  </a:lnTo>
                  <a:lnTo>
                    <a:pt x="449550" y="80974"/>
                  </a:lnTo>
                  <a:lnTo>
                    <a:pt x="449550" y="2792"/>
                  </a:lnTo>
                  <a:lnTo>
                    <a:pt x="456065" y="2792"/>
                  </a:lnTo>
                  <a:lnTo>
                    <a:pt x="456065" y="80974"/>
                  </a:lnTo>
                  <a:lnTo>
                    <a:pt x="461649" y="80974"/>
                  </a:lnTo>
                  <a:lnTo>
                    <a:pt x="461649" y="2792"/>
                  </a:lnTo>
                  <a:lnTo>
                    <a:pt x="468164" y="2792"/>
                  </a:lnTo>
                  <a:lnTo>
                    <a:pt x="468164" y="80974"/>
                  </a:lnTo>
                  <a:lnTo>
                    <a:pt x="474680" y="80974"/>
                  </a:lnTo>
                  <a:lnTo>
                    <a:pt x="474680" y="2792"/>
                  </a:lnTo>
                  <a:lnTo>
                    <a:pt x="481195" y="2792"/>
                  </a:lnTo>
                  <a:lnTo>
                    <a:pt x="481195" y="80974"/>
                  </a:lnTo>
                  <a:lnTo>
                    <a:pt x="487710" y="80974"/>
                  </a:lnTo>
                  <a:lnTo>
                    <a:pt x="487710" y="2792"/>
                  </a:lnTo>
                  <a:lnTo>
                    <a:pt x="494225" y="2792"/>
                  </a:lnTo>
                  <a:lnTo>
                    <a:pt x="494225" y="80974"/>
                  </a:lnTo>
                  <a:lnTo>
                    <a:pt x="500741" y="87490"/>
                  </a:lnTo>
                  <a:lnTo>
                    <a:pt x="500741" y="2792"/>
                  </a:lnTo>
                  <a:lnTo>
                    <a:pt x="507256" y="2792"/>
                  </a:lnTo>
                  <a:lnTo>
                    <a:pt x="507256" y="87490"/>
                  </a:lnTo>
                  <a:lnTo>
                    <a:pt x="513771" y="94005"/>
                  </a:lnTo>
                  <a:lnTo>
                    <a:pt x="513771" y="2792"/>
                  </a:lnTo>
                  <a:lnTo>
                    <a:pt x="520286" y="2792"/>
                  </a:lnTo>
                  <a:lnTo>
                    <a:pt x="520286" y="100520"/>
                  </a:lnTo>
                  <a:lnTo>
                    <a:pt x="526801" y="107035"/>
                  </a:lnTo>
                  <a:lnTo>
                    <a:pt x="526801" y="2792"/>
                  </a:lnTo>
                  <a:lnTo>
                    <a:pt x="533317" y="2792"/>
                  </a:lnTo>
                  <a:lnTo>
                    <a:pt x="533317" y="120066"/>
                  </a:lnTo>
                  <a:lnTo>
                    <a:pt x="539832" y="133096"/>
                  </a:lnTo>
                  <a:lnTo>
                    <a:pt x="539832" y="9307"/>
                  </a:lnTo>
                  <a:lnTo>
                    <a:pt x="546347" y="9307"/>
                  </a:lnTo>
                  <a:lnTo>
                    <a:pt x="546347" y="282946"/>
                  </a:lnTo>
                  <a:lnTo>
                    <a:pt x="552862" y="282946"/>
                  </a:lnTo>
                  <a:lnTo>
                    <a:pt x="552862" y="9307"/>
                  </a:lnTo>
                  <a:lnTo>
                    <a:pt x="559377" y="9307"/>
                  </a:lnTo>
                  <a:lnTo>
                    <a:pt x="559377" y="276431"/>
                  </a:lnTo>
                  <a:lnTo>
                    <a:pt x="565893" y="276431"/>
                  </a:lnTo>
                  <a:lnTo>
                    <a:pt x="565893" y="9307"/>
                  </a:lnTo>
                  <a:lnTo>
                    <a:pt x="572408" y="15822"/>
                  </a:lnTo>
                  <a:lnTo>
                    <a:pt x="572408" y="269916"/>
                  </a:lnTo>
                  <a:lnTo>
                    <a:pt x="578923" y="269916"/>
                  </a:lnTo>
                  <a:lnTo>
                    <a:pt x="578923" y="15822"/>
                  </a:lnTo>
                  <a:lnTo>
                    <a:pt x="585438" y="22337"/>
                  </a:lnTo>
                  <a:lnTo>
                    <a:pt x="585438" y="263400"/>
                  </a:lnTo>
                  <a:lnTo>
                    <a:pt x="591954" y="263400"/>
                  </a:lnTo>
                  <a:lnTo>
                    <a:pt x="591954" y="22337"/>
                  </a:lnTo>
                  <a:lnTo>
                    <a:pt x="598469" y="28853"/>
                  </a:lnTo>
                  <a:lnTo>
                    <a:pt x="598469" y="256885"/>
                  </a:lnTo>
                  <a:lnTo>
                    <a:pt x="604984" y="256885"/>
                  </a:lnTo>
                  <a:lnTo>
                    <a:pt x="604984" y="28853"/>
                  </a:lnTo>
                  <a:lnTo>
                    <a:pt x="611499" y="35368"/>
                  </a:lnTo>
                  <a:lnTo>
                    <a:pt x="611499" y="250370"/>
                  </a:lnTo>
                  <a:lnTo>
                    <a:pt x="618014" y="243855"/>
                  </a:lnTo>
                  <a:lnTo>
                    <a:pt x="618014" y="35368"/>
                  </a:lnTo>
                  <a:lnTo>
                    <a:pt x="624530" y="41883"/>
                  </a:lnTo>
                  <a:lnTo>
                    <a:pt x="624530" y="237340"/>
                  </a:lnTo>
                  <a:lnTo>
                    <a:pt x="631045" y="224309"/>
                  </a:lnTo>
                  <a:lnTo>
                    <a:pt x="631045" y="54913"/>
                  </a:lnTo>
                  <a:lnTo>
                    <a:pt x="637560" y="61429"/>
                  </a:lnTo>
                  <a:lnTo>
                    <a:pt x="637560" y="217794"/>
                  </a:lnTo>
                  <a:lnTo>
                    <a:pt x="644075" y="204763"/>
                  </a:lnTo>
                  <a:lnTo>
                    <a:pt x="644075" y="67944"/>
                  </a:lnTo>
                  <a:lnTo>
                    <a:pt x="650591" y="80974"/>
                  </a:lnTo>
                  <a:lnTo>
                    <a:pt x="650591" y="191733"/>
                  </a:lnTo>
                  <a:lnTo>
                    <a:pt x="657106" y="178703"/>
                  </a:lnTo>
                  <a:lnTo>
                    <a:pt x="657106" y="94005"/>
                  </a:lnTo>
                  <a:lnTo>
                    <a:pt x="663621" y="126581"/>
                  </a:lnTo>
                  <a:lnTo>
                    <a:pt x="663621" y="146127"/>
                  </a:lnTo>
                </a:path>
                <a:path w="664209" h="536575">
                  <a:moveTo>
                    <a:pt x="384397" y="250370"/>
                  </a:moveTo>
                  <a:lnTo>
                    <a:pt x="384397" y="243855"/>
                  </a:lnTo>
                  <a:lnTo>
                    <a:pt x="390913" y="243855"/>
                  </a:lnTo>
                  <a:lnTo>
                    <a:pt x="390913" y="263400"/>
                  </a:lnTo>
                  <a:lnTo>
                    <a:pt x="397428" y="276431"/>
                  </a:lnTo>
                  <a:lnTo>
                    <a:pt x="397428" y="243855"/>
                  </a:lnTo>
                  <a:lnTo>
                    <a:pt x="403943" y="250370"/>
                  </a:lnTo>
                  <a:lnTo>
                    <a:pt x="403943" y="289461"/>
                  </a:lnTo>
                  <a:lnTo>
                    <a:pt x="410458" y="295977"/>
                  </a:lnTo>
                  <a:lnTo>
                    <a:pt x="410458" y="250370"/>
                  </a:lnTo>
                  <a:lnTo>
                    <a:pt x="416973" y="250370"/>
                  </a:lnTo>
                  <a:lnTo>
                    <a:pt x="416973" y="309007"/>
                  </a:lnTo>
                  <a:lnTo>
                    <a:pt x="423489" y="322037"/>
                  </a:lnTo>
                  <a:lnTo>
                    <a:pt x="423489" y="250370"/>
                  </a:lnTo>
                  <a:lnTo>
                    <a:pt x="430004" y="250370"/>
                  </a:lnTo>
                  <a:lnTo>
                    <a:pt x="430004" y="334137"/>
                  </a:lnTo>
                  <a:lnTo>
                    <a:pt x="436519" y="347168"/>
                  </a:lnTo>
                  <a:lnTo>
                    <a:pt x="436519" y="250370"/>
                  </a:lnTo>
                  <a:lnTo>
                    <a:pt x="443034" y="250370"/>
                  </a:lnTo>
                  <a:lnTo>
                    <a:pt x="443034" y="360198"/>
                  </a:lnTo>
                  <a:lnTo>
                    <a:pt x="449550" y="373228"/>
                  </a:lnTo>
                  <a:lnTo>
                    <a:pt x="449550" y="250370"/>
                  </a:lnTo>
                  <a:lnTo>
                    <a:pt x="456065" y="250370"/>
                  </a:lnTo>
                  <a:lnTo>
                    <a:pt x="456065" y="386259"/>
                  </a:lnTo>
                  <a:lnTo>
                    <a:pt x="461649" y="399289"/>
                  </a:lnTo>
                  <a:lnTo>
                    <a:pt x="461649" y="243855"/>
                  </a:lnTo>
                  <a:lnTo>
                    <a:pt x="468164" y="243855"/>
                  </a:lnTo>
                  <a:lnTo>
                    <a:pt x="468164" y="412320"/>
                  </a:lnTo>
                  <a:lnTo>
                    <a:pt x="474680" y="425350"/>
                  </a:lnTo>
                  <a:lnTo>
                    <a:pt x="474680" y="243855"/>
                  </a:lnTo>
                  <a:lnTo>
                    <a:pt x="481195" y="237340"/>
                  </a:lnTo>
                  <a:lnTo>
                    <a:pt x="481195" y="438381"/>
                  </a:lnTo>
                  <a:lnTo>
                    <a:pt x="487710" y="451411"/>
                  </a:lnTo>
                  <a:lnTo>
                    <a:pt x="487710" y="237340"/>
                  </a:lnTo>
                  <a:lnTo>
                    <a:pt x="494225" y="230824"/>
                  </a:lnTo>
                  <a:lnTo>
                    <a:pt x="494225" y="464441"/>
                  </a:lnTo>
                  <a:lnTo>
                    <a:pt x="500741" y="477472"/>
                  </a:lnTo>
                  <a:lnTo>
                    <a:pt x="500741" y="230824"/>
                  </a:lnTo>
                  <a:lnTo>
                    <a:pt x="507256" y="224309"/>
                  </a:lnTo>
                  <a:lnTo>
                    <a:pt x="507256" y="490502"/>
                  </a:lnTo>
                  <a:lnTo>
                    <a:pt x="513771" y="503533"/>
                  </a:lnTo>
                  <a:lnTo>
                    <a:pt x="513771" y="302492"/>
                  </a:lnTo>
                  <a:lnTo>
                    <a:pt x="520286" y="315522"/>
                  </a:lnTo>
                  <a:lnTo>
                    <a:pt x="520286" y="516563"/>
                  </a:lnTo>
                  <a:lnTo>
                    <a:pt x="526801" y="529594"/>
                  </a:lnTo>
                  <a:lnTo>
                    <a:pt x="526801" y="322037"/>
                  </a:lnTo>
                  <a:lnTo>
                    <a:pt x="533317" y="334137"/>
                  </a:lnTo>
                  <a:lnTo>
                    <a:pt x="533317" y="536109"/>
                  </a:lnTo>
                  <a:lnTo>
                    <a:pt x="539832" y="536109"/>
                  </a:lnTo>
                  <a:lnTo>
                    <a:pt x="539832" y="347168"/>
                  </a:lnTo>
                  <a:lnTo>
                    <a:pt x="546347" y="353683"/>
                  </a:lnTo>
                  <a:lnTo>
                    <a:pt x="546347" y="536109"/>
                  </a:lnTo>
                  <a:lnTo>
                    <a:pt x="552862" y="536109"/>
                  </a:lnTo>
                  <a:lnTo>
                    <a:pt x="552862" y="366713"/>
                  </a:lnTo>
                  <a:lnTo>
                    <a:pt x="559377" y="379744"/>
                  </a:lnTo>
                  <a:lnTo>
                    <a:pt x="559377" y="536109"/>
                  </a:lnTo>
                  <a:lnTo>
                    <a:pt x="565893" y="536109"/>
                  </a:lnTo>
                  <a:lnTo>
                    <a:pt x="565893" y="386259"/>
                  </a:lnTo>
                  <a:lnTo>
                    <a:pt x="572408" y="399289"/>
                  </a:lnTo>
                  <a:lnTo>
                    <a:pt x="572408" y="536109"/>
                  </a:lnTo>
                  <a:lnTo>
                    <a:pt x="578923" y="536109"/>
                  </a:lnTo>
                  <a:lnTo>
                    <a:pt x="578923" y="412320"/>
                  </a:lnTo>
                  <a:lnTo>
                    <a:pt x="585438" y="425350"/>
                  </a:lnTo>
                  <a:lnTo>
                    <a:pt x="585438" y="536109"/>
                  </a:lnTo>
                  <a:lnTo>
                    <a:pt x="591954" y="536109"/>
                  </a:lnTo>
                  <a:lnTo>
                    <a:pt x="591954" y="431865"/>
                  </a:lnTo>
                  <a:lnTo>
                    <a:pt x="598469" y="444896"/>
                  </a:lnTo>
                  <a:lnTo>
                    <a:pt x="598469" y="536109"/>
                  </a:lnTo>
                  <a:lnTo>
                    <a:pt x="604984" y="536109"/>
                  </a:lnTo>
                  <a:lnTo>
                    <a:pt x="604984" y="457926"/>
                  </a:lnTo>
                  <a:lnTo>
                    <a:pt x="611499" y="464441"/>
                  </a:lnTo>
                  <a:lnTo>
                    <a:pt x="611499" y="536109"/>
                  </a:lnTo>
                  <a:lnTo>
                    <a:pt x="618014" y="536109"/>
                  </a:lnTo>
                  <a:lnTo>
                    <a:pt x="618014" y="477472"/>
                  </a:lnTo>
                  <a:lnTo>
                    <a:pt x="624530" y="490502"/>
                  </a:lnTo>
                  <a:lnTo>
                    <a:pt x="624530" y="536109"/>
                  </a:lnTo>
                  <a:lnTo>
                    <a:pt x="631045" y="536109"/>
                  </a:lnTo>
                  <a:lnTo>
                    <a:pt x="631045" y="497018"/>
                  </a:lnTo>
                  <a:lnTo>
                    <a:pt x="637560" y="510048"/>
                  </a:lnTo>
                  <a:lnTo>
                    <a:pt x="637560" y="536109"/>
                  </a:lnTo>
                  <a:lnTo>
                    <a:pt x="644075" y="536109"/>
                  </a:lnTo>
                  <a:lnTo>
                    <a:pt x="644075" y="523078"/>
                  </a:lnTo>
                  <a:lnTo>
                    <a:pt x="650591" y="529594"/>
                  </a:lnTo>
                  <a:lnTo>
                    <a:pt x="650591" y="536109"/>
                  </a:lnTo>
                </a:path>
                <a:path w="664209" h="536575">
                  <a:moveTo>
                    <a:pt x="513771" y="289461"/>
                  </a:moveTo>
                  <a:lnTo>
                    <a:pt x="513771" y="217794"/>
                  </a:lnTo>
                  <a:lnTo>
                    <a:pt x="520286" y="211279"/>
                  </a:lnTo>
                  <a:lnTo>
                    <a:pt x="520286" y="289461"/>
                  </a:lnTo>
                  <a:lnTo>
                    <a:pt x="526801" y="282946"/>
                  </a:lnTo>
                  <a:lnTo>
                    <a:pt x="526801" y="204763"/>
                  </a:lnTo>
                  <a:lnTo>
                    <a:pt x="533317" y="191733"/>
                  </a:lnTo>
                  <a:lnTo>
                    <a:pt x="533317" y="282946"/>
                  </a:lnTo>
                  <a:lnTo>
                    <a:pt x="539832" y="282946"/>
                  </a:lnTo>
                  <a:lnTo>
                    <a:pt x="539832" y="172187"/>
                  </a:lnTo>
                </a:path>
                <a:path w="664209" h="536575">
                  <a:moveTo>
                    <a:pt x="239201" y="0"/>
                  </a:moveTo>
                  <a:lnTo>
                    <a:pt x="239201" y="0"/>
                  </a:lnTo>
                  <a:lnTo>
                    <a:pt x="239201" y="536109"/>
                  </a:lnTo>
                  <a:lnTo>
                    <a:pt x="295977" y="536109"/>
                  </a:lnTo>
                  <a:lnTo>
                    <a:pt x="352752" y="536109"/>
                  </a:lnTo>
                  <a:lnTo>
                    <a:pt x="352752" y="444896"/>
                  </a:lnTo>
                  <a:lnTo>
                    <a:pt x="352752" y="353683"/>
                  </a:lnTo>
                  <a:lnTo>
                    <a:pt x="352752" y="264331"/>
                  </a:lnTo>
                  <a:lnTo>
                    <a:pt x="352752" y="173118"/>
                  </a:lnTo>
                  <a:lnTo>
                    <a:pt x="352752" y="81905"/>
                  </a:lnTo>
                  <a:lnTo>
                    <a:pt x="412320" y="81905"/>
                  </a:lnTo>
                  <a:lnTo>
                    <a:pt x="472818" y="81905"/>
                  </a:lnTo>
                </a:path>
              </a:pathLst>
            </a:custGeom>
            <a:ln w="5584">
              <a:solidFill>
                <a:srgbClr val="000000"/>
              </a:solidFill>
            </a:ln>
          </p:spPr>
          <p:txBody>
            <a:bodyPr wrap="square" lIns="0" tIns="0" rIns="0" bIns="0" rtlCol="0"/>
            <a:lstStyle/>
            <a:p>
              <a:endParaRPr sz="921"/>
            </a:p>
          </p:txBody>
        </p:sp>
        <p:pic>
          <p:nvPicPr>
            <p:cNvPr id="270" name="object 270"/>
            <p:cNvPicPr/>
            <p:nvPr/>
          </p:nvPicPr>
          <p:blipFill>
            <a:blip r:embed="rId163" cstate="print"/>
            <a:stretch>
              <a:fillRect/>
            </a:stretch>
          </p:blipFill>
          <p:spPr>
            <a:xfrm>
              <a:off x="9363737" y="3608503"/>
              <a:ext cx="168022" cy="170343"/>
            </a:xfrm>
            <a:prstGeom prst="rect">
              <a:avLst/>
            </a:prstGeom>
          </p:spPr>
        </p:pic>
        <p:sp>
          <p:nvSpPr>
            <p:cNvPr id="271" name="object 271"/>
            <p:cNvSpPr/>
            <p:nvPr/>
          </p:nvSpPr>
          <p:spPr>
            <a:xfrm>
              <a:off x="9366091" y="3769518"/>
              <a:ext cx="275590" cy="297180"/>
            </a:xfrm>
            <a:custGeom>
              <a:avLst/>
              <a:gdLst/>
              <a:ahLst/>
              <a:cxnLst/>
              <a:rect l="l" t="t" r="r" b="b"/>
              <a:pathLst>
                <a:path w="275590" h="297179">
                  <a:moveTo>
                    <a:pt x="0" y="0"/>
                  </a:moveTo>
                  <a:lnTo>
                    <a:pt x="50260" y="99589"/>
                  </a:lnTo>
                  <a:lnTo>
                    <a:pt x="99589" y="197318"/>
                  </a:lnTo>
                  <a:lnTo>
                    <a:pt x="149850" y="296907"/>
                  </a:lnTo>
                  <a:lnTo>
                    <a:pt x="212209" y="296907"/>
                  </a:lnTo>
                  <a:lnTo>
                    <a:pt x="275500" y="296907"/>
                  </a:lnTo>
                  <a:lnTo>
                    <a:pt x="227101" y="215002"/>
                  </a:lnTo>
                  <a:lnTo>
                    <a:pt x="178703" y="133096"/>
                  </a:lnTo>
                  <a:lnTo>
                    <a:pt x="130304" y="50260"/>
                  </a:lnTo>
                </a:path>
              </a:pathLst>
            </a:custGeom>
            <a:ln w="5584">
              <a:solidFill>
                <a:srgbClr val="000000"/>
              </a:solidFill>
            </a:ln>
          </p:spPr>
          <p:txBody>
            <a:bodyPr wrap="square" lIns="0" tIns="0" rIns="0" bIns="0" rtlCol="0"/>
            <a:lstStyle/>
            <a:p>
              <a:endParaRPr sz="921"/>
            </a:p>
          </p:txBody>
        </p:sp>
        <p:pic>
          <p:nvPicPr>
            <p:cNvPr id="272" name="object 272"/>
            <p:cNvPicPr/>
            <p:nvPr/>
          </p:nvPicPr>
          <p:blipFill>
            <a:blip r:embed="rId164" cstate="print"/>
            <a:stretch>
              <a:fillRect/>
            </a:stretch>
          </p:blipFill>
          <p:spPr>
            <a:xfrm>
              <a:off x="9226479" y="3526617"/>
              <a:ext cx="428136" cy="295947"/>
            </a:xfrm>
            <a:prstGeom prst="rect">
              <a:avLst/>
            </a:prstGeom>
          </p:spPr>
        </p:pic>
        <p:sp>
          <p:nvSpPr>
            <p:cNvPr id="273" name="object 273"/>
            <p:cNvSpPr/>
            <p:nvPr/>
          </p:nvSpPr>
          <p:spPr>
            <a:xfrm>
              <a:off x="9724428" y="3530316"/>
              <a:ext cx="1458595" cy="536575"/>
            </a:xfrm>
            <a:custGeom>
              <a:avLst/>
              <a:gdLst/>
              <a:ahLst/>
              <a:cxnLst/>
              <a:rect l="l" t="t" r="r" b="b"/>
              <a:pathLst>
                <a:path w="1458595"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6104" y="536109"/>
                  </a:lnTo>
                  <a:lnTo>
                    <a:pt x="106104" y="2792"/>
                  </a:lnTo>
                  <a:lnTo>
                    <a:pt x="112620" y="2792"/>
                  </a:lnTo>
                  <a:lnTo>
                    <a:pt x="112620" y="536109"/>
                  </a:lnTo>
                  <a:lnTo>
                    <a:pt x="119135" y="536109"/>
                  </a:lnTo>
                  <a:lnTo>
                    <a:pt x="119135" y="2792"/>
                  </a:lnTo>
                  <a:lnTo>
                    <a:pt x="125650" y="2792"/>
                  </a:lnTo>
                  <a:lnTo>
                    <a:pt x="125650" y="536109"/>
                  </a:lnTo>
                </a:path>
                <a:path w="1458595" h="536575">
                  <a:moveTo>
                    <a:pt x="0" y="0"/>
                  </a:moveTo>
                  <a:lnTo>
                    <a:pt x="0" y="0"/>
                  </a:lnTo>
                  <a:lnTo>
                    <a:pt x="0" y="536109"/>
                  </a:lnTo>
                  <a:lnTo>
                    <a:pt x="63290" y="536109"/>
                  </a:lnTo>
                  <a:lnTo>
                    <a:pt x="126581" y="536109"/>
                  </a:lnTo>
                  <a:lnTo>
                    <a:pt x="126581" y="446757"/>
                  </a:lnTo>
                  <a:lnTo>
                    <a:pt x="126581" y="357406"/>
                  </a:lnTo>
                  <a:lnTo>
                    <a:pt x="126581" y="268054"/>
                  </a:lnTo>
                  <a:lnTo>
                    <a:pt x="126581" y="178703"/>
                  </a:lnTo>
                  <a:lnTo>
                    <a:pt x="126581" y="89351"/>
                  </a:lnTo>
                  <a:lnTo>
                    <a:pt x="126581" y="0"/>
                  </a:lnTo>
                  <a:lnTo>
                    <a:pt x="63290" y="0"/>
                  </a:lnTo>
                  <a:lnTo>
                    <a:pt x="0" y="0"/>
                  </a:lnTo>
                </a:path>
                <a:path w="1458595" h="536575">
                  <a:moveTo>
                    <a:pt x="241993" y="536109"/>
                  </a:moveTo>
                  <a:lnTo>
                    <a:pt x="241993" y="2792"/>
                  </a:lnTo>
                  <a:lnTo>
                    <a:pt x="248509" y="2792"/>
                  </a:lnTo>
                  <a:lnTo>
                    <a:pt x="248509" y="536109"/>
                  </a:lnTo>
                  <a:lnTo>
                    <a:pt x="255024" y="536109"/>
                  </a:lnTo>
                  <a:lnTo>
                    <a:pt x="255024" y="2792"/>
                  </a:lnTo>
                  <a:lnTo>
                    <a:pt x="260608" y="2792"/>
                  </a:lnTo>
                  <a:lnTo>
                    <a:pt x="260608" y="536109"/>
                  </a:lnTo>
                  <a:lnTo>
                    <a:pt x="267123" y="536109"/>
                  </a:lnTo>
                  <a:lnTo>
                    <a:pt x="267123" y="2792"/>
                  </a:lnTo>
                  <a:lnTo>
                    <a:pt x="273639" y="2792"/>
                  </a:lnTo>
                  <a:lnTo>
                    <a:pt x="273639" y="536109"/>
                  </a:lnTo>
                  <a:lnTo>
                    <a:pt x="280154" y="536109"/>
                  </a:lnTo>
                  <a:lnTo>
                    <a:pt x="280154" y="2792"/>
                  </a:lnTo>
                  <a:lnTo>
                    <a:pt x="286669" y="2792"/>
                  </a:lnTo>
                  <a:lnTo>
                    <a:pt x="286669" y="536109"/>
                  </a:lnTo>
                  <a:lnTo>
                    <a:pt x="293184" y="536109"/>
                  </a:lnTo>
                  <a:lnTo>
                    <a:pt x="293184" y="2792"/>
                  </a:lnTo>
                  <a:lnTo>
                    <a:pt x="299700" y="2792"/>
                  </a:lnTo>
                  <a:lnTo>
                    <a:pt x="299700" y="536109"/>
                  </a:lnTo>
                  <a:lnTo>
                    <a:pt x="306215" y="536109"/>
                  </a:lnTo>
                  <a:lnTo>
                    <a:pt x="306215" y="2792"/>
                  </a:lnTo>
                  <a:lnTo>
                    <a:pt x="312730" y="2792"/>
                  </a:lnTo>
                  <a:lnTo>
                    <a:pt x="312730" y="536109"/>
                  </a:lnTo>
                  <a:lnTo>
                    <a:pt x="319245" y="536109"/>
                  </a:lnTo>
                  <a:lnTo>
                    <a:pt x="319245" y="2792"/>
                  </a:lnTo>
                  <a:lnTo>
                    <a:pt x="325760" y="2792"/>
                  </a:lnTo>
                  <a:lnTo>
                    <a:pt x="325760" y="536109"/>
                  </a:lnTo>
                  <a:lnTo>
                    <a:pt x="332276" y="536109"/>
                  </a:lnTo>
                  <a:lnTo>
                    <a:pt x="332276" y="2792"/>
                  </a:lnTo>
                  <a:lnTo>
                    <a:pt x="338791" y="2792"/>
                  </a:lnTo>
                  <a:lnTo>
                    <a:pt x="338791" y="536109"/>
                  </a:lnTo>
                  <a:lnTo>
                    <a:pt x="345306" y="536109"/>
                  </a:lnTo>
                  <a:lnTo>
                    <a:pt x="345306" y="2792"/>
                  </a:lnTo>
                  <a:lnTo>
                    <a:pt x="351821" y="2792"/>
                  </a:lnTo>
                  <a:lnTo>
                    <a:pt x="351821" y="536109"/>
                  </a:lnTo>
                  <a:lnTo>
                    <a:pt x="358336" y="536109"/>
                  </a:lnTo>
                  <a:lnTo>
                    <a:pt x="358336" y="2792"/>
                  </a:lnTo>
                  <a:lnTo>
                    <a:pt x="364852" y="2792"/>
                  </a:lnTo>
                  <a:lnTo>
                    <a:pt x="364852" y="87490"/>
                  </a:lnTo>
                  <a:lnTo>
                    <a:pt x="371367" y="87490"/>
                  </a:lnTo>
                  <a:lnTo>
                    <a:pt x="371367" y="2792"/>
                  </a:lnTo>
                  <a:lnTo>
                    <a:pt x="377882" y="2792"/>
                  </a:lnTo>
                  <a:lnTo>
                    <a:pt x="377882" y="87490"/>
                  </a:lnTo>
                  <a:lnTo>
                    <a:pt x="384397" y="87490"/>
                  </a:lnTo>
                  <a:lnTo>
                    <a:pt x="384397" y="2792"/>
                  </a:lnTo>
                  <a:lnTo>
                    <a:pt x="390913" y="2792"/>
                  </a:lnTo>
                  <a:lnTo>
                    <a:pt x="390913" y="87490"/>
                  </a:lnTo>
                  <a:lnTo>
                    <a:pt x="397428" y="87490"/>
                  </a:lnTo>
                  <a:lnTo>
                    <a:pt x="397428" y="2792"/>
                  </a:lnTo>
                  <a:lnTo>
                    <a:pt x="403943" y="2792"/>
                  </a:lnTo>
                  <a:lnTo>
                    <a:pt x="403943" y="87490"/>
                  </a:lnTo>
                  <a:lnTo>
                    <a:pt x="410458" y="87490"/>
                  </a:lnTo>
                  <a:lnTo>
                    <a:pt x="410458" y="2792"/>
                  </a:lnTo>
                  <a:lnTo>
                    <a:pt x="416973" y="2792"/>
                  </a:lnTo>
                  <a:lnTo>
                    <a:pt x="416973" y="87490"/>
                  </a:lnTo>
                  <a:lnTo>
                    <a:pt x="423489" y="87490"/>
                  </a:lnTo>
                  <a:lnTo>
                    <a:pt x="423489" y="2792"/>
                  </a:lnTo>
                  <a:lnTo>
                    <a:pt x="430004" y="2792"/>
                  </a:lnTo>
                  <a:lnTo>
                    <a:pt x="430004" y="87490"/>
                  </a:lnTo>
                  <a:lnTo>
                    <a:pt x="436519" y="87490"/>
                  </a:lnTo>
                  <a:lnTo>
                    <a:pt x="436519" y="2792"/>
                  </a:lnTo>
                  <a:lnTo>
                    <a:pt x="443034" y="2792"/>
                  </a:lnTo>
                  <a:lnTo>
                    <a:pt x="443034" y="87490"/>
                  </a:lnTo>
                  <a:lnTo>
                    <a:pt x="449550" y="87490"/>
                  </a:lnTo>
                  <a:lnTo>
                    <a:pt x="449550" y="2792"/>
                  </a:lnTo>
                  <a:lnTo>
                    <a:pt x="456065" y="2792"/>
                  </a:lnTo>
                  <a:lnTo>
                    <a:pt x="456065" y="87490"/>
                  </a:lnTo>
                  <a:lnTo>
                    <a:pt x="462580" y="87490"/>
                  </a:lnTo>
                  <a:lnTo>
                    <a:pt x="462580" y="2792"/>
                  </a:lnTo>
                  <a:lnTo>
                    <a:pt x="469095" y="2792"/>
                  </a:lnTo>
                  <a:lnTo>
                    <a:pt x="469095" y="87490"/>
                  </a:lnTo>
                  <a:lnTo>
                    <a:pt x="475610" y="87490"/>
                  </a:lnTo>
                  <a:lnTo>
                    <a:pt x="475610" y="2792"/>
                  </a:lnTo>
                  <a:lnTo>
                    <a:pt x="482126" y="2792"/>
                  </a:lnTo>
                  <a:lnTo>
                    <a:pt x="482126" y="87490"/>
                  </a:lnTo>
                  <a:lnTo>
                    <a:pt x="488641" y="87490"/>
                  </a:lnTo>
                  <a:lnTo>
                    <a:pt x="488641" y="2792"/>
                  </a:lnTo>
                  <a:lnTo>
                    <a:pt x="495156" y="2792"/>
                  </a:lnTo>
                  <a:lnTo>
                    <a:pt x="495156" y="87490"/>
                  </a:lnTo>
                  <a:lnTo>
                    <a:pt x="501671" y="87490"/>
                  </a:lnTo>
                  <a:lnTo>
                    <a:pt x="501671" y="2792"/>
                  </a:lnTo>
                  <a:lnTo>
                    <a:pt x="508186" y="2792"/>
                  </a:lnTo>
                  <a:lnTo>
                    <a:pt x="508186" y="87490"/>
                  </a:lnTo>
                  <a:lnTo>
                    <a:pt x="514702" y="87490"/>
                  </a:lnTo>
                  <a:lnTo>
                    <a:pt x="514702" y="2792"/>
                  </a:lnTo>
                  <a:lnTo>
                    <a:pt x="521217" y="2792"/>
                  </a:lnTo>
                  <a:lnTo>
                    <a:pt x="521217" y="87490"/>
                  </a:lnTo>
                  <a:lnTo>
                    <a:pt x="527732" y="87490"/>
                  </a:lnTo>
                  <a:lnTo>
                    <a:pt x="527732" y="2792"/>
                  </a:lnTo>
                  <a:lnTo>
                    <a:pt x="534247" y="2792"/>
                  </a:lnTo>
                  <a:lnTo>
                    <a:pt x="534247" y="87490"/>
                  </a:lnTo>
                  <a:lnTo>
                    <a:pt x="540763" y="87490"/>
                  </a:lnTo>
                  <a:lnTo>
                    <a:pt x="540763" y="2792"/>
                  </a:lnTo>
                  <a:lnTo>
                    <a:pt x="547278" y="2792"/>
                  </a:lnTo>
                  <a:lnTo>
                    <a:pt x="547278" y="87490"/>
                  </a:lnTo>
                  <a:lnTo>
                    <a:pt x="553793" y="87490"/>
                  </a:lnTo>
                  <a:lnTo>
                    <a:pt x="553793" y="2792"/>
                  </a:lnTo>
                  <a:lnTo>
                    <a:pt x="560308" y="2792"/>
                  </a:lnTo>
                  <a:lnTo>
                    <a:pt x="560308" y="87490"/>
                  </a:lnTo>
                  <a:lnTo>
                    <a:pt x="566823" y="87490"/>
                  </a:lnTo>
                  <a:lnTo>
                    <a:pt x="566823" y="2792"/>
                  </a:lnTo>
                  <a:lnTo>
                    <a:pt x="573339" y="2792"/>
                  </a:lnTo>
                  <a:lnTo>
                    <a:pt x="573339" y="87490"/>
                  </a:lnTo>
                  <a:lnTo>
                    <a:pt x="579854" y="87490"/>
                  </a:lnTo>
                  <a:lnTo>
                    <a:pt x="579854" y="2792"/>
                  </a:lnTo>
                  <a:lnTo>
                    <a:pt x="586369" y="2792"/>
                  </a:lnTo>
                  <a:lnTo>
                    <a:pt x="586369" y="87490"/>
                  </a:lnTo>
                  <a:lnTo>
                    <a:pt x="592884" y="87490"/>
                  </a:lnTo>
                  <a:lnTo>
                    <a:pt x="592884" y="2792"/>
                  </a:lnTo>
                  <a:lnTo>
                    <a:pt x="599400" y="2792"/>
                  </a:lnTo>
                  <a:lnTo>
                    <a:pt x="599400" y="87490"/>
                  </a:lnTo>
                  <a:lnTo>
                    <a:pt x="605915" y="87490"/>
                  </a:lnTo>
                  <a:lnTo>
                    <a:pt x="605915" y="2792"/>
                  </a:lnTo>
                  <a:lnTo>
                    <a:pt x="612430" y="2792"/>
                  </a:lnTo>
                  <a:lnTo>
                    <a:pt x="612430" y="87490"/>
                  </a:lnTo>
                  <a:lnTo>
                    <a:pt x="618014" y="87490"/>
                  </a:lnTo>
                  <a:lnTo>
                    <a:pt x="618014" y="2792"/>
                  </a:lnTo>
                </a:path>
                <a:path w="1458595" h="536575">
                  <a:moveTo>
                    <a:pt x="364852" y="536109"/>
                  </a:moveTo>
                  <a:lnTo>
                    <a:pt x="364852" y="451411"/>
                  </a:lnTo>
                  <a:lnTo>
                    <a:pt x="371367" y="451411"/>
                  </a:lnTo>
                  <a:lnTo>
                    <a:pt x="371367" y="536109"/>
                  </a:lnTo>
                  <a:lnTo>
                    <a:pt x="377882" y="536109"/>
                  </a:lnTo>
                  <a:lnTo>
                    <a:pt x="377882" y="451411"/>
                  </a:lnTo>
                  <a:lnTo>
                    <a:pt x="384397" y="451411"/>
                  </a:lnTo>
                  <a:lnTo>
                    <a:pt x="384397" y="536109"/>
                  </a:lnTo>
                  <a:lnTo>
                    <a:pt x="390913" y="536109"/>
                  </a:lnTo>
                  <a:lnTo>
                    <a:pt x="390913" y="451411"/>
                  </a:lnTo>
                  <a:lnTo>
                    <a:pt x="397428" y="451411"/>
                  </a:lnTo>
                  <a:lnTo>
                    <a:pt x="397428" y="536109"/>
                  </a:lnTo>
                  <a:lnTo>
                    <a:pt x="403943" y="536109"/>
                  </a:lnTo>
                  <a:lnTo>
                    <a:pt x="403943" y="451411"/>
                  </a:lnTo>
                  <a:lnTo>
                    <a:pt x="410458" y="451411"/>
                  </a:lnTo>
                  <a:lnTo>
                    <a:pt x="410458" y="536109"/>
                  </a:lnTo>
                  <a:lnTo>
                    <a:pt x="416973" y="536109"/>
                  </a:lnTo>
                  <a:lnTo>
                    <a:pt x="416973" y="451411"/>
                  </a:lnTo>
                  <a:lnTo>
                    <a:pt x="423489" y="451411"/>
                  </a:lnTo>
                  <a:lnTo>
                    <a:pt x="423489" y="536109"/>
                  </a:lnTo>
                  <a:lnTo>
                    <a:pt x="430004" y="536109"/>
                  </a:lnTo>
                  <a:lnTo>
                    <a:pt x="430004" y="451411"/>
                  </a:lnTo>
                  <a:lnTo>
                    <a:pt x="436519" y="451411"/>
                  </a:lnTo>
                  <a:lnTo>
                    <a:pt x="436519" y="536109"/>
                  </a:lnTo>
                  <a:lnTo>
                    <a:pt x="443034" y="536109"/>
                  </a:lnTo>
                  <a:lnTo>
                    <a:pt x="443034" y="451411"/>
                  </a:lnTo>
                  <a:lnTo>
                    <a:pt x="449550" y="451411"/>
                  </a:lnTo>
                  <a:lnTo>
                    <a:pt x="449550" y="536109"/>
                  </a:lnTo>
                  <a:lnTo>
                    <a:pt x="456065" y="536109"/>
                  </a:lnTo>
                  <a:lnTo>
                    <a:pt x="456065" y="451411"/>
                  </a:lnTo>
                  <a:lnTo>
                    <a:pt x="462580" y="451411"/>
                  </a:lnTo>
                  <a:lnTo>
                    <a:pt x="462580" y="536109"/>
                  </a:lnTo>
                  <a:lnTo>
                    <a:pt x="469095" y="536109"/>
                  </a:lnTo>
                  <a:lnTo>
                    <a:pt x="469095" y="451411"/>
                  </a:lnTo>
                  <a:lnTo>
                    <a:pt x="475610" y="451411"/>
                  </a:lnTo>
                  <a:lnTo>
                    <a:pt x="475610" y="536109"/>
                  </a:lnTo>
                  <a:lnTo>
                    <a:pt x="482126" y="536109"/>
                  </a:lnTo>
                  <a:lnTo>
                    <a:pt x="482126" y="451411"/>
                  </a:lnTo>
                  <a:lnTo>
                    <a:pt x="488641" y="451411"/>
                  </a:lnTo>
                  <a:lnTo>
                    <a:pt x="488641" y="536109"/>
                  </a:lnTo>
                  <a:lnTo>
                    <a:pt x="495156" y="536109"/>
                  </a:lnTo>
                  <a:lnTo>
                    <a:pt x="495156" y="451411"/>
                  </a:lnTo>
                  <a:lnTo>
                    <a:pt x="501671" y="451411"/>
                  </a:lnTo>
                  <a:lnTo>
                    <a:pt x="501671" y="536109"/>
                  </a:lnTo>
                  <a:lnTo>
                    <a:pt x="508186" y="536109"/>
                  </a:lnTo>
                  <a:lnTo>
                    <a:pt x="508186" y="451411"/>
                  </a:lnTo>
                  <a:lnTo>
                    <a:pt x="514702" y="451411"/>
                  </a:lnTo>
                  <a:lnTo>
                    <a:pt x="514702" y="536109"/>
                  </a:lnTo>
                  <a:lnTo>
                    <a:pt x="521217" y="536109"/>
                  </a:lnTo>
                  <a:lnTo>
                    <a:pt x="521217" y="451411"/>
                  </a:lnTo>
                  <a:lnTo>
                    <a:pt x="527732" y="451411"/>
                  </a:lnTo>
                  <a:lnTo>
                    <a:pt x="527732" y="536109"/>
                  </a:lnTo>
                  <a:lnTo>
                    <a:pt x="534247" y="536109"/>
                  </a:lnTo>
                  <a:lnTo>
                    <a:pt x="534247" y="451411"/>
                  </a:lnTo>
                  <a:lnTo>
                    <a:pt x="540763" y="451411"/>
                  </a:lnTo>
                  <a:lnTo>
                    <a:pt x="540763" y="536109"/>
                  </a:lnTo>
                  <a:lnTo>
                    <a:pt x="547278" y="536109"/>
                  </a:lnTo>
                  <a:lnTo>
                    <a:pt x="547278" y="451411"/>
                  </a:lnTo>
                  <a:lnTo>
                    <a:pt x="553793" y="451411"/>
                  </a:lnTo>
                  <a:lnTo>
                    <a:pt x="553793" y="536109"/>
                  </a:lnTo>
                  <a:lnTo>
                    <a:pt x="560308" y="536109"/>
                  </a:lnTo>
                  <a:lnTo>
                    <a:pt x="560308" y="451411"/>
                  </a:lnTo>
                  <a:lnTo>
                    <a:pt x="566823" y="451411"/>
                  </a:lnTo>
                  <a:lnTo>
                    <a:pt x="566823" y="536109"/>
                  </a:lnTo>
                  <a:lnTo>
                    <a:pt x="573339" y="536109"/>
                  </a:lnTo>
                  <a:lnTo>
                    <a:pt x="573339" y="451411"/>
                  </a:lnTo>
                  <a:lnTo>
                    <a:pt x="579854" y="451411"/>
                  </a:lnTo>
                  <a:lnTo>
                    <a:pt x="579854" y="536109"/>
                  </a:lnTo>
                  <a:lnTo>
                    <a:pt x="586369" y="536109"/>
                  </a:lnTo>
                  <a:lnTo>
                    <a:pt x="586369" y="451411"/>
                  </a:lnTo>
                  <a:lnTo>
                    <a:pt x="592884" y="451411"/>
                  </a:lnTo>
                  <a:lnTo>
                    <a:pt x="592884" y="536109"/>
                  </a:lnTo>
                  <a:lnTo>
                    <a:pt x="599400" y="536109"/>
                  </a:lnTo>
                  <a:lnTo>
                    <a:pt x="599400" y="451411"/>
                  </a:lnTo>
                  <a:lnTo>
                    <a:pt x="605915" y="451411"/>
                  </a:lnTo>
                  <a:lnTo>
                    <a:pt x="605915" y="536109"/>
                  </a:lnTo>
                  <a:lnTo>
                    <a:pt x="612430" y="536109"/>
                  </a:lnTo>
                  <a:lnTo>
                    <a:pt x="612430" y="451411"/>
                  </a:lnTo>
                  <a:lnTo>
                    <a:pt x="618014" y="451411"/>
                  </a:lnTo>
                  <a:lnTo>
                    <a:pt x="618014" y="536109"/>
                  </a:lnTo>
                </a:path>
                <a:path w="1458595" h="536575">
                  <a:moveTo>
                    <a:pt x="364852" y="302492"/>
                  </a:moveTo>
                  <a:lnTo>
                    <a:pt x="364852" y="224309"/>
                  </a:lnTo>
                  <a:lnTo>
                    <a:pt x="371367" y="224309"/>
                  </a:lnTo>
                  <a:lnTo>
                    <a:pt x="371367" y="302492"/>
                  </a:lnTo>
                  <a:lnTo>
                    <a:pt x="377882" y="302492"/>
                  </a:lnTo>
                  <a:lnTo>
                    <a:pt x="377882" y="224309"/>
                  </a:lnTo>
                  <a:lnTo>
                    <a:pt x="384397" y="224309"/>
                  </a:lnTo>
                  <a:lnTo>
                    <a:pt x="384397" y="302492"/>
                  </a:lnTo>
                  <a:lnTo>
                    <a:pt x="390913" y="302492"/>
                  </a:lnTo>
                  <a:lnTo>
                    <a:pt x="390913" y="224309"/>
                  </a:lnTo>
                  <a:lnTo>
                    <a:pt x="397428" y="224309"/>
                  </a:lnTo>
                  <a:lnTo>
                    <a:pt x="397428" y="302492"/>
                  </a:lnTo>
                  <a:lnTo>
                    <a:pt x="403943" y="302492"/>
                  </a:lnTo>
                  <a:lnTo>
                    <a:pt x="403943" y="224309"/>
                  </a:lnTo>
                  <a:lnTo>
                    <a:pt x="410458" y="224309"/>
                  </a:lnTo>
                  <a:lnTo>
                    <a:pt x="410458" y="302492"/>
                  </a:lnTo>
                  <a:lnTo>
                    <a:pt x="416973" y="302492"/>
                  </a:lnTo>
                  <a:lnTo>
                    <a:pt x="416973" y="224309"/>
                  </a:lnTo>
                  <a:lnTo>
                    <a:pt x="423489" y="224309"/>
                  </a:lnTo>
                  <a:lnTo>
                    <a:pt x="423489" y="302492"/>
                  </a:lnTo>
                  <a:lnTo>
                    <a:pt x="430004" y="302492"/>
                  </a:lnTo>
                  <a:lnTo>
                    <a:pt x="430004" y="224309"/>
                  </a:lnTo>
                  <a:lnTo>
                    <a:pt x="436519" y="224309"/>
                  </a:lnTo>
                  <a:lnTo>
                    <a:pt x="436519" y="302492"/>
                  </a:lnTo>
                  <a:lnTo>
                    <a:pt x="443034" y="302492"/>
                  </a:lnTo>
                  <a:lnTo>
                    <a:pt x="443034" y="224309"/>
                  </a:lnTo>
                  <a:lnTo>
                    <a:pt x="449550" y="224309"/>
                  </a:lnTo>
                  <a:lnTo>
                    <a:pt x="449550" y="302492"/>
                  </a:lnTo>
                  <a:lnTo>
                    <a:pt x="456065" y="302492"/>
                  </a:lnTo>
                  <a:lnTo>
                    <a:pt x="456065" y="224309"/>
                  </a:lnTo>
                  <a:lnTo>
                    <a:pt x="462580" y="224309"/>
                  </a:lnTo>
                  <a:lnTo>
                    <a:pt x="462580" y="302492"/>
                  </a:lnTo>
                  <a:lnTo>
                    <a:pt x="469095" y="302492"/>
                  </a:lnTo>
                  <a:lnTo>
                    <a:pt x="469095" y="224309"/>
                  </a:lnTo>
                  <a:lnTo>
                    <a:pt x="475610" y="224309"/>
                  </a:lnTo>
                  <a:lnTo>
                    <a:pt x="475610" y="302492"/>
                  </a:lnTo>
                  <a:lnTo>
                    <a:pt x="482126" y="302492"/>
                  </a:lnTo>
                  <a:lnTo>
                    <a:pt x="482126" y="224309"/>
                  </a:lnTo>
                  <a:lnTo>
                    <a:pt x="488641" y="224309"/>
                  </a:lnTo>
                  <a:lnTo>
                    <a:pt x="488641" y="302492"/>
                  </a:lnTo>
                  <a:lnTo>
                    <a:pt x="495156" y="302492"/>
                  </a:lnTo>
                  <a:lnTo>
                    <a:pt x="495156" y="224309"/>
                  </a:lnTo>
                  <a:lnTo>
                    <a:pt x="501671" y="224309"/>
                  </a:lnTo>
                  <a:lnTo>
                    <a:pt x="501671" y="302492"/>
                  </a:lnTo>
                  <a:lnTo>
                    <a:pt x="508186" y="302492"/>
                  </a:lnTo>
                  <a:lnTo>
                    <a:pt x="508186" y="224309"/>
                  </a:lnTo>
                  <a:lnTo>
                    <a:pt x="514702" y="224309"/>
                  </a:lnTo>
                  <a:lnTo>
                    <a:pt x="514702" y="302492"/>
                  </a:lnTo>
                  <a:lnTo>
                    <a:pt x="521217" y="302492"/>
                  </a:lnTo>
                  <a:lnTo>
                    <a:pt x="521217" y="224309"/>
                  </a:lnTo>
                  <a:lnTo>
                    <a:pt x="527732" y="224309"/>
                  </a:lnTo>
                  <a:lnTo>
                    <a:pt x="527732" y="302492"/>
                  </a:lnTo>
                  <a:lnTo>
                    <a:pt x="534247" y="302492"/>
                  </a:lnTo>
                  <a:lnTo>
                    <a:pt x="534247" y="224309"/>
                  </a:lnTo>
                  <a:lnTo>
                    <a:pt x="540763" y="224309"/>
                  </a:lnTo>
                  <a:lnTo>
                    <a:pt x="540763" y="302492"/>
                  </a:lnTo>
                  <a:lnTo>
                    <a:pt x="547278" y="302492"/>
                  </a:lnTo>
                  <a:lnTo>
                    <a:pt x="547278" y="224309"/>
                  </a:lnTo>
                  <a:lnTo>
                    <a:pt x="553793" y="224309"/>
                  </a:lnTo>
                  <a:lnTo>
                    <a:pt x="553793" y="302492"/>
                  </a:lnTo>
                  <a:lnTo>
                    <a:pt x="560308" y="302492"/>
                  </a:lnTo>
                  <a:lnTo>
                    <a:pt x="560308" y="224309"/>
                  </a:lnTo>
                  <a:lnTo>
                    <a:pt x="566823" y="224309"/>
                  </a:lnTo>
                  <a:lnTo>
                    <a:pt x="566823" y="302492"/>
                  </a:lnTo>
                  <a:lnTo>
                    <a:pt x="573339" y="302492"/>
                  </a:lnTo>
                  <a:lnTo>
                    <a:pt x="573339" y="224309"/>
                  </a:lnTo>
                  <a:lnTo>
                    <a:pt x="579854" y="224309"/>
                  </a:lnTo>
                  <a:lnTo>
                    <a:pt x="579854" y="302492"/>
                  </a:lnTo>
                  <a:lnTo>
                    <a:pt x="586369" y="302492"/>
                  </a:lnTo>
                  <a:lnTo>
                    <a:pt x="586369" y="224309"/>
                  </a:lnTo>
                </a:path>
                <a:path w="1458595" h="536575">
                  <a:moveTo>
                    <a:pt x="240132" y="0"/>
                  </a:moveTo>
                  <a:lnTo>
                    <a:pt x="240132" y="0"/>
                  </a:lnTo>
                  <a:lnTo>
                    <a:pt x="240132" y="536109"/>
                  </a:lnTo>
                  <a:lnTo>
                    <a:pt x="335999" y="536109"/>
                  </a:lnTo>
                  <a:lnTo>
                    <a:pt x="431865" y="536109"/>
                  </a:lnTo>
                  <a:lnTo>
                    <a:pt x="527732" y="536109"/>
                  </a:lnTo>
                  <a:lnTo>
                    <a:pt x="623599" y="536109"/>
                  </a:lnTo>
                  <a:lnTo>
                    <a:pt x="623599" y="447688"/>
                  </a:lnTo>
                  <a:lnTo>
                    <a:pt x="535178" y="447688"/>
                  </a:lnTo>
                  <a:lnTo>
                    <a:pt x="446757" y="447688"/>
                  </a:lnTo>
                  <a:lnTo>
                    <a:pt x="359267" y="447688"/>
                  </a:lnTo>
                  <a:lnTo>
                    <a:pt x="359267" y="375090"/>
                  </a:lnTo>
                  <a:lnTo>
                    <a:pt x="359267" y="302492"/>
                  </a:lnTo>
                  <a:lnTo>
                    <a:pt x="437450" y="302492"/>
                  </a:lnTo>
                  <a:lnTo>
                    <a:pt x="514702" y="302492"/>
                  </a:lnTo>
                  <a:lnTo>
                    <a:pt x="592884" y="302492"/>
                  </a:lnTo>
                  <a:lnTo>
                    <a:pt x="592884" y="219655"/>
                  </a:lnTo>
                  <a:lnTo>
                    <a:pt x="514702" y="219655"/>
                  </a:lnTo>
                  <a:lnTo>
                    <a:pt x="437450" y="219655"/>
                  </a:lnTo>
                  <a:lnTo>
                    <a:pt x="359267" y="219655"/>
                  </a:lnTo>
                  <a:lnTo>
                    <a:pt x="359267" y="154503"/>
                  </a:lnTo>
                  <a:lnTo>
                    <a:pt x="359267" y="88420"/>
                  </a:lnTo>
                  <a:lnTo>
                    <a:pt x="446757" y="88420"/>
                  </a:lnTo>
                  <a:lnTo>
                    <a:pt x="535178" y="88420"/>
                  </a:lnTo>
                  <a:lnTo>
                    <a:pt x="623599" y="88420"/>
                  </a:lnTo>
                  <a:lnTo>
                    <a:pt x="623599" y="0"/>
                  </a:lnTo>
                  <a:lnTo>
                    <a:pt x="527732" y="0"/>
                  </a:lnTo>
                  <a:lnTo>
                    <a:pt x="431865" y="0"/>
                  </a:lnTo>
                  <a:lnTo>
                    <a:pt x="335999" y="0"/>
                  </a:lnTo>
                  <a:lnTo>
                    <a:pt x="240132" y="0"/>
                  </a:lnTo>
                </a:path>
                <a:path w="1458595" h="536575">
                  <a:moveTo>
                    <a:pt x="1035919" y="536109"/>
                  </a:moveTo>
                  <a:lnTo>
                    <a:pt x="1035919" y="2792"/>
                  </a:lnTo>
                  <a:lnTo>
                    <a:pt x="1042434" y="2792"/>
                  </a:lnTo>
                  <a:lnTo>
                    <a:pt x="1042434" y="536109"/>
                  </a:lnTo>
                  <a:lnTo>
                    <a:pt x="1048950" y="536109"/>
                  </a:lnTo>
                  <a:lnTo>
                    <a:pt x="1048950" y="2792"/>
                  </a:lnTo>
                  <a:lnTo>
                    <a:pt x="1055465" y="2792"/>
                  </a:lnTo>
                  <a:lnTo>
                    <a:pt x="1055465" y="536109"/>
                  </a:lnTo>
                  <a:lnTo>
                    <a:pt x="1061980" y="536109"/>
                  </a:lnTo>
                  <a:lnTo>
                    <a:pt x="1061980" y="2792"/>
                  </a:lnTo>
                  <a:lnTo>
                    <a:pt x="1068495" y="2792"/>
                  </a:lnTo>
                  <a:lnTo>
                    <a:pt x="1068495" y="536109"/>
                  </a:lnTo>
                  <a:lnTo>
                    <a:pt x="1075010" y="536109"/>
                  </a:lnTo>
                  <a:lnTo>
                    <a:pt x="1075010" y="2792"/>
                  </a:lnTo>
                  <a:lnTo>
                    <a:pt x="1081526" y="2792"/>
                  </a:lnTo>
                  <a:lnTo>
                    <a:pt x="1081526" y="536109"/>
                  </a:lnTo>
                  <a:lnTo>
                    <a:pt x="1088041" y="536109"/>
                  </a:lnTo>
                  <a:lnTo>
                    <a:pt x="1088041" y="2792"/>
                  </a:lnTo>
                  <a:lnTo>
                    <a:pt x="1094556" y="2792"/>
                  </a:lnTo>
                  <a:lnTo>
                    <a:pt x="1094556" y="536109"/>
                  </a:lnTo>
                  <a:lnTo>
                    <a:pt x="1101071" y="536109"/>
                  </a:lnTo>
                  <a:lnTo>
                    <a:pt x="1101071" y="2792"/>
                  </a:lnTo>
                  <a:lnTo>
                    <a:pt x="1107587" y="2792"/>
                  </a:lnTo>
                  <a:lnTo>
                    <a:pt x="1107587" y="536109"/>
                  </a:lnTo>
                  <a:lnTo>
                    <a:pt x="1114102" y="536109"/>
                  </a:lnTo>
                  <a:lnTo>
                    <a:pt x="1114102" y="2792"/>
                  </a:lnTo>
                  <a:lnTo>
                    <a:pt x="1120617" y="2792"/>
                  </a:lnTo>
                  <a:lnTo>
                    <a:pt x="1120617" y="536109"/>
                  </a:lnTo>
                  <a:lnTo>
                    <a:pt x="1127132" y="536109"/>
                  </a:lnTo>
                  <a:lnTo>
                    <a:pt x="1127132" y="2792"/>
                  </a:lnTo>
                  <a:lnTo>
                    <a:pt x="1133647" y="2792"/>
                  </a:lnTo>
                  <a:lnTo>
                    <a:pt x="1133647" y="536109"/>
                  </a:lnTo>
                  <a:lnTo>
                    <a:pt x="1140163" y="536109"/>
                  </a:lnTo>
                  <a:lnTo>
                    <a:pt x="1140163" y="2792"/>
                  </a:lnTo>
                  <a:lnTo>
                    <a:pt x="1146678" y="2792"/>
                  </a:lnTo>
                  <a:lnTo>
                    <a:pt x="1146678" y="536109"/>
                  </a:lnTo>
                </a:path>
                <a:path w="1458595" h="536575">
                  <a:moveTo>
                    <a:pt x="1153193" y="80974"/>
                  </a:moveTo>
                  <a:lnTo>
                    <a:pt x="1153193" y="2792"/>
                  </a:lnTo>
                  <a:lnTo>
                    <a:pt x="1159708" y="2792"/>
                  </a:lnTo>
                  <a:lnTo>
                    <a:pt x="1159708" y="80974"/>
                  </a:lnTo>
                  <a:lnTo>
                    <a:pt x="1166223" y="80974"/>
                  </a:lnTo>
                  <a:lnTo>
                    <a:pt x="1166223" y="2792"/>
                  </a:lnTo>
                  <a:lnTo>
                    <a:pt x="1172739" y="2792"/>
                  </a:lnTo>
                  <a:lnTo>
                    <a:pt x="1172739" y="80974"/>
                  </a:lnTo>
                  <a:lnTo>
                    <a:pt x="1179254" y="80974"/>
                  </a:lnTo>
                  <a:lnTo>
                    <a:pt x="1179254" y="2792"/>
                  </a:lnTo>
                  <a:lnTo>
                    <a:pt x="1185769" y="2792"/>
                  </a:lnTo>
                  <a:lnTo>
                    <a:pt x="1185769" y="80974"/>
                  </a:lnTo>
                  <a:lnTo>
                    <a:pt x="1192284" y="80974"/>
                  </a:lnTo>
                  <a:lnTo>
                    <a:pt x="1192284" y="2792"/>
                  </a:lnTo>
                  <a:lnTo>
                    <a:pt x="1198800" y="2792"/>
                  </a:lnTo>
                  <a:lnTo>
                    <a:pt x="1198800" y="80974"/>
                  </a:lnTo>
                  <a:lnTo>
                    <a:pt x="1205315" y="80974"/>
                  </a:lnTo>
                  <a:lnTo>
                    <a:pt x="1205315" y="2792"/>
                  </a:lnTo>
                  <a:lnTo>
                    <a:pt x="1211830" y="2792"/>
                  </a:lnTo>
                  <a:lnTo>
                    <a:pt x="1211830" y="80974"/>
                  </a:lnTo>
                  <a:lnTo>
                    <a:pt x="1218345" y="80974"/>
                  </a:lnTo>
                  <a:lnTo>
                    <a:pt x="1218345" y="2792"/>
                  </a:lnTo>
                  <a:lnTo>
                    <a:pt x="1224860" y="2792"/>
                  </a:lnTo>
                  <a:lnTo>
                    <a:pt x="1224860" y="80974"/>
                  </a:lnTo>
                  <a:lnTo>
                    <a:pt x="1231376" y="80974"/>
                  </a:lnTo>
                  <a:lnTo>
                    <a:pt x="1231376" y="2792"/>
                  </a:lnTo>
                  <a:lnTo>
                    <a:pt x="1237891" y="2792"/>
                  </a:lnTo>
                  <a:lnTo>
                    <a:pt x="1237891" y="80974"/>
                  </a:lnTo>
                  <a:lnTo>
                    <a:pt x="1243475" y="80974"/>
                  </a:lnTo>
                  <a:lnTo>
                    <a:pt x="1243475" y="2792"/>
                  </a:lnTo>
                  <a:lnTo>
                    <a:pt x="1249991" y="2792"/>
                  </a:lnTo>
                  <a:lnTo>
                    <a:pt x="1249991" y="80974"/>
                  </a:lnTo>
                  <a:lnTo>
                    <a:pt x="1256506" y="80974"/>
                  </a:lnTo>
                  <a:lnTo>
                    <a:pt x="1256506" y="2792"/>
                  </a:lnTo>
                  <a:lnTo>
                    <a:pt x="1263021" y="2792"/>
                  </a:lnTo>
                  <a:lnTo>
                    <a:pt x="1263021" y="80974"/>
                  </a:lnTo>
                  <a:lnTo>
                    <a:pt x="1269536" y="80974"/>
                  </a:lnTo>
                  <a:lnTo>
                    <a:pt x="1269536" y="2792"/>
                  </a:lnTo>
                  <a:lnTo>
                    <a:pt x="1276051" y="2792"/>
                  </a:lnTo>
                  <a:lnTo>
                    <a:pt x="1276051" y="80974"/>
                  </a:lnTo>
                  <a:lnTo>
                    <a:pt x="1282567" y="80974"/>
                  </a:lnTo>
                  <a:lnTo>
                    <a:pt x="1282567" y="2792"/>
                  </a:lnTo>
                  <a:lnTo>
                    <a:pt x="1289082" y="2792"/>
                  </a:lnTo>
                  <a:lnTo>
                    <a:pt x="1289082" y="80974"/>
                  </a:lnTo>
                  <a:lnTo>
                    <a:pt x="1295597" y="87490"/>
                  </a:lnTo>
                  <a:lnTo>
                    <a:pt x="1295597" y="2792"/>
                  </a:lnTo>
                  <a:lnTo>
                    <a:pt x="1302112" y="2792"/>
                  </a:lnTo>
                  <a:lnTo>
                    <a:pt x="1302112" y="87490"/>
                  </a:lnTo>
                  <a:lnTo>
                    <a:pt x="1308628" y="94005"/>
                  </a:lnTo>
                  <a:lnTo>
                    <a:pt x="1308628" y="2792"/>
                  </a:lnTo>
                  <a:lnTo>
                    <a:pt x="1315143" y="2792"/>
                  </a:lnTo>
                  <a:lnTo>
                    <a:pt x="1315143" y="100520"/>
                  </a:lnTo>
                  <a:lnTo>
                    <a:pt x="1321658" y="107035"/>
                  </a:lnTo>
                  <a:lnTo>
                    <a:pt x="1321658" y="2792"/>
                  </a:lnTo>
                  <a:lnTo>
                    <a:pt x="1328173" y="2792"/>
                  </a:lnTo>
                  <a:lnTo>
                    <a:pt x="1328173" y="120066"/>
                  </a:lnTo>
                  <a:lnTo>
                    <a:pt x="1334688" y="133096"/>
                  </a:lnTo>
                  <a:lnTo>
                    <a:pt x="1334688" y="9307"/>
                  </a:lnTo>
                  <a:lnTo>
                    <a:pt x="1341204" y="9307"/>
                  </a:lnTo>
                  <a:lnTo>
                    <a:pt x="1341204" y="282946"/>
                  </a:lnTo>
                  <a:lnTo>
                    <a:pt x="1347719" y="282946"/>
                  </a:lnTo>
                  <a:lnTo>
                    <a:pt x="1347719" y="9307"/>
                  </a:lnTo>
                  <a:lnTo>
                    <a:pt x="1354234" y="9307"/>
                  </a:lnTo>
                  <a:lnTo>
                    <a:pt x="1354234" y="276431"/>
                  </a:lnTo>
                  <a:lnTo>
                    <a:pt x="1360749" y="276431"/>
                  </a:lnTo>
                  <a:lnTo>
                    <a:pt x="1360749" y="9307"/>
                  </a:lnTo>
                  <a:lnTo>
                    <a:pt x="1367265" y="15822"/>
                  </a:lnTo>
                  <a:lnTo>
                    <a:pt x="1367265" y="269916"/>
                  </a:lnTo>
                  <a:lnTo>
                    <a:pt x="1373780" y="269916"/>
                  </a:lnTo>
                  <a:lnTo>
                    <a:pt x="1373780" y="15822"/>
                  </a:lnTo>
                  <a:lnTo>
                    <a:pt x="1380295" y="22337"/>
                  </a:lnTo>
                  <a:lnTo>
                    <a:pt x="1380295" y="263400"/>
                  </a:lnTo>
                  <a:lnTo>
                    <a:pt x="1386810" y="263400"/>
                  </a:lnTo>
                  <a:lnTo>
                    <a:pt x="1386810" y="22337"/>
                  </a:lnTo>
                  <a:lnTo>
                    <a:pt x="1393325" y="28853"/>
                  </a:lnTo>
                  <a:lnTo>
                    <a:pt x="1393325" y="256885"/>
                  </a:lnTo>
                  <a:lnTo>
                    <a:pt x="1399841" y="256885"/>
                  </a:lnTo>
                  <a:lnTo>
                    <a:pt x="1399841" y="28853"/>
                  </a:lnTo>
                  <a:lnTo>
                    <a:pt x="1406356" y="35368"/>
                  </a:lnTo>
                  <a:lnTo>
                    <a:pt x="1406356" y="250370"/>
                  </a:lnTo>
                  <a:lnTo>
                    <a:pt x="1412871" y="243855"/>
                  </a:lnTo>
                  <a:lnTo>
                    <a:pt x="1412871" y="35368"/>
                  </a:lnTo>
                  <a:lnTo>
                    <a:pt x="1419386" y="41883"/>
                  </a:lnTo>
                  <a:lnTo>
                    <a:pt x="1419386" y="237340"/>
                  </a:lnTo>
                  <a:lnTo>
                    <a:pt x="1425901" y="224309"/>
                  </a:lnTo>
                  <a:lnTo>
                    <a:pt x="1425901" y="54913"/>
                  </a:lnTo>
                  <a:lnTo>
                    <a:pt x="1432417" y="61429"/>
                  </a:lnTo>
                  <a:lnTo>
                    <a:pt x="1432417" y="217794"/>
                  </a:lnTo>
                  <a:lnTo>
                    <a:pt x="1438932" y="204763"/>
                  </a:lnTo>
                  <a:lnTo>
                    <a:pt x="1438932" y="67944"/>
                  </a:lnTo>
                  <a:lnTo>
                    <a:pt x="1445447" y="80974"/>
                  </a:lnTo>
                  <a:lnTo>
                    <a:pt x="1445447" y="191733"/>
                  </a:lnTo>
                  <a:lnTo>
                    <a:pt x="1451962" y="178703"/>
                  </a:lnTo>
                  <a:lnTo>
                    <a:pt x="1451962" y="94005"/>
                  </a:lnTo>
                  <a:lnTo>
                    <a:pt x="1458478" y="126581"/>
                  </a:lnTo>
                  <a:lnTo>
                    <a:pt x="1458478" y="146127"/>
                  </a:lnTo>
                </a:path>
                <a:path w="1458595" h="536575">
                  <a:moveTo>
                    <a:pt x="1179254" y="250370"/>
                  </a:moveTo>
                  <a:lnTo>
                    <a:pt x="1179254" y="243855"/>
                  </a:lnTo>
                  <a:lnTo>
                    <a:pt x="1185769" y="243855"/>
                  </a:lnTo>
                  <a:lnTo>
                    <a:pt x="1185769" y="263400"/>
                  </a:lnTo>
                  <a:lnTo>
                    <a:pt x="1192284" y="276431"/>
                  </a:lnTo>
                  <a:lnTo>
                    <a:pt x="1192284" y="243855"/>
                  </a:lnTo>
                  <a:lnTo>
                    <a:pt x="1198800" y="250370"/>
                  </a:lnTo>
                  <a:lnTo>
                    <a:pt x="1198800" y="289461"/>
                  </a:lnTo>
                  <a:lnTo>
                    <a:pt x="1205315" y="295977"/>
                  </a:lnTo>
                  <a:lnTo>
                    <a:pt x="1205315" y="250370"/>
                  </a:lnTo>
                  <a:lnTo>
                    <a:pt x="1211830" y="250370"/>
                  </a:lnTo>
                  <a:lnTo>
                    <a:pt x="1211830" y="309007"/>
                  </a:lnTo>
                  <a:lnTo>
                    <a:pt x="1218345" y="322037"/>
                  </a:lnTo>
                  <a:lnTo>
                    <a:pt x="1218345" y="250370"/>
                  </a:lnTo>
                  <a:lnTo>
                    <a:pt x="1224860" y="250370"/>
                  </a:lnTo>
                  <a:lnTo>
                    <a:pt x="1224860" y="334137"/>
                  </a:lnTo>
                  <a:lnTo>
                    <a:pt x="1231376" y="347168"/>
                  </a:lnTo>
                  <a:lnTo>
                    <a:pt x="1231376" y="250370"/>
                  </a:lnTo>
                  <a:lnTo>
                    <a:pt x="1237891" y="250370"/>
                  </a:lnTo>
                  <a:lnTo>
                    <a:pt x="1237891" y="360198"/>
                  </a:lnTo>
                  <a:lnTo>
                    <a:pt x="1243475" y="373228"/>
                  </a:lnTo>
                  <a:lnTo>
                    <a:pt x="1243475" y="250370"/>
                  </a:lnTo>
                  <a:lnTo>
                    <a:pt x="1249991" y="250370"/>
                  </a:lnTo>
                  <a:lnTo>
                    <a:pt x="1249991" y="386259"/>
                  </a:lnTo>
                  <a:lnTo>
                    <a:pt x="1256506" y="399289"/>
                  </a:lnTo>
                  <a:lnTo>
                    <a:pt x="1256506" y="243855"/>
                  </a:lnTo>
                  <a:lnTo>
                    <a:pt x="1263021" y="243855"/>
                  </a:lnTo>
                  <a:lnTo>
                    <a:pt x="1263021" y="412320"/>
                  </a:lnTo>
                  <a:lnTo>
                    <a:pt x="1269536" y="425350"/>
                  </a:lnTo>
                  <a:lnTo>
                    <a:pt x="1269536" y="243855"/>
                  </a:lnTo>
                  <a:lnTo>
                    <a:pt x="1276051" y="237340"/>
                  </a:lnTo>
                  <a:lnTo>
                    <a:pt x="1276051" y="438381"/>
                  </a:lnTo>
                  <a:lnTo>
                    <a:pt x="1282567" y="451411"/>
                  </a:lnTo>
                  <a:lnTo>
                    <a:pt x="1282567" y="237340"/>
                  </a:lnTo>
                  <a:lnTo>
                    <a:pt x="1289082" y="230824"/>
                  </a:lnTo>
                  <a:lnTo>
                    <a:pt x="1289082" y="464441"/>
                  </a:lnTo>
                  <a:lnTo>
                    <a:pt x="1295597" y="477472"/>
                  </a:lnTo>
                  <a:lnTo>
                    <a:pt x="1295597" y="230824"/>
                  </a:lnTo>
                  <a:lnTo>
                    <a:pt x="1302112" y="224309"/>
                  </a:lnTo>
                  <a:lnTo>
                    <a:pt x="1302112" y="490502"/>
                  </a:lnTo>
                  <a:lnTo>
                    <a:pt x="1308628" y="503533"/>
                  </a:lnTo>
                  <a:lnTo>
                    <a:pt x="1308628" y="302492"/>
                  </a:lnTo>
                  <a:lnTo>
                    <a:pt x="1315143" y="315522"/>
                  </a:lnTo>
                  <a:lnTo>
                    <a:pt x="1315143" y="516563"/>
                  </a:lnTo>
                  <a:lnTo>
                    <a:pt x="1321658" y="529594"/>
                  </a:lnTo>
                  <a:lnTo>
                    <a:pt x="1321658" y="322037"/>
                  </a:lnTo>
                  <a:lnTo>
                    <a:pt x="1328173" y="334137"/>
                  </a:lnTo>
                  <a:lnTo>
                    <a:pt x="1328173" y="536109"/>
                  </a:lnTo>
                  <a:lnTo>
                    <a:pt x="1334688" y="536109"/>
                  </a:lnTo>
                  <a:lnTo>
                    <a:pt x="1334688" y="347168"/>
                  </a:lnTo>
                  <a:lnTo>
                    <a:pt x="1341204" y="353683"/>
                  </a:lnTo>
                  <a:lnTo>
                    <a:pt x="1341204" y="536109"/>
                  </a:lnTo>
                  <a:lnTo>
                    <a:pt x="1347719" y="536109"/>
                  </a:lnTo>
                  <a:lnTo>
                    <a:pt x="1347719" y="366713"/>
                  </a:lnTo>
                  <a:lnTo>
                    <a:pt x="1354234" y="379744"/>
                  </a:lnTo>
                  <a:lnTo>
                    <a:pt x="1354234" y="536109"/>
                  </a:lnTo>
                  <a:lnTo>
                    <a:pt x="1360749" y="536109"/>
                  </a:lnTo>
                  <a:lnTo>
                    <a:pt x="1360749" y="386259"/>
                  </a:lnTo>
                  <a:lnTo>
                    <a:pt x="1367265" y="399289"/>
                  </a:lnTo>
                  <a:lnTo>
                    <a:pt x="1367265" y="536109"/>
                  </a:lnTo>
                  <a:lnTo>
                    <a:pt x="1373780" y="536109"/>
                  </a:lnTo>
                  <a:lnTo>
                    <a:pt x="1373780" y="412320"/>
                  </a:lnTo>
                  <a:lnTo>
                    <a:pt x="1380295" y="425350"/>
                  </a:lnTo>
                  <a:lnTo>
                    <a:pt x="1380295" y="536109"/>
                  </a:lnTo>
                  <a:lnTo>
                    <a:pt x="1386810" y="536109"/>
                  </a:lnTo>
                  <a:lnTo>
                    <a:pt x="1386810" y="431865"/>
                  </a:lnTo>
                  <a:lnTo>
                    <a:pt x="1393325" y="444896"/>
                  </a:lnTo>
                  <a:lnTo>
                    <a:pt x="1393325" y="536109"/>
                  </a:lnTo>
                  <a:lnTo>
                    <a:pt x="1399841" y="536109"/>
                  </a:lnTo>
                  <a:lnTo>
                    <a:pt x="1399841" y="457926"/>
                  </a:lnTo>
                  <a:lnTo>
                    <a:pt x="1406356" y="464441"/>
                  </a:lnTo>
                  <a:lnTo>
                    <a:pt x="1406356" y="536109"/>
                  </a:lnTo>
                  <a:lnTo>
                    <a:pt x="1412871" y="536109"/>
                  </a:lnTo>
                  <a:lnTo>
                    <a:pt x="1412871" y="477472"/>
                  </a:lnTo>
                  <a:lnTo>
                    <a:pt x="1419386" y="490502"/>
                  </a:lnTo>
                  <a:lnTo>
                    <a:pt x="1419386" y="536109"/>
                  </a:lnTo>
                  <a:lnTo>
                    <a:pt x="1425901" y="536109"/>
                  </a:lnTo>
                  <a:lnTo>
                    <a:pt x="1425901" y="497018"/>
                  </a:lnTo>
                  <a:lnTo>
                    <a:pt x="1432417" y="510048"/>
                  </a:lnTo>
                  <a:lnTo>
                    <a:pt x="1432417" y="536109"/>
                  </a:lnTo>
                  <a:lnTo>
                    <a:pt x="1438932" y="536109"/>
                  </a:lnTo>
                  <a:lnTo>
                    <a:pt x="1438932" y="523078"/>
                  </a:lnTo>
                  <a:lnTo>
                    <a:pt x="1445447" y="529594"/>
                  </a:lnTo>
                  <a:lnTo>
                    <a:pt x="1445447" y="536109"/>
                  </a:lnTo>
                </a:path>
                <a:path w="1458595" h="536575">
                  <a:moveTo>
                    <a:pt x="1308628" y="289461"/>
                  </a:moveTo>
                  <a:lnTo>
                    <a:pt x="1308628" y="217794"/>
                  </a:lnTo>
                  <a:lnTo>
                    <a:pt x="1315143" y="211279"/>
                  </a:lnTo>
                  <a:lnTo>
                    <a:pt x="1315143" y="289461"/>
                  </a:lnTo>
                  <a:lnTo>
                    <a:pt x="1321658" y="282946"/>
                  </a:lnTo>
                  <a:lnTo>
                    <a:pt x="1321658" y="204763"/>
                  </a:lnTo>
                  <a:lnTo>
                    <a:pt x="1328173" y="191733"/>
                  </a:lnTo>
                  <a:lnTo>
                    <a:pt x="1328173" y="282946"/>
                  </a:lnTo>
                  <a:lnTo>
                    <a:pt x="1334688" y="282946"/>
                  </a:lnTo>
                  <a:lnTo>
                    <a:pt x="1334688" y="172187"/>
                  </a:lnTo>
                </a:path>
                <a:path w="1458595" h="536575">
                  <a:moveTo>
                    <a:pt x="1034058" y="0"/>
                  </a:moveTo>
                  <a:lnTo>
                    <a:pt x="1034058" y="0"/>
                  </a:lnTo>
                  <a:lnTo>
                    <a:pt x="1034058" y="536109"/>
                  </a:lnTo>
                  <a:lnTo>
                    <a:pt x="1090833" y="536109"/>
                  </a:lnTo>
                  <a:lnTo>
                    <a:pt x="1147609" y="536109"/>
                  </a:lnTo>
                  <a:lnTo>
                    <a:pt x="1147609" y="444896"/>
                  </a:lnTo>
                  <a:lnTo>
                    <a:pt x="1147609" y="353683"/>
                  </a:lnTo>
                  <a:lnTo>
                    <a:pt x="1147609" y="264331"/>
                  </a:lnTo>
                  <a:lnTo>
                    <a:pt x="1147609" y="173118"/>
                  </a:lnTo>
                  <a:lnTo>
                    <a:pt x="1147609" y="81905"/>
                  </a:lnTo>
                  <a:lnTo>
                    <a:pt x="1207176" y="81905"/>
                  </a:lnTo>
                  <a:lnTo>
                    <a:pt x="1267675" y="81905"/>
                  </a:lnTo>
                </a:path>
              </a:pathLst>
            </a:custGeom>
            <a:ln w="5584">
              <a:solidFill>
                <a:srgbClr val="000000"/>
              </a:solidFill>
            </a:ln>
          </p:spPr>
          <p:txBody>
            <a:bodyPr wrap="square" lIns="0" tIns="0" rIns="0" bIns="0" rtlCol="0"/>
            <a:lstStyle/>
            <a:p>
              <a:endParaRPr sz="921"/>
            </a:p>
          </p:txBody>
        </p:sp>
        <p:pic>
          <p:nvPicPr>
            <p:cNvPr id="274" name="object 274"/>
            <p:cNvPicPr/>
            <p:nvPr/>
          </p:nvPicPr>
          <p:blipFill>
            <a:blip r:embed="rId165" cstate="print"/>
            <a:stretch>
              <a:fillRect/>
            </a:stretch>
          </p:blipFill>
          <p:spPr>
            <a:xfrm>
              <a:off x="10895745" y="3608503"/>
              <a:ext cx="168022" cy="170343"/>
            </a:xfrm>
            <a:prstGeom prst="rect">
              <a:avLst/>
            </a:prstGeom>
          </p:spPr>
        </p:pic>
        <p:sp>
          <p:nvSpPr>
            <p:cNvPr id="275" name="object 275"/>
            <p:cNvSpPr/>
            <p:nvPr/>
          </p:nvSpPr>
          <p:spPr>
            <a:xfrm>
              <a:off x="10898097" y="3769518"/>
              <a:ext cx="275590" cy="297180"/>
            </a:xfrm>
            <a:custGeom>
              <a:avLst/>
              <a:gdLst/>
              <a:ahLst/>
              <a:cxnLst/>
              <a:rect l="l" t="t" r="r" b="b"/>
              <a:pathLst>
                <a:path w="275590" h="297179">
                  <a:moveTo>
                    <a:pt x="0" y="0"/>
                  </a:moveTo>
                  <a:lnTo>
                    <a:pt x="50260" y="99589"/>
                  </a:lnTo>
                  <a:lnTo>
                    <a:pt x="99589" y="197318"/>
                  </a:lnTo>
                  <a:lnTo>
                    <a:pt x="149850" y="296907"/>
                  </a:lnTo>
                  <a:lnTo>
                    <a:pt x="212209" y="296907"/>
                  </a:lnTo>
                  <a:lnTo>
                    <a:pt x="275500" y="296907"/>
                  </a:lnTo>
                  <a:lnTo>
                    <a:pt x="227101" y="215002"/>
                  </a:lnTo>
                  <a:lnTo>
                    <a:pt x="178703" y="133096"/>
                  </a:lnTo>
                  <a:lnTo>
                    <a:pt x="130304" y="50260"/>
                  </a:lnTo>
                </a:path>
              </a:pathLst>
            </a:custGeom>
            <a:ln w="5584">
              <a:solidFill>
                <a:srgbClr val="000000"/>
              </a:solidFill>
            </a:ln>
          </p:spPr>
          <p:txBody>
            <a:bodyPr wrap="square" lIns="0" tIns="0" rIns="0" bIns="0" rtlCol="0"/>
            <a:lstStyle/>
            <a:p>
              <a:endParaRPr sz="921"/>
            </a:p>
          </p:txBody>
        </p:sp>
        <p:pic>
          <p:nvPicPr>
            <p:cNvPr id="276" name="object 276"/>
            <p:cNvPicPr/>
            <p:nvPr/>
          </p:nvPicPr>
          <p:blipFill>
            <a:blip r:embed="rId166" cstate="print"/>
            <a:stretch>
              <a:fillRect/>
            </a:stretch>
          </p:blipFill>
          <p:spPr>
            <a:xfrm>
              <a:off x="10758485" y="3526617"/>
              <a:ext cx="428136" cy="295947"/>
            </a:xfrm>
            <a:prstGeom prst="rect">
              <a:avLst/>
            </a:prstGeom>
          </p:spPr>
        </p:pic>
        <p:sp>
          <p:nvSpPr>
            <p:cNvPr id="277" name="object 277"/>
            <p:cNvSpPr/>
            <p:nvPr/>
          </p:nvSpPr>
          <p:spPr>
            <a:xfrm>
              <a:off x="11262950" y="3530316"/>
              <a:ext cx="383540" cy="536575"/>
            </a:xfrm>
            <a:custGeom>
              <a:avLst/>
              <a:gdLst/>
              <a:ahLst/>
              <a:cxnLst/>
              <a:rect l="l" t="t" r="r" b="b"/>
              <a:pathLst>
                <a:path w="383540"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6104" y="536109"/>
                  </a:lnTo>
                  <a:lnTo>
                    <a:pt x="106104" y="2792"/>
                  </a:lnTo>
                  <a:lnTo>
                    <a:pt x="112620" y="2792"/>
                  </a:lnTo>
                  <a:lnTo>
                    <a:pt x="112620" y="536109"/>
                  </a:lnTo>
                  <a:lnTo>
                    <a:pt x="119135" y="536109"/>
                  </a:lnTo>
                  <a:lnTo>
                    <a:pt x="119135" y="2792"/>
                  </a:lnTo>
                  <a:lnTo>
                    <a:pt x="125650" y="2792"/>
                  </a:lnTo>
                  <a:lnTo>
                    <a:pt x="125650" y="87490"/>
                  </a:lnTo>
                  <a:lnTo>
                    <a:pt x="132165" y="87490"/>
                  </a:lnTo>
                  <a:lnTo>
                    <a:pt x="132165" y="2792"/>
                  </a:lnTo>
                  <a:lnTo>
                    <a:pt x="138681" y="2792"/>
                  </a:lnTo>
                  <a:lnTo>
                    <a:pt x="138681" y="87490"/>
                  </a:lnTo>
                  <a:lnTo>
                    <a:pt x="145196" y="87490"/>
                  </a:lnTo>
                  <a:lnTo>
                    <a:pt x="145196" y="2792"/>
                  </a:lnTo>
                  <a:lnTo>
                    <a:pt x="151711" y="2792"/>
                  </a:lnTo>
                  <a:lnTo>
                    <a:pt x="151711" y="87490"/>
                  </a:lnTo>
                  <a:lnTo>
                    <a:pt x="158226" y="87490"/>
                  </a:lnTo>
                  <a:lnTo>
                    <a:pt x="158226" y="2792"/>
                  </a:lnTo>
                  <a:lnTo>
                    <a:pt x="164741" y="2792"/>
                  </a:lnTo>
                  <a:lnTo>
                    <a:pt x="164741" y="87490"/>
                  </a:lnTo>
                  <a:lnTo>
                    <a:pt x="171257" y="87490"/>
                  </a:lnTo>
                  <a:lnTo>
                    <a:pt x="171257" y="2792"/>
                  </a:lnTo>
                  <a:lnTo>
                    <a:pt x="177772" y="2792"/>
                  </a:lnTo>
                  <a:lnTo>
                    <a:pt x="177772" y="87490"/>
                  </a:lnTo>
                  <a:lnTo>
                    <a:pt x="184287" y="87490"/>
                  </a:lnTo>
                  <a:lnTo>
                    <a:pt x="184287" y="2792"/>
                  </a:lnTo>
                  <a:lnTo>
                    <a:pt x="190802" y="2792"/>
                  </a:lnTo>
                  <a:lnTo>
                    <a:pt x="190802" y="87490"/>
                  </a:lnTo>
                  <a:lnTo>
                    <a:pt x="196387" y="87490"/>
                  </a:lnTo>
                  <a:lnTo>
                    <a:pt x="196387" y="2792"/>
                  </a:lnTo>
                  <a:lnTo>
                    <a:pt x="202902" y="2792"/>
                  </a:lnTo>
                  <a:lnTo>
                    <a:pt x="202902" y="87490"/>
                  </a:lnTo>
                  <a:lnTo>
                    <a:pt x="209417" y="87490"/>
                  </a:lnTo>
                  <a:lnTo>
                    <a:pt x="209417" y="2792"/>
                  </a:lnTo>
                  <a:lnTo>
                    <a:pt x="215932" y="2792"/>
                  </a:lnTo>
                  <a:lnTo>
                    <a:pt x="215932" y="87490"/>
                  </a:lnTo>
                  <a:lnTo>
                    <a:pt x="222448" y="87490"/>
                  </a:lnTo>
                  <a:lnTo>
                    <a:pt x="222448" y="2792"/>
                  </a:lnTo>
                  <a:lnTo>
                    <a:pt x="228963" y="2792"/>
                  </a:lnTo>
                  <a:lnTo>
                    <a:pt x="228963" y="87490"/>
                  </a:lnTo>
                  <a:lnTo>
                    <a:pt x="235478" y="87490"/>
                  </a:lnTo>
                  <a:lnTo>
                    <a:pt x="235478" y="2792"/>
                  </a:lnTo>
                  <a:lnTo>
                    <a:pt x="241993" y="2792"/>
                  </a:lnTo>
                  <a:lnTo>
                    <a:pt x="241993" y="87490"/>
                  </a:lnTo>
                  <a:lnTo>
                    <a:pt x="248509" y="87490"/>
                  </a:lnTo>
                  <a:lnTo>
                    <a:pt x="248509" y="2792"/>
                  </a:lnTo>
                  <a:lnTo>
                    <a:pt x="255024" y="2792"/>
                  </a:lnTo>
                  <a:lnTo>
                    <a:pt x="255024" y="87490"/>
                  </a:lnTo>
                  <a:lnTo>
                    <a:pt x="261539" y="87490"/>
                  </a:lnTo>
                  <a:lnTo>
                    <a:pt x="261539" y="2792"/>
                  </a:lnTo>
                  <a:lnTo>
                    <a:pt x="268054" y="2792"/>
                  </a:lnTo>
                  <a:lnTo>
                    <a:pt x="268054" y="87490"/>
                  </a:lnTo>
                  <a:lnTo>
                    <a:pt x="274569" y="87490"/>
                  </a:lnTo>
                  <a:lnTo>
                    <a:pt x="274569" y="2792"/>
                  </a:lnTo>
                  <a:lnTo>
                    <a:pt x="281085" y="2792"/>
                  </a:lnTo>
                  <a:lnTo>
                    <a:pt x="281085" y="87490"/>
                  </a:lnTo>
                  <a:lnTo>
                    <a:pt x="287600" y="87490"/>
                  </a:lnTo>
                  <a:lnTo>
                    <a:pt x="287600" y="2792"/>
                  </a:lnTo>
                  <a:lnTo>
                    <a:pt x="294115" y="2792"/>
                  </a:lnTo>
                  <a:lnTo>
                    <a:pt x="294115" y="87490"/>
                  </a:lnTo>
                  <a:lnTo>
                    <a:pt x="300630" y="87490"/>
                  </a:lnTo>
                  <a:lnTo>
                    <a:pt x="300630" y="2792"/>
                  </a:lnTo>
                  <a:lnTo>
                    <a:pt x="307145" y="2792"/>
                  </a:lnTo>
                  <a:lnTo>
                    <a:pt x="307145" y="87490"/>
                  </a:lnTo>
                  <a:lnTo>
                    <a:pt x="313661" y="87490"/>
                  </a:lnTo>
                  <a:lnTo>
                    <a:pt x="313661" y="2792"/>
                  </a:lnTo>
                  <a:lnTo>
                    <a:pt x="320176" y="2792"/>
                  </a:lnTo>
                  <a:lnTo>
                    <a:pt x="320176" y="87490"/>
                  </a:lnTo>
                  <a:lnTo>
                    <a:pt x="326691" y="87490"/>
                  </a:lnTo>
                  <a:lnTo>
                    <a:pt x="326691" y="2792"/>
                  </a:lnTo>
                  <a:lnTo>
                    <a:pt x="333206" y="2792"/>
                  </a:lnTo>
                  <a:lnTo>
                    <a:pt x="333206" y="87490"/>
                  </a:lnTo>
                  <a:lnTo>
                    <a:pt x="339722" y="87490"/>
                  </a:lnTo>
                  <a:lnTo>
                    <a:pt x="339722" y="2792"/>
                  </a:lnTo>
                  <a:lnTo>
                    <a:pt x="346237" y="2792"/>
                  </a:lnTo>
                  <a:lnTo>
                    <a:pt x="346237" y="87490"/>
                  </a:lnTo>
                  <a:lnTo>
                    <a:pt x="352752" y="87490"/>
                  </a:lnTo>
                  <a:lnTo>
                    <a:pt x="352752" y="2792"/>
                  </a:lnTo>
                  <a:lnTo>
                    <a:pt x="359267" y="2792"/>
                  </a:lnTo>
                  <a:lnTo>
                    <a:pt x="359267" y="87490"/>
                  </a:lnTo>
                  <a:lnTo>
                    <a:pt x="365782" y="87490"/>
                  </a:lnTo>
                  <a:lnTo>
                    <a:pt x="365782" y="2792"/>
                  </a:lnTo>
                  <a:lnTo>
                    <a:pt x="372298" y="2792"/>
                  </a:lnTo>
                  <a:lnTo>
                    <a:pt x="372298" y="87490"/>
                  </a:lnTo>
                  <a:lnTo>
                    <a:pt x="378813" y="87490"/>
                  </a:lnTo>
                  <a:lnTo>
                    <a:pt x="378813" y="2792"/>
                  </a:lnTo>
                </a:path>
                <a:path w="383540" h="536575">
                  <a:moveTo>
                    <a:pt x="125650" y="536109"/>
                  </a:moveTo>
                  <a:lnTo>
                    <a:pt x="125650" y="451411"/>
                  </a:lnTo>
                  <a:lnTo>
                    <a:pt x="132165" y="451411"/>
                  </a:lnTo>
                  <a:lnTo>
                    <a:pt x="132165" y="536109"/>
                  </a:lnTo>
                  <a:lnTo>
                    <a:pt x="138681" y="536109"/>
                  </a:lnTo>
                  <a:lnTo>
                    <a:pt x="138681" y="451411"/>
                  </a:lnTo>
                  <a:lnTo>
                    <a:pt x="145196" y="451411"/>
                  </a:lnTo>
                  <a:lnTo>
                    <a:pt x="145196" y="536109"/>
                  </a:lnTo>
                  <a:lnTo>
                    <a:pt x="151711" y="536109"/>
                  </a:lnTo>
                  <a:lnTo>
                    <a:pt x="151711" y="451411"/>
                  </a:lnTo>
                  <a:lnTo>
                    <a:pt x="158226" y="451411"/>
                  </a:lnTo>
                  <a:lnTo>
                    <a:pt x="158226" y="536109"/>
                  </a:lnTo>
                  <a:lnTo>
                    <a:pt x="164741" y="536109"/>
                  </a:lnTo>
                  <a:lnTo>
                    <a:pt x="164741" y="451411"/>
                  </a:lnTo>
                  <a:lnTo>
                    <a:pt x="171257" y="451411"/>
                  </a:lnTo>
                  <a:lnTo>
                    <a:pt x="171257" y="536109"/>
                  </a:lnTo>
                  <a:lnTo>
                    <a:pt x="177772" y="536109"/>
                  </a:lnTo>
                  <a:lnTo>
                    <a:pt x="177772" y="451411"/>
                  </a:lnTo>
                  <a:lnTo>
                    <a:pt x="184287" y="451411"/>
                  </a:lnTo>
                  <a:lnTo>
                    <a:pt x="184287" y="536109"/>
                  </a:lnTo>
                  <a:lnTo>
                    <a:pt x="190802" y="536109"/>
                  </a:lnTo>
                  <a:lnTo>
                    <a:pt x="190802" y="451411"/>
                  </a:lnTo>
                  <a:lnTo>
                    <a:pt x="196387" y="451411"/>
                  </a:lnTo>
                  <a:lnTo>
                    <a:pt x="196387" y="536109"/>
                  </a:lnTo>
                  <a:lnTo>
                    <a:pt x="202902" y="536109"/>
                  </a:lnTo>
                  <a:lnTo>
                    <a:pt x="202902" y="451411"/>
                  </a:lnTo>
                  <a:lnTo>
                    <a:pt x="209417" y="451411"/>
                  </a:lnTo>
                  <a:lnTo>
                    <a:pt x="209417" y="536109"/>
                  </a:lnTo>
                  <a:lnTo>
                    <a:pt x="215932" y="536109"/>
                  </a:lnTo>
                  <a:lnTo>
                    <a:pt x="215932" y="451411"/>
                  </a:lnTo>
                  <a:lnTo>
                    <a:pt x="222448" y="451411"/>
                  </a:lnTo>
                  <a:lnTo>
                    <a:pt x="222448" y="536109"/>
                  </a:lnTo>
                  <a:lnTo>
                    <a:pt x="228963" y="536109"/>
                  </a:lnTo>
                  <a:lnTo>
                    <a:pt x="228963" y="451411"/>
                  </a:lnTo>
                  <a:lnTo>
                    <a:pt x="235478" y="451411"/>
                  </a:lnTo>
                  <a:lnTo>
                    <a:pt x="235478" y="536109"/>
                  </a:lnTo>
                  <a:lnTo>
                    <a:pt x="241993" y="536109"/>
                  </a:lnTo>
                  <a:lnTo>
                    <a:pt x="241993" y="451411"/>
                  </a:lnTo>
                  <a:lnTo>
                    <a:pt x="248509" y="451411"/>
                  </a:lnTo>
                  <a:lnTo>
                    <a:pt x="248509" y="536109"/>
                  </a:lnTo>
                  <a:lnTo>
                    <a:pt x="255024" y="536109"/>
                  </a:lnTo>
                  <a:lnTo>
                    <a:pt x="255024" y="451411"/>
                  </a:lnTo>
                  <a:lnTo>
                    <a:pt x="261539" y="451411"/>
                  </a:lnTo>
                  <a:lnTo>
                    <a:pt x="261539" y="536109"/>
                  </a:lnTo>
                  <a:lnTo>
                    <a:pt x="268054" y="536109"/>
                  </a:lnTo>
                  <a:lnTo>
                    <a:pt x="268054" y="451411"/>
                  </a:lnTo>
                  <a:lnTo>
                    <a:pt x="274569" y="451411"/>
                  </a:lnTo>
                  <a:lnTo>
                    <a:pt x="274569" y="536109"/>
                  </a:lnTo>
                  <a:lnTo>
                    <a:pt x="281085" y="536109"/>
                  </a:lnTo>
                  <a:lnTo>
                    <a:pt x="281085" y="451411"/>
                  </a:lnTo>
                  <a:lnTo>
                    <a:pt x="287600" y="451411"/>
                  </a:lnTo>
                  <a:lnTo>
                    <a:pt x="287600" y="536109"/>
                  </a:lnTo>
                  <a:lnTo>
                    <a:pt x="294115" y="536109"/>
                  </a:lnTo>
                  <a:lnTo>
                    <a:pt x="294115" y="451411"/>
                  </a:lnTo>
                  <a:lnTo>
                    <a:pt x="300630" y="451411"/>
                  </a:lnTo>
                  <a:lnTo>
                    <a:pt x="300630" y="536109"/>
                  </a:lnTo>
                  <a:lnTo>
                    <a:pt x="307145" y="536109"/>
                  </a:lnTo>
                  <a:lnTo>
                    <a:pt x="307145" y="451411"/>
                  </a:lnTo>
                  <a:lnTo>
                    <a:pt x="313661" y="451411"/>
                  </a:lnTo>
                  <a:lnTo>
                    <a:pt x="313661" y="536109"/>
                  </a:lnTo>
                  <a:lnTo>
                    <a:pt x="320176" y="536109"/>
                  </a:lnTo>
                  <a:lnTo>
                    <a:pt x="320176" y="451411"/>
                  </a:lnTo>
                  <a:lnTo>
                    <a:pt x="326691" y="451411"/>
                  </a:lnTo>
                  <a:lnTo>
                    <a:pt x="326691" y="536109"/>
                  </a:lnTo>
                  <a:lnTo>
                    <a:pt x="333206" y="536109"/>
                  </a:lnTo>
                  <a:lnTo>
                    <a:pt x="333206" y="451411"/>
                  </a:lnTo>
                  <a:lnTo>
                    <a:pt x="339722" y="451411"/>
                  </a:lnTo>
                  <a:lnTo>
                    <a:pt x="339722" y="536109"/>
                  </a:lnTo>
                  <a:lnTo>
                    <a:pt x="346237" y="536109"/>
                  </a:lnTo>
                  <a:lnTo>
                    <a:pt x="346237" y="451411"/>
                  </a:lnTo>
                  <a:lnTo>
                    <a:pt x="352752" y="451411"/>
                  </a:lnTo>
                  <a:lnTo>
                    <a:pt x="352752" y="536109"/>
                  </a:lnTo>
                  <a:lnTo>
                    <a:pt x="359267" y="536109"/>
                  </a:lnTo>
                  <a:lnTo>
                    <a:pt x="359267" y="451411"/>
                  </a:lnTo>
                  <a:lnTo>
                    <a:pt x="365782" y="451411"/>
                  </a:lnTo>
                  <a:lnTo>
                    <a:pt x="365782" y="536109"/>
                  </a:lnTo>
                  <a:lnTo>
                    <a:pt x="372298" y="536109"/>
                  </a:lnTo>
                  <a:lnTo>
                    <a:pt x="372298" y="451411"/>
                  </a:lnTo>
                  <a:lnTo>
                    <a:pt x="378813" y="451411"/>
                  </a:lnTo>
                  <a:lnTo>
                    <a:pt x="378813" y="536109"/>
                  </a:lnTo>
                </a:path>
                <a:path w="383540" h="536575">
                  <a:moveTo>
                    <a:pt x="125650" y="302492"/>
                  </a:moveTo>
                  <a:lnTo>
                    <a:pt x="125650" y="224309"/>
                  </a:lnTo>
                  <a:lnTo>
                    <a:pt x="132165" y="224309"/>
                  </a:lnTo>
                  <a:lnTo>
                    <a:pt x="132165" y="302492"/>
                  </a:lnTo>
                  <a:lnTo>
                    <a:pt x="138681" y="302492"/>
                  </a:lnTo>
                  <a:lnTo>
                    <a:pt x="138681" y="224309"/>
                  </a:lnTo>
                  <a:lnTo>
                    <a:pt x="145196" y="224309"/>
                  </a:lnTo>
                  <a:lnTo>
                    <a:pt x="145196" y="302492"/>
                  </a:lnTo>
                  <a:lnTo>
                    <a:pt x="151711" y="302492"/>
                  </a:lnTo>
                  <a:lnTo>
                    <a:pt x="151711" y="224309"/>
                  </a:lnTo>
                  <a:lnTo>
                    <a:pt x="158226" y="224309"/>
                  </a:lnTo>
                  <a:lnTo>
                    <a:pt x="158226" y="302492"/>
                  </a:lnTo>
                  <a:lnTo>
                    <a:pt x="164741" y="302492"/>
                  </a:lnTo>
                  <a:lnTo>
                    <a:pt x="164741" y="224309"/>
                  </a:lnTo>
                  <a:lnTo>
                    <a:pt x="171257" y="224309"/>
                  </a:lnTo>
                  <a:lnTo>
                    <a:pt x="171257" y="302492"/>
                  </a:lnTo>
                  <a:lnTo>
                    <a:pt x="177772" y="302492"/>
                  </a:lnTo>
                  <a:lnTo>
                    <a:pt x="177772" y="224309"/>
                  </a:lnTo>
                  <a:lnTo>
                    <a:pt x="184287" y="224309"/>
                  </a:lnTo>
                  <a:lnTo>
                    <a:pt x="184287" y="302492"/>
                  </a:lnTo>
                  <a:lnTo>
                    <a:pt x="190802" y="302492"/>
                  </a:lnTo>
                  <a:lnTo>
                    <a:pt x="190802" y="224309"/>
                  </a:lnTo>
                  <a:lnTo>
                    <a:pt x="196387" y="224309"/>
                  </a:lnTo>
                  <a:lnTo>
                    <a:pt x="196387" y="302492"/>
                  </a:lnTo>
                  <a:lnTo>
                    <a:pt x="202902" y="302492"/>
                  </a:lnTo>
                  <a:lnTo>
                    <a:pt x="202902" y="224309"/>
                  </a:lnTo>
                  <a:lnTo>
                    <a:pt x="209417" y="224309"/>
                  </a:lnTo>
                  <a:lnTo>
                    <a:pt x="209417" y="302492"/>
                  </a:lnTo>
                  <a:lnTo>
                    <a:pt x="215932" y="302492"/>
                  </a:lnTo>
                  <a:lnTo>
                    <a:pt x="215932" y="224309"/>
                  </a:lnTo>
                  <a:lnTo>
                    <a:pt x="222448" y="224309"/>
                  </a:lnTo>
                  <a:lnTo>
                    <a:pt x="222448" y="302492"/>
                  </a:lnTo>
                  <a:lnTo>
                    <a:pt x="228963" y="302492"/>
                  </a:lnTo>
                  <a:lnTo>
                    <a:pt x="228963" y="224309"/>
                  </a:lnTo>
                  <a:lnTo>
                    <a:pt x="235478" y="224309"/>
                  </a:lnTo>
                  <a:lnTo>
                    <a:pt x="235478" y="302492"/>
                  </a:lnTo>
                  <a:lnTo>
                    <a:pt x="241993" y="302492"/>
                  </a:lnTo>
                  <a:lnTo>
                    <a:pt x="241993" y="224309"/>
                  </a:lnTo>
                  <a:lnTo>
                    <a:pt x="248509" y="224309"/>
                  </a:lnTo>
                  <a:lnTo>
                    <a:pt x="248509" y="302492"/>
                  </a:lnTo>
                  <a:lnTo>
                    <a:pt x="255024" y="302492"/>
                  </a:lnTo>
                  <a:lnTo>
                    <a:pt x="255024" y="224309"/>
                  </a:lnTo>
                  <a:lnTo>
                    <a:pt x="261539" y="224309"/>
                  </a:lnTo>
                  <a:lnTo>
                    <a:pt x="261539" y="302492"/>
                  </a:lnTo>
                  <a:lnTo>
                    <a:pt x="268054" y="302492"/>
                  </a:lnTo>
                  <a:lnTo>
                    <a:pt x="268054" y="224309"/>
                  </a:lnTo>
                  <a:lnTo>
                    <a:pt x="274569" y="224309"/>
                  </a:lnTo>
                  <a:lnTo>
                    <a:pt x="274569" y="302492"/>
                  </a:lnTo>
                  <a:lnTo>
                    <a:pt x="281085" y="302492"/>
                  </a:lnTo>
                  <a:lnTo>
                    <a:pt x="281085" y="224309"/>
                  </a:lnTo>
                  <a:lnTo>
                    <a:pt x="287600" y="224309"/>
                  </a:lnTo>
                  <a:lnTo>
                    <a:pt x="287600" y="302492"/>
                  </a:lnTo>
                  <a:lnTo>
                    <a:pt x="294115" y="302492"/>
                  </a:lnTo>
                  <a:lnTo>
                    <a:pt x="294115" y="224309"/>
                  </a:lnTo>
                  <a:lnTo>
                    <a:pt x="300630" y="224309"/>
                  </a:lnTo>
                  <a:lnTo>
                    <a:pt x="300630" y="302492"/>
                  </a:lnTo>
                  <a:lnTo>
                    <a:pt x="307145" y="302492"/>
                  </a:lnTo>
                  <a:lnTo>
                    <a:pt x="307145" y="224309"/>
                  </a:lnTo>
                  <a:lnTo>
                    <a:pt x="313661" y="224309"/>
                  </a:lnTo>
                  <a:lnTo>
                    <a:pt x="313661" y="302492"/>
                  </a:lnTo>
                  <a:lnTo>
                    <a:pt x="320176" y="302492"/>
                  </a:lnTo>
                  <a:lnTo>
                    <a:pt x="320176" y="224309"/>
                  </a:lnTo>
                  <a:lnTo>
                    <a:pt x="326691" y="224309"/>
                  </a:lnTo>
                  <a:lnTo>
                    <a:pt x="326691" y="302492"/>
                  </a:lnTo>
                  <a:lnTo>
                    <a:pt x="333206" y="302492"/>
                  </a:lnTo>
                  <a:lnTo>
                    <a:pt x="333206" y="224309"/>
                  </a:lnTo>
                  <a:lnTo>
                    <a:pt x="339722" y="224309"/>
                  </a:lnTo>
                  <a:lnTo>
                    <a:pt x="339722" y="302492"/>
                  </a:lnTo>
                  <a:lnTo>
                    <a:pt x="346237" y="302492"/>
                  </a:lnTo>
                  <a:lnTo>
                    <a:pt x="346237" y="224309"/>
                  </a:lnTo>
                </a:path>
                <a:path w="383540" h="536575">
                  <a:moveTo>
                    <a:pt x="0" y="0"/>
                  </a:moveTo>
                  <a:lnTo>
                    <a:pt x="0" y="0"/>
                  </a:lnTo>
                  <a:lnTo>
                    <a:pt x="0" y="536109"/>
                  </a:lnTo>
                  <a:lnTo>
                    <a:pt x="95866" y="536109"/>
                  </a:lnTo>
                  <a:lnTo>
                    <a:pt x="191733" y="536109"/>
                  </a:lnTo>
                  <a:lnTo>
                    <a:pt x="287600" y="536109"/>
                  </a:lnTo>
                  <a:lnTo>
                    <a:pt x="383467" y="536109"/>
                  </a:lnTo>
                  <a:lnTo>
                    <a:pt x="383467" y="447688"/>
                  </a:lnTo>
                  <a:lnTo>
                    <a:pt x="295977" y="447688"/>
                  </a:lnTo>
                  <a:lnTo>
                    <a:pt x="207556" y="447688"/>
                  </a:lnTo>
                  <a:lnTo>
                    <a:pt x="120066" y="447688"/>
                  </a:lnTo>
                  <a:lnTo>
                    <a:pt x="120066" y="375090"/>
                  </a:lnTo>
                  <a:lnTo>
                    <a:pt x="120066" y="302492"/>
                  </a:lnTo>
                  <a:lnTo>
                    <a:pt x="197318" y="302492"/>
                  </a:lnTo>
                  <a:lnTo>
                    <a:pt x="274569" y="302492"/>
                  </a:lnTo>
                  <a:lnTo>
                    <a:pt x="352752" y="302492"/>
                  </a:lnTo>
                  <a:lnTo>
                    <a:pt x="352752" y="219655"/>
                  </a:lnTo>
                  <a:lnTo>
                    <a:pt x="274569" y="219655"/>
                  </a:lnTo>
                  <a:lnTo>
                    <a:pt x="197318" y="219655"/>
                  </a:lnTo>
                  <a:lnTo>
                    <a:pt x="120066" y="219655"/>
                  </a:lnTo>
                  <a:lnTo>
                    <a:pt x="120066" y="154503"/>
                  </a:lnTo>
                  <a:lnTo>
                    <a:pt x="120066" y="88420"/>
                  </a:lnTo>
                  <a:lnTo>
                    <a:pt x="207556" y="88420"/>
                  </a:lnTo>
                  <a:lnTo>
                    <a:pt x="295977" y="88420"/>
                  </a:lnTo>
                  <a:lnTo>
                    <a:pt x="383467" y="88420"/>
                  </a:lnTo>
                  <a:lnTo>
                    <a:pt x="383467" y="0"/>
                  </a:lnTo>
                  <a:lnTo>
                    <a:pt x="287600" y="0"/>
                  </a:lnTo>
                  <a:lnTo>
                    <a:pt x="191733" y="0"/>
                  </a:lnTo>
                  <a:lnTo>
                    <a:pt x="95866" y="0"/>
                  </a:lnTo>
                  <a:lnTo>
                    <a:pt x="0" y="0"/>
                  </a:lnTo>
                </a:path>
              </a:pathLst>
            </a:custGeom>
            <a:ln w="5584">
              <a:solidFill>
                <a:srgbClr val="000000"/>
              </a:solidFill>
            </a:ln>
          </p:spPr>
          <p:txBody>
            <a:bodyPr wrap="square" lIns="0" tIns="0" rIns="0" bIns="0" rtlCol="0"/>
            <a:lstStyle/>
            <a:p>
              <a:endParaRPr sz="921"/>
            </a:p>
          </p:txBody>
        </p:sp>
        <p:pic>
          <p:nvPicPr>
            <p:cNvPr id="278" name="object 278"/>
            <p:cNvPicPr/>
            <p:nvPr/>
          </p:nvPicPr>
          <p:blipFill>
            <a:blip r:embed="rId167" cstate="print"/>
            <a:stretch>
              <a:fillRect/>
            </a:stretch>
          </p:blipFill>
          <p:spPr>
            <a:xfrm>
              <a:off x="11720876" y="3946359"/>
              <a:ext cx="122858" cy="122858"/>
            </a:xfrm>
            <a:prstGeom prst="rect">
              <a:avLst/>
            </a:prstGeom>
          </p:spPr>
        </p:pic>
        <p:sp>
          <p:nvSpPr>
            <p:cNvPr id="279" name="object 279"/>
            <p:cNvSpPr/>
            <p:nvPr/>
          </p:nvSpPr>
          <p:spPr>
            <a:xfrm>
              <a:off x="11721807" y="3523807"/>
              <a:ext cx="351155" cy="549275"/>
            </a:xfrm>
            <a:custGeom>
              <a:avLst/>
              <a:gdLst/>
              <a:ahLst/>
              <a:cxnLst/>
              <a:rect l="l" t="t" r="r" b="b"/>
              <a:pathLst>
                <a:path w="351154" h="549275">
                  <a:moveTo>
                    <a:pt x="8376" y="146121"/>
                  </a:moveTo>
                  <a:lnTo>
                    <a:pt x="8376" y="100515"/>
                  </a:lnTo>
                  <a:lnTo>
                    <a:pt x="14891" y="80969"/>
                  </a:lnTo>
                  <a:lnTo>
                    <a:pt x="14891" y="178697"/>
                  </a:lnTo>
                  <a:lnTo>
                    <a:pt x="21407" y="191728"/>
                  </a:lnTo>
                  <a:lnTo>
                    <a:pt x="21407" y="67938"/>
                  </a:lnTo>
                  <a:lnTo>
                    <a:pt x="27922" y="61423"/>
                  </a:lnTo>
                  <a:lnTo>
                    <a:pt x="27922" y="204758"/>
                  </a:lnTo>
                  <a:lnTo>
                    <a:pt x="34437" y="211273"/>
                  </a:lnTo>
                  <a:lnTo>
                    <a:pt x="34437" y="54908"/>
                  </a:lnTo>
                  <a:lnTo>
                    <a:pt x="40952" y="48393"/>
                  </a:lnTo>
                  <a:lnTo>
                    <a:pt x="40952" y="217788"/>
                  </a:lnTo>
                  <a:lnTo>
                    <a:pt x="47468" y="224304"/>
                  </a:lnTo>
                  <a:lnTo>
                    <a:pt x="47468" y="41878"/>
                  </a:lnTo>
                  <a:lnTo>
                    <a:pt x="53983" y="35362"/>
                  </a:lnTo>
                  <a:lnTo>
                    <a:pt x="53983" y="230819"/>
                  </a:lnTo>
                  <a:lnTo>
                    <a:pt x="60498" y="237334"/>
                  </a:lnTo>
                  <a:lnTo>
                    <a:pt x="60498" y="35362"/>
                  </a:lnTo>
                  <a:lnTo>
                    <a:pt x="67013" y="28847"/>
                  </a:lnTo>
                  <a:lnTo>
                    <a:pt x="67013" y="243849"/>
                  </a:lnTo>
                  <a:lnTo>
                    <a:pt x="73528" y="250365"/>
                  </a:lnTo>
                  <a:lnTo>
                    <a:pt x="73528" y="28847"/>
                  </a:lnTo>
                  <a:lnTo>
                    <a:pt x="80044" y="22332"/>
                  </a:lnTo>
                  <a:lnTo>
                    <a:pt x="80044" y="250365"/>
                  </a:lnTo>
                  <a:lnTo>
                    <a:pt x="86559" y="256880"/>
                  </a:lnTo>
                  <a:lnTo>
                    <a:pt x="86559" y="22332"/>
                  </a:lnTo>
                  <a:lnTo>
                    <a:pt x="93074" y="15817"/>
                  </a:lnTo>
                  <a:lnTo>
                    <a:pt x="93074" y="263395"/>
                  </a:lnTo>
                  <a:lnTo>
                    <a:pt x="99589" y="269910"/>
                  </a:lnTo>
                  <a:lnTo>
                    <a:pt x="99589" y="15817"/>
                  </a:lnTo>
                  <a:lnTo>
                    <a:pt x="106104" y="15817"/>
                  </a:lnTo>
                  <a:lnTo>
                    <a:pt x="106104" y="276425"/>
                  </a:lnTo>
                  <a:lnTo>
                    <a:pt x="112620" y="276425"/>
                  </a:lnTo>
                  <a:lnTo>
                    <a:pt x="112620" y="15817"/>
                  </a:lnTo>
                  <a:lnTo>
                    <a:pt x="119135" y="9301"/>
                  </a:lnTo>
                  <a:lnTo>
                    <a:pt x="119135" y="282941"/>
                  </a:lnTo>
                  <a:lnTo>
                    <a:pt x="125650" y="289456"/>
                  </a:lnTo>
                  <a:lnTo>
                    <a:pt x="125650" y="9301"/>
                  </a:lnTo>
                  <a:lnTo>
                    <a:pt x="132165" y="9301"/>
                  </a:lnTo>
                  <a:lnTo>
                    <a:pt x="132165" y="126575"/>
                  </a:lnTo>
                  <a:lnTo>
                    <a:pt x="138681" y="107030"/>
                  </a:lnTo>
                  <a:lnTo>
                    <a:pt x="138681" y="9301"/>
                  </a:lnTo>
                  <a:lnTo>
                    <a:pt x="145196" y="9301"/>
                  </a:lnTo>
                  <a:lnTo>
                    <a:pt x="145196" y="100515"/>
                  </a:lnTo>
                  <a:lnTo>
                    <a:pt x="151711" y="93999"/>
                  </a:lnTo>
                  <a:lnTo>
                    <a:pt x="151711" y="2786"/>
                  </a:lnTo>
                  <a:lnTo>
                    <a:pt x="158226" y="2786"/>
                  </a:lnTo>
                  <a:lnTo>
                    <a:pt x="158226" y="93999"/>
                  </a:lnTo>
                  <a:lnTo>
                    <a:pt x="164741" y="87484"/>
                  </a:lnTo>
                  <a:lnTo>
                    <a:pt x="164741" y="2786"/>
                  </a:lnTo>
                  <a:lnTo>
                    <a:pt x="171257" y="2786"/>
                  </a:lnTo>
                  <a:lnTo>
                    <a:pt x="171257" y="87484"/>
                  </a:lnTo>
                  <a:lnTo>
                    <a:pt x="177772" y="80969"/>
                  </a:lnTo>
                  <a:lnTo>
                    <a:pt x="177772" y="2786"/>
                  </a:lnTo>
                  <a:lnTo>
                    <a:pt x="184287" y="2786"/>
                  </a:lnTo>
                  <a:lnTo>
                    <a:pt x="184287" y="80969"/>
                  </a:lnTo>
                  <a:lnTo>
                    <a:pt x="190802" y="80969"/>
                  </a:lnTo>
                  <a:lnTo>
                    <a:pt x="190802" y="2786"/>
                  </a:lnTo>
                  <a:lnTo>
                    <a:pt x="197318" y="2786"/>
                  </a:lnTo>
                  <a:lnTo>
                    <a:pt x="197318" y="80969"/>
                  </a:lnTo>
                  <a:lnTo>
                    <a:pt x="203833" y="80969"/>
                  </a:lnTo>
                  <a:lnTo>
                    <a:pt x="203833" y="2786"/>
                  </a:lnTo>
                  <a:lnTo>
                    <a:pt x="210348" y="2786"/>
                  </a:lnTo>
                  <a:lnTo>
                    <a:pt x="210348" y="80969"/>
                  </a:lnTo>
                </a:path>
                <a:path w="351154" h="549275">
                  <a:moveTo>
                    <a:pt x="125650" y="542619"/>
                  </a:moveTo>
                  <a:lnTo>
                    <a:pt x="125650" y="464436"/>
                  </a:lnTo>
                  <a:lnTo>
                    <a:pt x="132165" y="464436"/>
                  </a:lnTo>
                  <a:lnTo>
                    <a:pt x="132165" y="542619"/>
                  </a:lnTo>
                  <a:lnTo>
                    <a:pt x="138681" y="542619"/>
                  </a:lnTo>
                  <a:lnTo>
                    <a:pt x="138681" y="464436"/>
                  </a:lnTo>
                </a:path>
                <a:path w="351154" h="549275">
                  <a:moveTo>
                    <a:pt x="132165" y="295971"/>
                  </a:moveTo>
                  <a:lnTo>
                    <a:pt x="132165" y="152636"/>
                  </a:lnTo>
                  <a:lnTo>
                    <a:pt x="138681" y="165667"/>
                  </a:lnTo>
                  <a:lnTo>
                    <a:pt x="138681" y="295971"/>
                  </a:lnTo>
                  <a:lnTo>
                    <a:pt x="145196" y="302486"/>
                  </a:lnTo>
                  <a:lnTo>
                    <a:pt x="145196" y="172182"/>
                  </a:lnTo>
                  <a:lnTo>
                    <a:pt x="151711" y="185212"/>
                  </a:lnTo>
                  <a:lnTo>
                    <a:pt x="151711" y="309002"/>
                  </a:lnTo>
                  <a:lnTo>
                    <a:pt x="158226" y="315517"/>
                  </a:lnTo>
                  <a:lnTo>
                    <a:pt x="158226" y="191728"/>
                  </a:lnTo>
                  <a:lnTo>
                    <a:pt x="164741" y="198243"/>
                  </a:lnTo>
                  <a:lnTo>
                    <a:pt x="164741" y="322032"/>
                  </a:lnTo>
                  <a:lnTo>
                    <a:pt x="171257" y="322032"/>
                  </a:lnTo>
                  <a:lnTo>
                    <a:pt x="171257" y="204758"/>
                  </a:lnTo>
                  <a:lnTo>
                    <a:pt x="177772" y="211273"/>
                  </a:lnTo>
                  <a:lnTo>
                    <a:pt x="177772" y="328547"/>
                  </a:lnTo>
                  <a:lnTo>
                    <a:pt x="184287" y="335062"/>
                  </a:lnTo>
                  <a:lnTo>
                    <a:pt x="184287" y="217788"/>
                  </a:lnTo>
                  <a:lnTo>
                    <a:pt x="190802" y="217788"/>
                  </a:lnTo>
                  <a:lnTo>
                    <a:pt x="190802" y="340647"/>
                  </a:lnTo>
                  <a:lnTo>
                    <a:pt x="197318" y="347162"/>
                  </a:lnTo>
                  <a:lnTo>
                    <a:pt x="197318" y="224304"/>
                  </a:lnTo>
                  <a:lnTo>
                    <a:pt x="203833" y="230819"/>
                  </a:lnTo>
                  <a:lnTo>
                    <a:pt x="203833" y="360193"/>
                  </a:lnTo>
                  <a:lnTo>
                    <a:pt x="210348" y="366708"/>
                  </a:lnTo>
                  <a:lnTo>
                    <a:pt x="210348" y="237334"/>
                  </a:lnTo>
                  <a:lnTo>
                    <a:pt x="216863" y="243849"/>
                  </a:lnTo>
                  <a:lnTo>
                    <a:pt x="216863" y="373223"/>
                  </a:lnTo>
                  <a:lnTo>
                    <a:pt x="223378" y="386253"/>
                  </a:lnTo>
                  <a:lnTo>
                    <a:pt x="223378" y="250365"/>
                  </a:lnTo>
                  <a:lnTo>
                    <a:pt x="228963" y="250365"/>
                  </a:lnTo>
                  <a:lnTo>
                    <a:pt x="228963" y="536103"/>
                  </a:lnTo>
                  <a:lnTo>
                    <a:pt x="235478" y="536103"/>
                  </a:lnTo>
                  <a:lnTo>
                    <a:pt x="235478" y="256880"/>
                  </a:lnTo>
                  <a:lnTo>
                    <a:pt x="241993" y="263395"/>
                  </a:lnTo>
                  <a:lnTo>
                    <a:pt x="241993" y="536103"/>
                  </a:lnTo>
                  <a:lnTo>
                    <a:pt x="248509" y="529588"/>
                  </a:lnTo>
                  <a:lnTo>
                    <a:pt x="248509" y="269910"/>
                  </a:lnTo>
                  <a:lnTo>
                    <a:pt x="255024" y="276425"/>
                  </a:lnTo>
                  <a:lnTo>
                    <a:pt x="255024" y="529588"/>
                  </a:lnTo>
                  <a:lnTo>
                    <a:pt x="261539" y="529588"/>
                  </a:lnTo>
                  <a:lnTo>
                    <a:pt x="261539" y="282941"/>
                  </a:lnTo>
                  <a:lnTo>
                    <a:pt x="268054" y="282941"/>
                  </a:lnTo>
                  <a:lnTo>
                    <a:pt x="268054" y="523073"/>
                  </a:lnTo>
                  <a:lnTo>
                    <a:pt x="274569" y="523073"/>
                  </a:lnTo>
                  <a:lnTo>
                    <a:pt x="274569" y="289456"/>
                  </a:lnTo>
                  <a:lnTo>
                    <a:pt x="281085" y="295971"/>
                  </a:lnTo>
                  <a:lnTo>
                    <a:pt x="281085" y="516558"/>
                  </a:lnTo>
                  <a:lnTo>
                    <a:pt x="287600" y="516558"/>
                  </a:lnTo>
                  <a:lnTo>
                    <a:pt x="287600" y="302486"/>
                  </a:lnTo>
                  <a:lnTo>
                    <a:pt x="294115" y="309002"/>
                  </a:lnTo>
                  <a:lnTo>
                    <a:pt x="294115" y="510043"/>
                  </a:lnTo>
                  <a:lnTo>
                    <a:pt x="300630" y="510043"/>
                  </a:lnTo>
                  <a:lnTo>
                    <a:pt x="300630" y="315517"/>
                  </a:lnTo>
                  <a:lnTo>
                    <a:pt x="307145" y="322032"/>
                  </a:lnTo>
                  <a:lnTo>
                    <a:pt x="307145" y="503527"/>
                  </a:lnTo>
                  <a:lnTo>
                    <a:pt x="313661" y="497012"/>
                  </a:lnTo>
                  <a:lnTo>
                    <a:pt x="313661" y="328547"/>
                  </a:lnTo>
                  <a:lnTo>
                    <a:pt x="320176" y="335062"/>
                  </a:lnTo>
                  <a:lnTo>
                    <a:pt x="320176" y="490497"/>
                  </a:lnTo>
                  <a:lnTo>
                    <a:pt x="326691" y="483982"/>
                  </a:lnTo>
                  <a:lnTo>
                    <a:pt x="326691" y="340647"/>
                  </a:lnTo>
                  <a:lnTo>
                    <a:pt x="333206" y="353677"/>
                  </a:lnTo>
                  <a:lnTo>
                    <a:pt x="333206" y="470951"/>
                  </a:lnTo>
                  <a:lnTo>
                    <a:pt x="339722" y="464436"/>
                  </a:lnTo>
                  <a:lnTo>
                    <a:pt x="339722" y="366708"/>
                  </a:lnTo>
                  <a:lnTo>
                    <a:pt x="346237" y="386253"/>
                  </a:lnTo>
                  <a:lnTo>
                    <a:pt x="346237" y="444890"/>
                  </a:lnTo>
                </a:path>
                <a:path w="351154" h="549275">
                  <a:moveTo>
                    <a:pt x="145196" y="542619"/>
                  </a:moveTo>
                  <a:lnTo>
                    <a:pt x="145196" y="464436"/>
                  </a:lnTo>
                  <a:lnTo>
                    <a:pt x="151711" y="464436"/>
                  </a:lnTo>
                  <a:lnTo>
                    <a:pt x="151711" y="549134"/>
                  </a:lnTo>
                  <a:lnTo>
                    <a:pt x="158226" y="549134"/>
                  </a:lnTo>
                  <a:lnTo>
                    <a:pt x="158226" y="464436"/>
                  </a:lnTo>
                  <a:lnTo>
                    <a:pt x="164741" y="464436"/>
                  </a:lnTo>
                  <a:lnTo>
                    <a:pt x="164741" y="549134"/>
                  </a:lnTo>
                  <a:lnTo>
                    <a:pt x="171257" y="549134"/>
                  </a:lnTo>
                  <a:lnTo>
                    <a:pt x="171257" y="464436"/>
                  </a:lnTo>
                  <a:lnTo>
                    <a:pt x="177772" y="457921"/>
                  </a:lnTo>
                  <a:lnTo>
                    <a:pt x="177772" y="549134"/>
                  </a:lnTo>
                  <a:lnTo>
                    <a:pt x="184287" y="542619"/>
                  </a:lnTo>
                  <a:lnTo>
                    <a:pt x="184287" y="457921"/>
                  </a:lnTo>
                  <a:lnTo>
                    <a:pt x="190802" y="457921"/>
                  </a:lnTo>
                  <a:lnTo>
                    <a:pt x="190802" y="542619"/>
                  </a:lnTo>
                  <a:lnTo>
                    <a:pt x="197318" y="542619"/>
                  </a:lnTo>
                  <a:lnTo>
                    <a:pt x="197318" y="451406"/>
                  </a:lnTo>
                  <a:lnTo>
                    <a:pt x="203833" y="451406"/>
                  </a:lnTo>
                  <a:lnTo>
                    <a:pt x="203833" y="542619"/>
                  </a:lnTo>
                  <a:lnTo>
                    <a:pt x="210348" y="542619"/>
                  </a:lnTo>
                  <a:lnTo>
                    <a:pt x="210348" y="444890"/>
                  </a:lnTo>
                  <a:lnTo>
                    <a:pt x="216863" y="438375"/>
                  </a:lnTo>
                  <a:lnTo>
                    <a:pt x="216863" y="542619"/>
                  </a:lnTo>
                  <a:lnTo>
                    <a:pt x="223378" y="542619"/>
                  </a:lnTo>
                  <a:lnTo>
                    <a:pt x="223378" y="425345"/>
                  </a:lnTo>
                </a:path>
                <a:path w="351154" h="549275">
                  <a:moveTo>
                    <a:pt x="216863" y="80969"/>
                  </a:moveTo>
                  <a:lnTo>
                    <a:pt x="216863" y="2786"/>
                  </a:lnTo>
                  <a:lnTo>
                    <a:pt x="223378" y="2786"/>
                  </a:lnTo>
                  <a:lnTo>
                    <a:pt x="223378" y="80969"/>
                  </a:lnTo>
                  <a:lnTo>
                    <a:pt x="228963" y="80969"/>
                  </a:lnTo>
                  <a:lnTo>
                    <a:pt x="228963" y="2786"/>
                  </a:lnTo>
                  <a:lnTo>
                    <a:pt x="235478" y="2786"/>
                  </a:lnTo>
                  <a:lnTo>
                    <a:pt x="235478" y="80969"/>
                  </a:lnTo>
                  <a:lnTo>
                    <a:pt x="241993" y="80969"/>
                  </a:lnTo>
                  <a:lnTo>
                    <a:pt x="241993" y="2786"/>
                  </a:lnTo>
                  <a:lnTo>
                    <a:pt x="248509" y="9301"/>
                  </a:lnTo>
                  <a:lnTo>
                    <a:pt x="248509" y="80969"/>
                  </a:lnTo>
                  <a:lnTo>
                    <a:pt x="255024" y="80969"/>
                  </a:lnTo>
                  <a:lnTo>
                    <a:pt x="255024" y="9301"/>
                  </a:lnTo>
                  <a:lnTo>
                    <a:pt x="261539" y="9301"/>
                  </a:lnTo>
                  <a:lnTo>
                    <a:pt x="261539" y="80969"/>
                  </a:lnTo>
                  <a:lnTo>
                    <a:pt x="268054" y="80969"/>
                  </a:lnTo>
                  <a:lnTo>
                    <a:pt x="268054" y="9301"/>
                  </a:lnTo>
                  <a:lnTo>
                    <a:pt x="274569" y="9301"/>
                  </a:lnTo>
                  <a:lnTo>
                    <a:pt x="274569" y="80969"/>
                  </a:lnTo>
                  <a:lnTo>
                    <a:pt x="281085" y="80969"/>
                  </a:lnTo>
                  <a:lnTo>
                    <a:pt x="281085" y="9301"/>
                  </a:lnTo>
                  <a:lnTo>
                    <a:pt x="287600" y="9301"/>
                  </a:lnTo>
                  <a:lnTo>
                    <a:pt x="287600" y="87484"/>
                  </a:lnTo>
                  <a:lnTo>
                    <a:pt x="294115" y="87484"/>
                  </a:lnTo>
                  <a:lnTo>
                    <a:pt x="294115" y="9301"/>
                  </a:lnTo>
                  <a:lnTo>
                    <a:pt x="300630" y="15817"/>
                  </a:lnTo>
                  <a:lnTo>
                    <a:pt x="300630" y="87484"/>
                  </a:lnTo>
                  <a:lnTo>
                    <a:pt x="307145" y="87484"/>
                  </a:lnTo>
                  <a:lnTo>
                    <a:pt x="307145" y="15817"/>
                  </a:lnTo>
                  <a:lnTo>
                    <a:pt x="313661" y="15817"/>
                  </a:lnTo>
                  <a:lnTo>
                    <a:pt x="313661" y="93999"/>
                  </a:lnTo>
                  <a:lnTo>
                    <a:pt x="320176" y="93999"/>
                  </a:lnTo>
                  <a:lnTo>
                    <a:pt x="320176" y="48393"/>
                  </a:lnTo>
                </a:path>
                <a:path w="351154" h="549275">
                  <a:moveTo>
                    <a:pt x="315484" y="12358"/>
                  </a:moveTo>
                  <a:lnTo>
                    <a:pt x="300304" y="9949"/>
                  </a:lnTo>
                  <a:lnTo>
                    <a:pt x="285106" y="7659"/>
                  </a:lnTo>
                  <a:lnTo>
                    <a:pt x="269890" y="5488"/>
                  </a:lnTo>
                  <a:lnTo>
                    <a:pt x="254658" y="3437"/>
                  </a:lnTo>
                </a:path>
                <a:path w="351154" h="549275">
                  <a:moveTo>
                    <a:pt x="255307" y="3509"/>
                  </a:moveTo>
                  <a:lnTo>
                    <a:pt x="240703" y="2352"/>
                  </a:lnTo>
                  <a:lnTo>
                    <a:pt x="226084" y="1425"/>
                  </a:lnTo>
                  <a:lnTo>
                    <a:pt x="211452" y="728"/>
                  </a:lnTo>
                  <a:lnTo>
                    <a:pt x="196809" y="261"/>
                  </a:lnTo>
                </a:path>
                <a:path w="351154" h="549275">
                  <a:moveTo>
                    <a:pt x="196659" y="0"/>
                  </a:moveTo>
                  <a:lnTo>
                    <a:pt x="178281" y="530"/>
                  </a:lnTo>
                  <a:lnTo>
                    <a:pt x="159958" y="1927"/>
                  </a:lnTo>
                  <a:lnTo>
                    <a:pt x="141722" y="4186"/>
                  </a:lnTo>
                  <a:lnTo>
                    <a:pt x="123602" y="7305"/>
                  </a:lnTo>
                </a:path>
                <a:path w="351154" h="549275">
                  <a:moveTo>
                    <a:pt x="123749" y="7411"/>
                  </a:moveTo>
                  <a:lnTo>
                    <a:pt x="107769" y="11241"/>
                  </a:lnTo>
                  <a:lnTo>
                    <a:pt x="92120" y="16185"/>
                  </a:lnTo>
                  <a:lnTo>
                    <a:pt x="76859" y="22222"/>
                  </a:lnTo>
                  <a:lnTo>
                    <a:pt x="62045" y="29332"/>
                  </a:lnTo>
                </a:path>
                <a:path w="351154" h="549275">
                  <a:moveTo>
                    <a:pt x="62016" y="29650"/>
                  </a:moveTo>
                  <a:lnTo>
                    <a:pt x="38802" y="45158"/>
                  </a:lnTo>
                  <a:lnTo>
                    <a:pt x="21368" y="66246"/>
                  </a:lnTo>
                  <a:lnTo>
                    <a:pt x="10630" y="91413"/>
                  </a:lnTo>
                  <a:lnTo>
                    <a:pt x="7502" y="119155"/>
                  </a:lnTo>
                </a:path>
                <a:path w="351154" h="549275">
                  <a:moveTo>
                    <a:pt x="7488" y="119327"/>
                  </a:moveTo>
                  <a:lnTo>
                    <a:pt x="8058" y="138466"/>
                  </a:lnTo>
                  <a:lnTo>
                    <a:pt x="10568" y="157399"/>
                  </a:lnTo>
                  <a:lnTo>
                    <a:pt x="14990" y="175978"/>
                  </a:lnTo>
                  <a:lnTo>
                    <a:pt x="21298" y="194057"/>
                  </a:lnTo>
                </a:path>
                <a:path w="351154" h="549275">
                  <a:moveTo>
                    <a:pt x="21308" y="193534"/>
                  </a:moveTo>
                  <a:lnTo>
                    <a:pt x="24727" y="200013"/>
                  </a:lnTo>
                  <a:lnTo>
                    <a:pt x="28731" y="206128"/>
                  </a:lnTo>
                  <a:lnTo>
                    <a:pt x="33292" y="211841"/>
                  </a:lnTo>
                  <a:lnTo>
                    <a:pt x="38381" y="217110"/>
                  </a:lnTo>
                </a:path>
                <a:path w="351154" h="549275">
                  <a:moveTo>
                    <a:pt x="38434" y="216539"/>
                  </a:moveTo>
                  <a:lnTo>
                    <a:pt x="48323" y="226555"/>
                  </a:lnTo>
                  <a:lnTo>
                    <a:pt x="58520" y="236254"/>
                  </a:lnTo>
                  <a:lnTo>
                    <a:pt x="69017" y="245626"/>
                  </a:lnTo>
                  <a:lnTo>
                    <a:pt x="79805" y="254666"/>
                  </a:lnTo>
                </a:path>
                <a:path w="351154" h="549275">
                  <a:moveTo>
                    <a:pt x="79113" y="255949"/>
                  </a:moveTo>
                  <a:lnTo>
                    <a:pt x="146127" y="308071"/>
                  </a:lnTo>
                </a:path>
                <a:path w="351154" h="549275">
                  <a:moveTo>
                    <a:pt x="219763" y="382353"/>
                  </a:moveTo>
                  <a:lnTo>
                    <a:pt x="204385" y="361154"/>
                  </a:lnTo>
                  <a:lnTo>
                    <a:pt x="187120" y="341539"/>
                  </a:lnTo>
                  <a:lnTo>
                    <a:pt x="168087" y="323632"/>
                  </a:lnTo>
                  <a:lnTo>
                    <a:pt x="147410" y="307560"/>
                  </a:lnTo>
                </a:path>
                <a:path w="351154" h="549275">
                  <a:moveTo>
                    <a:pt x="225796" y="398105"/>
                  </a:moveTo>
                  <a:lnTo>
                    <a:pt x="224329" y="392469"/>
                  </a:lnTo>
                  <a:lnTo>
                    <a:pt x="222158" y="387039"/>
                  </a:lnTo>
                  <a:lnTo>
                    <a:pt x="219333" y="381945"/>
                  </a:lnTo>
                </a:path>
                <a:path w="351154" h="549275">
                  <a:moveTo>
                    <a:pt x="226159" y="406111"/>
                  </a:moveTo>
                  <a:lnTo>
                    <a:pt x="226102" y="403401"/>
                  </a:lnTo>
                  <a:lnTo>
                    <a:pt x="225833" y="400700"/>
                  </a:lnTo>
                  <a:lnTo>
                    <a:pt x="225352" y="398032"/>
                  </a:lnTo>
                </a:path>
                <a:path w="351154" h="549275">
                  <a:moveTo>
                    <a:pt x="219717" y="429566"/>
                  </a:moveTo>
                  <a:lnTo>
                    <a:pt x="224101" y="422441"/>
                  </a:lnTo>
                  <a:lnTo>
                    <a:pt x="226619" y="414328"/>
                  </a:lnTo>
                  <a:lnTo>
                    <a:pt x="227039" y="405973"/>
                  </a:lnTo>
                </a:path>
                <a:path w="351154" h="549275">
                  <a:moveTo>
                    <a:pt x="198182" y="448681"/>
                  </a:moveTo>
                  <a:lnTo>
                    <a:pt x="204354" y="445107"/>
                  </a:lnTo>
                  <a:lnTo>
                    <a:pt x="209973" y="440765"/>
                  </a:lnTo>
                  <a:lnTo>
                    <a:pt x="214968" y="435718"/>
                  </a:lnTo>
                  <a:lnTo>
                    <a:pt x="219267" y="430028"/>
                  </a:lnTo>
                </a:path>
                <a:path w="351154" h="549275">
                  <a:moveTo>
                    <a:pt x="129165" y="464369"/>
                  </a:moveTo>
                  <a:lnTo>
                    <a:pt x="147085" y="463795"/>
                  </a:lnTo>
                  <a:lnTo>
                    <a:pt x="164724" y="460996"/>
                  </a:lnTo>
                  <a:lnTo>
                    <a:pt x="181876" y="456019"/>
                  </a:lnTo>
                  <a:lnTo>
                    <a:pt x="198335" y="448909"/>
                  </a:lnTo>
                </a:path>
                <a:path w="351154" h="549275">
                  <a:moveTo>
                    <a:pt x="64086" y="452913"/>
                  </a:moveTo>
                  <a:lnTo>
                    <a:pt x="80004" y="457271"/>
                  </a:lnTo>
                  <a:lnTo>
                    <a:pt x="96170" y="460487"/>
                  </a:lnTo>
                  <a:lnTo>
                    <a:pt x="112523" y="462554"/>
                  </a:lnTo>
                  <a:lnTo>
                    <a:pt x="129001" y="463461"/>
                  </a:lnTo>
                </a:path>
                <a:path w="351154" h="549275">
                  <a:moveTo>
                    <a:pt x="8" y="422960"/>
                  </a:moveTo>
                  <a:lnTo>
                    <a:pt x="15005" y="432741"/>
                  </a:lnTo>
                  <a:lnTo>
                    <a:pt x="30761" y="441175"/>
                  </a:lnTo>
                  <a:lnTo>
                    <a:pt x="47185" y="448220"/>
                  </a:lnTo>
                  <a:lnTo>
                    <a:pt x="64188" y="453832"/>
                  </a:lnTo>
                </a:path>
                <a:path w="351154" h="549275">
                  <a:moveTo>
                    <a:pt x="0" y="423483"/>
                  </a:moveTo>
                  <a:lnTo>
                    <a:pt x="13030" y="523073"/>
                  </a:lnTo>
                </a:path>
                <a:path w="351154" h="549275">
                  <a:moveTo>
                    <a:pt x="13671" y="522308"/>
                  </a:moveTo>
                  <a:lnTo>
                    <a:pt x="32453" y="528303"/>
                  </a:lnTo>
                  <a:lnTo>
                    <a:pt x="51449" y="533554"/>
                  </a:lnTo>
                  <a:lnTo>
                    <a:pt x="70637" y="538053"/>
                  </a:lnTo>
                  <a:lnTo>
                    <a:pt x="89995" y="541796"/>
                  </a:lnTo>
                </a:path>
                <a:path w="351154" h="549275">
                  <a:moveTo>
                    <a:pt x="90613" y="541674"/>
                  </a:moveTo>
                  <a:lnTo>
                    <a:pt x="108151" y="544338"/>
                  </a:lnTo>
                  <a:lnTo>
                    <a:pt x="125773" y="546308"/>
                  </a:lnTo>
                  <a:lnTo>
                    <a:pt x="143459" y="547585"/>
                  </a:lnTo>
                  <a:lnTo>
                    <a:pt x="161188" y="548165"/>
                  </a:lnTo>
                </a:path>
                <a:path w="351154" h="549275">
                  <a:moveTo>
                    <a:pt x="160494" y="548203"/>
                  </a:moveTo>
                  <a:lnTo>
                    <a:pt x="179962" y="547594"/>
                  </a:lnTo>
                  <a:lnTo>
                    <a:pt x="199334" y="545763"/>
                  </a:lnTo>
                  <a:lnTo>
                    <a:pt x="218552" y="542720"/>
                  </a:lnTo>
                  <a:lnTo>
                    <a:pt x="237560" y="538469"/>
                  </a:lnTo>
                </a:path>
                <a:path w="351154" h="549275">
                  <a:moveTo>
                    <a:pt x="237947" y="539339"/>
                  </a:moveTo>
                  <a:lnTo>
                    <a:pt x="253940" y="534451"/>
                  </a:lnTo>
                  <a:lnTo>
                    <a:pt x="269475" y="528331"/>
                  </a:lnTo>
                  <a:lnTo>
                    <a:pt x="284483" y="521011"/>
                  </a:lnTo>
                  <a:lnTo>
                    <a:pt x="298891" y="512523"/>
                  </a:lnTo>
                </a:path>
                <a:path w="351154" h="549275">
                  <a:moveTo>
                    <a:pt x="299013" y="511918"/>
                  </a:moveTo>
                  <a:lnTo>
                    <a:pt x="320816" y="494061"/>
                  </a:lnTo>
                  <a:lnTo>
                    <a:pt x="337168" y="471643"/>
                  </a:lnTo>
                  <a:lnTo>
                    <a:pt x="347411" y="445855"/>
                  </a:lnTo>
                  <a:lnTo>
                    <a:pt x="350890" y="417888"/>
                  </a:lnTo>
                </a:path>
                <a:path w="351154" h="549275">
                  <a:moveTo>
                    <a:pt x="350775" y="418182"/>
                  </a:moveTo>
                  <a:lnTo>
                    <a:pt x="349429" y="393633"/>
                  </a:lnTo>
                  <a:lnTo>
                    <a:pt x="343423" y="370025"/>
                  </a:lnTo>
                  <a:lnTo>
                    <a:pt x="332990" y="348012"/>
                  </a:lnTo>
                  <a:lnTo>
                    <a:pt x="318366" y="328246"/>
                  </a:lnTo>
                </a:path>
                <a:path w="351154" h="549275">
                  <a:moveTo>
                    <a:pt x="318582" y="327589"/>
                  </a:moveTo>
                  <a:lnTo>
                    <a:pt x="308183" y="317058"/>
                  </a:lnTo>
                  <a:lnTo>
                    <a:pt x="297540" y="306777"/>
                  </a:lnTo>
                  <a:lnTo>
                    <a:pt x="286657" y="296750"/>
                  </a:lnTo>
                  <a:lnTo>
                    <a:pt x="275538" y="286981"/>
                  </a:lnTo>
                </a:path>
                <a:path w="351154" h="549275">
                  <a:moveTo>
                    <a:pt x="274569" y="287594"/>
                  </a:moveTo>
                  <a:lnTo>
                    <a:pt x="208486" y="232680"/>
                  </a:lnTo>
                </a:path>
                <a:path w="351154" h="549275">
                  <a:moveTo>
                    <a:pt x="137790" y="159095"/>
                  </a:moveTo>
                  <a:lnTo>
                    <a:pt x="153306" y="179188"/>
                  </a:lnTo>
                  <a:lnTo>
                    <a:pt x="170330" y="197976"/>
                  </a:lnTo>
                  <a:lnTo>
                    <a:pt x="188780" y="215374"/>
                  </a:lnTo>
                  <a:lnTo>
                    <a:pt x="208574" y="231298"/>
                  </a:lnTo>
                </a:path>
                <a:path w="351154" h="549275">
                  <a:moveTo>
                    <a:pt x="132245" y="143927"/>
                  </a:moveTo>
                  <a:lnTo>
                    <a:pt x="133665" y="149329"/>
                  </a:lnTo>
                  <a:lnTo>
                    <a:pt x="135844" y="154501"/>
                  </a:lnTo>
                  <a:lnTo>
                    <a:pt x="138715" y="159291"/>
                  </a:lnTo>
                </a:path>
                <a:path w="351154" h="549275">
                  <a:moveTo>
                    <a:pt x="130307" y="137708"/>
                  </a:moveTo>
                  <a:lnTo>
                    <a:pt x="130338" y="139931"/>
                  </a:lnTo>
                  <a:lnTo>
                    <a:pt x="130615" y="142145"/>
                  </a:lnTo>
                  <a:lnTo>
                    <a:pt x="131132" y="144308"/>
                  </a:lnTo>
                </a:path>
                <a:path w="351154" h="549275">
                  <a:moveTo>
                    <a:pt x="137774" y="115157"/>
                  </a:moveTo>
                  <a:lnTo>
                    <a:pt x="133851" y="122116"/>
                  </a:lnTo>
                  <a:lnTo>
                    <a:pt x="131626" y="129903"/>
                  </a:lnTo>
                  <a:lnTo>
                    <a:pt x="131282" y="137883"/>
                  </a:lnTo>
                </a:path>
                <a:path w="351154" h="549275">
                  <a:moveTo>
                    <a:pt x="156163" y="95473"/>
                  </a:moveTo>
                  <a:lnTo>
                    <a:pt x="150759" y="99433"/>
                  </a:lnTo>
                  <a:lnTo>
                    <a:pt x="145800" y="103911"/>
                  </a:lnTo>
                  <a:lnTo>
                    <a:pt x="141322" y="108870"/>
                  </a:lnTo>
                  <a:lnTo>
                    <a:pt x="137362" y="114274"/>
                  </a:lnTo>
                </a:path>
                <a:path w="351154" h="549275">
                  <a:moveTo>
                    <a:pt x="224095" y="81025"/>
                  </a:moveTo>
                  <a:lnTo>
                    <a:pt x="206410" y="81637"/>
                  </a:lnTo>
                  <a:lnTo>
                    <a:pt x="189008" y="84444"/>
                  </a:lnTo>
                  <a:lnTo>
                    <a:pt x="172093" y="89400"/>
                  </a:lnTo>
                  <a:lnTo>
                    <a:pt x="155866" y="96460"/>
                  </a:lnTo>
                </a:path>
                <a:path w="351154" h="549275">
                  <a:moveTo>
                    <a:pt x="274299" y="85890"/>
                  </a:moveTo>
                  <a:lnTo>
                    <a:pt x="261794" y="83930"/>
                  </a:lnTo>
                  <a:lnTo>
                    <a:pt x="249227" y="82464"/>
                  </a:lnTo>
                  <a:lnTo>
                    <a:pt x="236612" y="81493"/>
                  </a:lnTo>
                  <a:lnTo>
                    <a:pt x="223963" y="81020"/>
                  </a:lnTo>
                </a:path>
                <a:path w="351154" h="549275">
                  <a:moveTo>
                    <a:pt x="328986" y="99781"/>
                  </a:moveTo>
                  <a:lnTo>
                    <a:pt x="315595" y="95322"/>
                  </a:lnTo>
                  <a:lnTo>
                    <a:pt x="302044" y="91394"/>
                  </a:lnTo>
                  <a:lnTo>
                    <a:pt x="288349" y="88002"/>
                  </a:lnTo>
                  <a:lnTo>
                    <a:pt x="274526" y="85150"/>
                  </a:lnTo>
                </a:path>
                <a:path w="351154" h="549275">
                  <a:moveTo>
                    <a:pt x="328553" y="100515"/>
                  </a:moveTo>
                  <a:lnTo>
                    <a:pt x="315522" y="13024"/>
                  </a:lnTo>
                </a:path>
              </a:pathLst>
            </a:custGeom>
            <a:ln w="5584">
              <a:solidFill>
                <a:srgbClr val="000000"/>
              </a:solidFill>
            </a:ln>
          </p:spPr>
          <p:txBody>
            <a:bodyPr wrap="square" lIns="0" tIns="0" rIns="0" bIns="0" rtlCol="0"/>
            <a:lstStyle/>
            <a:p>
              <a:endParaRPr sz="921"/>
            </a:p>
          </p:txBody>
        </p:sp>
        <p:pic>
          <p:nvPicPr>
            <p:cNvPr id="280" name="object 280"/>
            <p:cNvPicPr/>
            <p:nvPr/>
          </p:nvPicPr>
          <p:blipFill>
            <a:blip r:embed="rId168" cstate="print"/>
            <a:stretch>
              <a:fillRect/>
            </a:stretch>
          </p:blipFill>
          <p:spPr>
            <a:xfrm>
              <a:off x="12097829" y="3512632"/>
              <a:ext cx="1092673" cy="570537"/>
            </a:xfrm>
            <a:prstGeom prst="rect">
              <a:avLst/>
            </a:prstGeom>
          </p:spPr>
        </p:pic>
        <p:pic>
          <p:nvPicPr>
            <p:cNvPr id="281" name="object 281"/>
            <p:cNvPicPr/>
            <p:nvPr/>
          </p:nvPicPr>
          <p:blipFill>
            <a:blip r:embed="rId169" cstate="print"/>
            <a:stretch>
              <a:fillRect/>
            </a:stretch>
          </p:blipFill>
          <p:spPr>
            <a:xfrm>
              <a:off x="13277083" y="3526617"/>
              <a:ext cx="1454755" cy="542600"/>
            </a:xfrm>
            <a:prstGeom prst="rect">
              <a:avLst/>
            </a:prstGeom>
          </p:spPr>
        </p:pic>
        <p:sp>
          <p:nvSpPr>
            <p:cNvPr id="282" name="object 282"/>
            <p:cNvSpPr/>
            <p:nvPr/>
          </p:nvSpPr>
          <p:spPr>
            <a:xfrm>
              <a:off x="14773722" y="3515424"/>
              <a:ext cx="1424305" cy="565150"/>
            </a:xfrm>
            <a:custGeom>
              <a:avLst/>
              <a:gdLst/>
              <a:ahLst/>
              <a:cxnLst/>
              <a:rect l="l" t="t" r="r" b="b"/>
              <a:pathLst>
                <a:path w="1424305" h="565150">
                  <a:moveTo>
                    <a:pt x="1861" y="551001"/>
                  </a:moveTo>
                  <a:lnTo>
                    <a:pt x="1861" y="17684"/>
                  </a:lnTo>
                  <a:lnTo>
                    <a:pt x="8376" y="17684"/>
                  </a:lnTo>
                  <a:lnTo>
                    <a:pt x="8376" y="551001"/>
                  </a:lnTo>
                  <a:lnTo>
                    <a:pt x="14891" y="551001"/>
                  </a:lnTo>
                  <a:lnTo>
                    <a:pt x="14891" y="17684"/>
                  </a:lnTo>
                  <a:lnTo>
                    <a:pt x="21407" y="17684"/>
                  </a:lnTo>
                  <a:lnTo>
                    <a:pt x="21407" y="551001"/>
                  </a:lnTo>
                  <a:lnTo>
                    <a:pt x="27922" y="551001"/>
                  </a:lnTo>
                  <a:lnTo>
                    <a:pt x="27922" y="17684"/>
                  </a:lnTo>
                  <a:lnTo>
                    <a:pt x="34437" y="17684"/>
                  </a:lnTo>
                  <a:lnTo>
                    <a:pt x="34437" y="551001"/>
                  </a:lnTo>
                  <a:lnTo>
                    <a:pt x="40952" y="551001"/>
                  </a:lnTo>
                  <a:lnTo>
                    <a:pt x="40952" y="17684"/>
                  </a:lnTo>
                  <a:lnTo>
                    <a:pt x="47468" y="17684"/>
                  </a:lnTo>
                  <a:lnTo>
                    <a:pt x="47468" y="551001"/>
                  </a:lnTo>
                  <a:lnTo>
                    <a:pt x="53983" y="551001"/>
                  </a:lnTo>
                  <a:lnTo>
                    <a:pt x="53983" y="17684"/>
                  </a:lnTo>
                  <a:lnTo>
                    <a:pt x="60498" y="17684"/>
                  </a:lnTo>
                  <a:lnTo>
                    <a:pt x="60498" y="551001"/>
                  </a:lnTo>
                  <a:lnTo>
                    <a:pt x="67013" y="551001"/>
                  </a:lnTo>
                  <a:lnTo>
                    <a:pt x="67013" y="17684"/>
                  </a:lnTo>
                  <a:lnTo>
                    <a:pt x="73528" y="17684"/>
                  </a:lnTo>
                  <a:lnTo>
                    <a:pt x="73528" y="551001"/>
                  </a:lnTo>
                  <a:lnTo>
                    <a:pt x="80044" y="551001"/>
                  </a:lnTo>
                  <a:lnTo>
                    <a:pt x="80044" y="17684"/>
                  </a:lnTo>
                  <a:lnTo>
                    <a:pt x="86559" y="17684"/>
                  </a:lnTo>
                  <a:lnTo>
                    <a:pt x="86559" y="551001"/>
                  </a:lnTo>
                  <a:lnTo>
                    <a:pt x="93074" y="551001"/>
                  </a:lnTo>
                  <a:lnTo>
                    <a:pt x="93074" y="17684"/>
                  </a:lnTo>
                  <a:lnTo>
                    <a:pt x="99589" y="17684"/>
                  </a:lnTo>
                  <a:lnTo>
                    <a:pt x="99589" y="551001"/>
                  </a:lnTo>
                  <a:lnTo>
                    <a:pt x="106104" y="551001"/>
                  </a:lnTo>
                  <a:lnTo>
                    <a:pt x="106104" y="17684"/>
                  </a:lnTo>
                  <a:lnTo>
                    <a:pt x="112620" y="17684"/>
                  </a:lnTo>
                  <a:lnTo>
                    <a:pt x="112620" y="551001"/>
                  </a:lnTo>
                  <a:lnTo>
                    <a:pt x="119135" y="551001"/>
                  </a:lnTo>
                  <a:lnTo>
                    <a:pt x="119135" y="17684"/>
                  </a:lnTo>
                  <a:lnTo>
                    <a:pt x="125650" y="17684"/>
                  </a:lnTo>
                  <a:lnTo>
                    <a:pt x="125650" y="551001"/>
                  </a:lnTo>
                </a:path>
                <a:path w="1424305" h="565150">
                  <a:moveTo>
                    <a:pt x="0" y="14891"/>
                  </a:moveTo>
                  <a:lnTo>
                    <a:pt x="0" y="14891"/>
                  </a:lnTo>
                  <a:lnTo>
                    <a:pt x="0" y="551001"/>
                  </a:lnTo>
                  <a:lnTo>
                    <a:pt x="62359" y="551001"/>
                  </a:lnTo>
                  <a:lnTo>
                    <a:pt x="125650" y="551001"/>
                  </a:lnTo>
                  <a:lnTo>
                    <a:pt x="125650" y="461649"/>
                  </a:lnTo>
                  <a:lnTo>
                    <a:pt x="125650" y="372298"/>
                  </a:lnTo>
                  <a:lnTo>
                    <a:pt x="125650" y="282946"/>
                  </a:lnTo>
                  <a:lnTo>
                    <a:pt x="125650" y="193595"/>
                  </a:lnTo>
                  <a:lnTo>
                    <a:pt x="125650" y="104243"/>
                  </a:lnTo>
                  <a:lnTo>
                    <a:pt x="125650" y="14891"/>
                  </a:lnTo>
                  <a:lnTo>
                    <a:pt x="63290" y="14891"/>
                  </a:lnTo>
                  <a:lnTo>
                    <a:pt x="0" y="14891"/>
                  </a:lnTo>
                </a:path>
                <a:path w="1424305" h="565150">
                  <a:moveTo>
                    <a:pt x="202902" y="323899"/>
                  </a:moveTo>
                  <a:lnTo>
                    <a:pt x="202902" y="252232"/>
                  </a:lnTo>
                  <a:lnTo>
                    <a:pt x="209417" y="219655"/>
                  </a:lnTo>
                  <a:lnTo>
                    <a:pt x="209417" y="355544"/>
                  </a:lnTo>
                  <a:lnTo>
                    <a:pt x="215002" y="375090"/>
                  </a:lnTo>
                  <a:lnTo>
                    <a:pt x="215002" y="193595"/>
                  </a:lnTo>
                  <a:lnTo>
                    <a:pt x="221517" y="180564"/>
                  </a:lnTo>
                  <a:lnTo>
                    <a:pt x="221517" y="394636"/>
                  </a:lnTo>
                  <a:lnTo>
                    <a:pt x="228032" y="407666"/>
                  </a:lnTo>
                  <a:lnTo>
                    <a:pt x="228032" y="167534"/>
                  </a:lnTo>
                  <a:lnTo>
                    <a:pt x="234547" y="154503"/>
                  </a:lnTo>
                  <a:lnTo>
                    <a:pt x="234547" y="420696"/>
                  </a:lnTo>
                  <a:lnTo>
                    <a:pt x="241063" y="427212"/>
                  </a:lnTo>
                  <a:lnTo>
                    <a:pt x="241063" y="141473"/>
                  </a:lnTo>
                  <a:lnTo>
                    <a:pt x="247578" y="134958"/>
                  </a:lnTo>
                  <a:lnTo>
                    <a:pt x="247578" y="440242"/>
                  </a:lnTo>
                  <a:lnTo>
                    <a:pt x="254093" y="446757"/>
                  </a:lnTo>
                  <a:lnTo>
                    <a:pt x="254093" y="121927"/>
                  </a:lnTo>
                  <a:lnTo>
                    <a:pt x="260608" y="115412"/>
                  </a:lnTo>
                  <a:lnTo>
                    <a:pt x="260608" y="459788"/>
                  </a:lnTo>
                  <a:lnTo>
                    <a:pt x="267123" y="466303"/>
                  </a:lnTo>
                  <a:lnTo>
                    <a:pt x="267123" y="102381"/>
                  </a:lnTo>
                  <a:lnTo>
                    <a:pt x="273639" y="95866"/>
                  </a:lnTo>
                  <a:lnTo>
                    <a:pt x="273639" y="472818"/>
                  </a:lnTo>
                  <a:lnTo>
                    <a:pt x="280154" y="479333"/>
                  </a:lnTo>
                  <a:lnTo>
                    <a:pt x="280154" y="89351"/>
                  </a:lnTo>
                  <a:lnTo>
                    <a:pt x="286669" y="82836"/>
                  </a:lnTo>
                  <a:lnTo>
                    <a:pt x="286669" y="485849"/>
                  </a:lnTo>
                  <a:lnTo>
                    <a:pt x="293184" y="492364"/>
                  </a:lnTo>
                  <a:lnTo>
                    <a:pt x="293184" y="76321"/>
                  </a:lnTo>
                  <a:lnTo>
                    <a:pt x="299700" y="69805"/>
                  </a:lnTo>
                  <a:lnTo>
                    <a:pt x="299700" y="498879"/>
                  </a:lnTo>
                  <a:lnTo>
                    <a:pt x="306215" y="505394"/>
                  </a:lnTo>
                  <a:lnTo>
                    <a:pt x="306215" y="63290"/>
                  </a:lnTo>
                  <a:lnTo>
                    <a:pt x="312730" y="63290"/>
                  </a:lnTo>
                  <a:lnTo>
                    <a:pt x="312730" y="511909"/>
                  </a:lnTo>
                  <a:lnTo>
                    <a:pt x="319245" y="511909"/>
                  </a:lnTo>
                  <a:lnTo>
                    <a:pt x="319245" y="56775"/>
                  </a:lnTo>
                  <a:lnTo>
                    <a:pt x="325760" y="50260"/>
                  </a:lnTo>
                  <a:lnTo>
                    <a:pt x="325760" y="518425"/>
                  </a:lnTo>
                  <a:lnTo>
                    <a:pt x="332276" y="524940"/>
                  </a:lnTo>
                  <a:lnTo>
                    <a:pt x="332276" y="343445"/>
                  </a:lnTo>
                  <a:lnTo>
                    <a:pt x="338791" y="362059"/>
                  </a:lnTo>
                  <a:lnTo>
                    <a:pt x="338791" y="524940"/>
                  </a:lnTo>
                  <a:lnTo>
                    <a:pt x="345306" y="531455"/>
                  </a:lnTo>
                  <a:lnTo>
                    <a:pt x="345306" y="375090"/>
                  </a:lnTo>
                  <a:lnTo>
                    <a:pt x="351821" y="388120"/>
                  </a:lnTo>
                  <a:lnTo>
                    <a:pt x="351821" y="531455"/>
                  </a:lnTo>
                  <a:lnTo>
                    <a:pt x="358336" y="537970"/>
                  </a:lnTo>
                  <a:lnTo>
                    <a:pt x="358336" y="401151"/>
                  </a:lnTo>
                  <a:lnTo>
                    <a:pt x="364852" y="407666"/>
                  </a:lnTo>
                  <a:lnTo>
                    <a:pt x="364852" y="537970"/>
                  </a:lnTo>
                  <a:lnTo>
                    <a:pt x="371367" y="537970"/>
                  </a:lnTo>
                  <a:lnTo>
                    <a:pt x="371367" y="420696"/>
                  </a:lnTo>
                  <a:lnTo>
                    <a:pt x="377882" y="427212"/>
                  </a:lnTo>
                  <a:lnTo>
                    <a:pt x="377882" y="544486"/>
                  </a:lnTo>
                  <a:lnTo>
                    <a:pt x="384397" y="544486"/>
                  </a:lnTo>
                  <a:lnTo>
                    <a:pt x="384397" y="433727"/>
                  </a:lnTo>
                  <a:lnTo>
                    <a:pt x="390913" y="440242"/>
                  </a:lnTo>
                  <a:lnTo>
                    <a:pt x="390913" y="544486"/>
                  </a:lnTo>
                  <a:lnTo>
                    <a:pt x="397428" y="551001"/>
                  </a:lnTo>
                  <a:lnTo>
                    <a:pt x="397428" y="446757"/>
                  </a:lnTo>
                  <a:lnTo>
                    <a:pt x="403943" y="453273"/>
                  </a:lnTo>
                  <a:lnTo>
                    <a:pt x="403943" y="551001"/>
                  </a:lnTo>
                  <a:lnTo>
                    <a:pt x="410458" y="551001"/>
                  </a:lnTo>
                  <a:lnTo>
                    <a:pt x="410458" y="459788"/>
                  </a:lnTo>
                  <a:lnTo>
                    <a:pt x="416973" y="459788"/>
                  </a:lnTo>
                  <a:lnTo>
                    <a:pt x="416973" y="557516"/>
                  </a:lnTo>
                  <a:lnTo>
                    <a:pt x="423489" y="557516"/>
                  </a:lnTo>
                  <a:lnTo>
                    <a:pt x="423489" y="466303"/>
                  </a:lnTo>
                  <a:lnTo>
                    <a:pt x="430004" y="466303"/>
                  </a:lnTo>
                  <a:lnTo>
                    <a:pt x="430004" y="557516"/>
                  </a:lnTo>
                  <a:lnTo>
                    <a:pt x="436519" y="557516"/>
                  </a:lnTo>
                  <a:lnTo>
                    <a:pt x="436519" y="472818"/>
                  </a:lnTo>
                  <a:lnTo>
                    <a:pt x="443034" y="472818"/>
                  </a:lnTo>
                  <a:lnTo>
                    <a:pt x="443034" y="557516"/>
                  </a:lnTo>
                  <a:lnTo>
                    <a:pt x="449550" y="557516"/>
                  </a:lnTo>
                  <a:lnTo>
                    <a:pt x="449550" y="472818"/>
                  </a:lnTo>
                  <a:lnTo>
                    <a:pt x="456065" y="479333"/>
                  </a:lnTo>
                  <a:lnTo>
                    <a:pt x="456065" y="557516"/>
                  </a:lnTo>
                  <a:lnTo>
                    <a:pt x="462580" y="557516"/>
                  </a:lnTo>
                  <a:lnTo>
                    <a:pt x="462580" y="479333"/>
                  </a:lnTo>
                  <a:lnTo>
                    <a:pt x="469095" y="479333"/>
                  </a:lnTo>
                  <a:lnTo>
                    <a:pt x="469095" y="557516"/>
                  </a:lnTo>
                  <a:lnTo>
                    <a:pt x="475610" y="564031"/>
                  </a:lnTo>
                  <a:lnTo>
                    <a:pt x="475610" y="479333"/>
                  </a:lnTo>
                  <a:lnTo>
                    <a:pt x="482126" y="479333"/>
                  </a:lnTo>
                  <a:lnTo>
                    <a:pt x="482126" y="564031"/>
                  </a:lnTo>
                  <a:lnTo>
                    <a:pt x="488641" y="564031"/>
                  </a:lnTo>
                  <a:lnTo>
                    <a:pt x="488641" y="479333"/>
                  </a:lnTo>
                  <a:lnTo>
                    <a:pt x="495156" y="479333"/>
                  </a:lnTo>
                  <a:lnTo>
                    <a:pt x="495156" y="564031"/>
                  </a:lnTo>
                  <a:lnTo>
                    <a:pt x="501671" y="564031"/>
                  </a:lnTo>
                  <a:lnTo>
                    <a:pt x="501671" y="479333"/>
                  </a:lnTo>
                </a:path>
                <a:path w="1424305" h="565150">
                  <a:moveTo>
                    <a:pt x="332276" y="226171"/>
                  </a:moveTo>
                  <a:lnTo>
                    <a:pt x="332276" y="50260"/>
                  </a:lnTo>
                  <a:lnTo>
                    <a:pt x="338791" y="43745"/>
                  </a:lnTo>
                  <a:lnTo>
                    <a:pt x="338791" y="206625"/>
                  </a:lnTo>
                </a:path>
                <a:path w="1424305" h="565150">
                  <a:moveTo>
                    <a:pt x="345306" y="193595"/>
                  </a:moveTo>
                  <a:lnTo>
                    <a:pt x="345306" y="37229"/>
                  </a:lnTo>
                  <a:lnTo>
                    <a:pt x="351821" y="37229"/>
                  </a:lnTo>
                  <a:lnTo>
                    <a:pt x="351821" y="180564"/>
                  </a:lnTo>
                  <a:lnTo>
                    <a:pt x="358336" y="167534"/>
                  </a:lnTo>
                  <a:lnTo>
                    <a:pt x="358336" y="30714"/>
                  </a:lnTo>
                  <a:lnTo>
                    <a:pt x="364852" y="30714"/>
                  </a:lnTo>
                  <a:lnTo>
                    <a:pt x="364852" y="154503"/>
                  </a:lnTo>
                  <a:lnTo>
                    <a:pt x="371367" y="147988"/>
                  </a:lnTo>
                  <a:lnTo>
                    <a:pt x="371367" y="30714"/>
                  </a:lnTo>
                  <a:lnTo>
                    <a:pt x="377882" y="24199"/>
                  </a:lnTo>
                  <a:lnTo>
                    <a:pt x="377882" y="141473"/>
                  </a:lnTo>
                  <a:lnTo>
                    <a:pt x="384397" y="134958"/>
                  </a:lnTo>
                  <a:lnTo>
                    <a:pt x="384397" y="24199"/>
                  </a:lnTo>
                  <a:lnTo>
                    <a:pt x="390913" y="17684"/>
                  </a:lnTo>
                  <a:lnTo>
                    <a:pt x="390913" y="128442"/>
                  </a:lnTo>
                  <a:lnTo>
                    <a:pt x="397428" y="121927"/>
                  </a:lnTo>
                  <a:lnTo>
                    <a:pt x="397428" y="17684"/>
                  </a:lnTo>
                  <a:lnTo>
                    <a:pt x="403943" y="17684"/>
                  </a:lnTo>
                  <a:lnTo>
                    <a:pt x="403943" y="115412"/>
                  </a:lnTo>
                  <a:lnTo>
                    <a:pt x="410458" y="108897"/>
                  </a:lnTo>
                  <a:lnTo>
                    <a:pt x="410458" y="17684"/>
                  </a:lnTo>
                  <a:lnTo>
                    <a:pt x="416973" y="11168"/>
                  </a:lnTo>
                  <a:lnTo>
                    <a:pt x="416973" y="108897"/>
                  </a:lnTo>
                  <a:lnTo>
                    <a:pt x="423489" y="102381"/>
                  </a:lnTo>
                  <a:lnTo>
                    <a:pt x="423489" y="11168"/>
                  </a:lnTo>
                  <a:lnTo>
                    <a:pt x="430004" y="11168"/>
                  </a:lnTo>
                  <a:lnTo>
                    <a:pt x="430004" y="102381"/>
                  </a:lnTo>
                  <a:lnTo>
                    <a:pt x="436519" y="102381"/>
                  </a:lnTo>
                  <a:lnTo>
                    <a:pt x="436519" y="11168"/>
                  </a:lnTo>
                  <a:lnTo>
                    <a:pt x="443034" y="11168"/>
                  </a:lnTo>
                  <a:lnTo>
                    <a:pt x="443034" y="95866"/>
                  </a:lnTo>
                  <a:lnTo>
                    <a:pt x="449550" y="95866"/>
                  </a:lnTo>
                  <a:lnTo>
                    <a:pt x="449550" y="4653"/>
                  </a:lnTo>
                  <a:lnTo>
                    <a:pt x="456065" y="4653"/>
                  </a:lnTo>
                  <a:lnTo>
                    <a:pt x="456065" y="95866"/>
                  </a:lnTo>
                  <a:lnTo>
                    <a:pt x="462580" y="89351"/>
                  </a:lnTo>
                  <a:lnTo>
                    <a:pt x="462580" y="4653"/>
                  </a:lnTo>
                  <a:lnTo>
                    <a:pt x="469095" y="4653"/>
                  </a:lnTo>
                  <a:lnTo>
                    <a:pt x="469095" y="89351"/>
                  </a:lnTo>
                  <a:lnTo>
                    <a:pt x="475610" y="89351"/>
                  </a:lnTo>
                  <a:lnTo>
                    <a:pt x="475610" y="4653"/>
                  </a:lnTo>
                  <a:lnTo>
                    <a:pt x="482126" y="4653"/>
                  </a:lnTo>
                  <a:lnTo>
                    <a:pt x="482126" y="89351"/>
                  </a:lnTo>
                  <a:lnTo>
                    <a:pt x="488641" y="89351"/>
                  </a:lnTo>
                  <a:lnTo>
                    <a:pt x="488641" y="4653"/>
                  </a:lnTo>
                  <a:lnTo>
                    <a:pt x="495156" y="4653"/>
                  </a:lnTo>
                  <a:lnTo>
                    <a:pt x="495156" y="82836"/>
                  </a:lnTo>
                  <a:lnTo>
                    <a:pt x="501671" y="82836"/>
                  </a:lnTo>
                  <a:lnTo>
                    <a:pt x="501671" y="4653"/>
                  </a:lnTo>
                  <a:lnTo>
                    <a:pt x="508186" y="4653"/>
                  </a:lnTo>
                  <a:lnTo>
                    <a:pt x="508186" y="82836"/>
                  </a:lnTo>
                  <a:lnTo>
                    <a:pt x="514702" y="82836"/>
                  </a:lnTo>
                  <a:lnTo>
                    <a:pt x="514702" y="4653"/>
                  </a:lnTo>
                  <a:lnTo>
                    <a:pt x="521217" y="4653"/>
                  </a:lnTo>
                  <a:lnTo>
                    <a:pt x="521217" y="82836"/>
                  </a:lnTo>
                  <a:lnTo>
                    <a:pt x="527732" y="89351"/>
                  </a:lnTo>
                  <a:lnTo>
                    <a:pt x="527732" y="4653"/>
                  </a:lnTo>
                  <a:lnTo>
                    <a:pt x="534247" y="4653"/>
                  </a:lnTo>
                  <a:lnTo>
                    <a:pt x="534247" y="89351"/>
                  </a:lnTo>
                  <a:lnTo>
                    <a:pt x="540763" y="89351"/>
                  </a:lnTo>
                  <a:lnTo>
                    <a:pt x="540763" y="4653"/>
                  </a:lnTo>
                  <a:lnTo>
                    <a:pt x="547278" y="4653"/>
                  </a:lnTo>
                  <a:lnTo>
                    <a:pt x="547278" y="89351"/>
                  </a:lnTo>
                  <a:lnTo>
                    <a:pt x="553793" y="89351"/>
                  </a:lnTo>
                  <a:lnTo>
                    <a:pt x="553793" y="4653"/>
                  </a:lnTo>
                  <a:lnTo>
                    <a:pt x="560308" y="4653"/>
                  </a:lnTo>
                  <a:lnTo>
                    <a:pt x="560308" y="89351"/>
                  </a:lnTo>
                  <a:lnTo>
                    <a:pt x="566823" y="89351"/>
                  </a:lnTo>
                  <a:lnTo>
                    <a:pt x="566823" y="4653"/>
                  </a:lnTo>
                  <a:lnTo>
                    <a:pt x="572408" y="11168"/>
                  </a:lnTo>
                  <a:lnTo>
                    <a:pt x="572408" y="95866"/>
                  </a:lnTo>
                  <a:lnTo>
                    <a:pt x="578923" y="95866"/>
                  </a:lnTo>
                  <a:lnTo>
                    <a:pt x="578923" y="11168"/>
                  </a:lnTo>
                  <a:lnTo>
                    <a:pt x="585438" y="11168"/>
                  </a:lnTo>
                  <a:lnTo>
                    <a:pt x="585438" y="102381"/>
                  </a:lnTo>
                  <a:lnTo>
                    <a:pt x="591954" y="102381"/>
                  </a:lnTo>
                  <a:lnTo>
                    <a:pt x="591954" y="11168"/>
                  </a:lnTo>
                  <a:lnTo>
                    <a:pt x="598469" y="11168"/>
                  </a:lnTo>
                  <a:lnTo>
                    <a:pt x="598469" y="102381"/>
                  </a:lnTo>
                  <a:lnTo>
                    <a:pt x="604984" y="108897"/>
                  </a:lnTo>
                  <a:lnTo>
                    <a:pt x="604984" y="17684"/>
                  </a:lnTo>
                  <a:lnTo>
                    <a:pt x="611499" y="17684"/>
                  </a:lnTo>
                  <a:lnTo>
                    <a:pt x="611499" y="115412"/>
                  </a:lnTo>
                  <a:lnTo>
                    <a:pt x="618014" y="115412"/>
                  </a:lnTo>
                  <a:lnTo>
                    <a:pt x="618014" y="17684"/>
                  </a:lnTo>
                  <a:lnTo>
                    <a:pt x="624530" y="24199"/>
                  </a:lnTo>
                  <a:lnTo>
                    <a:pt x="624530" y="121927"/>
                  </a:lnTo>
                  <a:lnTo>
                    <a:pt x="631045" y="128442"/>
                  </a:lnTo>
                  <a:lnTo>
                    <a:pt x="631045" y="24199"/>
                  </a:lnTo>
                  <a:lnTo>
                    <a:pt x="637560" y="24199"/>
                  </a:lnTo>
                  <a:lnTo>
                    <a:pt x="637560" y="134958"/>
                  </a:lnTo>
                  <a:lnTo>
                    <a:pt x="644075" y="141473"/>
                  </a:lnTo>
                  <a:lnTo>
                    <a:pt x="644075" y="30714"/>
                  </a:lnTo>
                  <a:lnTo>
                    <a:pt x="650591" y="30714"/>
                  </a:lnTo>
                  <a:lnTo>
                    <a:pt x="650591" y="154503"/>
                  </a:lnTo>
                  <a:lnTo>
                    <a:pt x="657106" y="161018"/>
                  </a:lnTo>
                  <a:lnTo>
                    <a:pt x="657106" y="30714"/>
                  </a:lnTo>
                  <a:lnTo>
                    <a:pt x="663621" y="37229"/>
                  </a:lnTo>
                  <a:lnTo>
                    <a:pt x="663621" y="174049"/>
                  </a:lnTo>
                  <a:lnTo>
                    <a:pt x="670136" y="180564"/>
                  </a:lnTo>
                  <a:lnTo>
                    <a:pt x="670136" y="37229"/>
                  </a:lnTo>
                  <a:lnTo>
                    <a:pt x="676651" y="43745"/>
                  </a:lnTo>
                  <a:lnTo>
                    <a:pt x="676651" y="200110"/>
                  </a:lnTo>
                </a:path>
                <a:path w="1424305" h="565150">
                  <a:moveTo>
                    <a:pt x="508186" y="564031"/>
                  </a:moveTo>
                  <a:lnTo>
                    <a:pt x="508186" y="479333"/>
                  </a:lnTo>
                  <a:lnTo>
                    <a:pt x="514702" y="479333"/>
                  </a:lnTo>
                  <a:lnTo>
                    <a:pt x="514702" y="564031"/>
                  </a:lnTo>
                  <a:lnTo>
                    <a:pt x="521217" y="557516"/>
                  </a:lnTo>
                  <a:lnTo>
                    <a:pt x="521217" y="479333"/>
                  </a:lnTo>
                  <a:lnTo>
                    <a:pt x="527732" y="479333"/>
                  </a:lnTo>
                  <a:lnTo>
                    <a:pt x="527732" y="557516"/>
                  </a:lnTo>
                  <a:lnTo>
                    <a:pt x="534247" y="557516"/>
                  </a:lnTo>
                  <a:lnTo>
                    <a:pt x="534247" y="479333"/>
                  </a:lnTo>
                  <a:lnTo>
                    <a:pt x="540763" y="479333"/>
                  </a:lnTo>
                  <a:lnTo>
                    <a:pt x="540763" y="557516"/>
                  </a:lnTo>
                  <a:lnTo>
                    <a:pt x="547278" y="557516"/>
                  </a:lnTo>
                  <a:lnTo>
                    <a:pt x="547278" y="479333"/>
                  </a:lnTo>
                  <a:lnTo>
                    <a:pt x="553793" y="479333"/>
                  </a:lnTo>
                  <a:lnTo>
                    <a:pt x="553793" y="557516"/>
                  </a:lnTo>
                  <a:lnTo>
                    <a:pt x="560308" y="557516"/>
                  </a:lnTo>
                  <a:lnTo>
                    <a:pt x="560308" y="472818"/>
                  </a:lnTo>
                  <a:lnTo>
                    <a:pt x="566823" y="472818"/>
                  </a:lnTo>
                  <a:lnTo>
                    <a:pt x="566823" y="557516"/>
                  </a:lnTo>
                  <a:lnTo>
                    <a:pt x="572408" y="557516"/>
                  </a:lnTo>
                  <a:lnTo>
                    <a:pt x="572408" y="472818"/>
                  </a:lnTo>
                  <a:lnTo>
                    <a:pt x="578923" y="466303"/>
                  </a:lnTo>
                  <a:lnTo>
                    <a:pt x="578923" y="557516"/>
                  </a:lnTo>
                  <a:lnTo>
                    <a:pt x="585438" y="551001"/>
                  </a:lnTo>
                  <a:lnTo>
                    <a:pt x="585438" y="466303"/>
                  </a:lnTo>
                  <a:lnTo>
                    <a:pt x="591954" y="466303"/>
                  </a:lnTo>
                  <a:lnTo>
                    <a:pt x="591954" y="551001"/>
                  </a:lnTo>
                  <a:lnTo>
                    <a:pt x="598469" y="551001"/>
                  </a:lnTo>
                  <a:lnTo>
                    <a:pt x="598469" y="459788"/>
                  </a:lnTo>
                  <a:lnTo>
                    <a:pt x="604984" y="459788"/>
                  </a:lnTo>
                  <a:lnTo>
                    <a:pt x="604984" y="551001"/>
                  </a:lnTo>
                  <a:lnTo>
                    <a:pt x="611499" y="544486"/>
                  </a:lnTo>
                  <a:lnTo>
                    <a:pt x="611499" y="453273"/>
                  </a:lnTo>
                  <a:lnTo>
                    <a:pt x="618014" y="446757"/>
                  </a:lnTo>
                  <a:lnTo>
                    <a:pt x="618014" y="544486"/>
                  </a:lnTo>
                  <a:lnTo>
                    <a:pt x="624530" y="544486"/>
                  </a:lnTo>
                  <a:lnTo>
                    <a:pt x="624530" y="440242"/>
                  </a:lnTo>
                  <a:lnTo>
                    <a:pt x="631045" y="433727"/>
                  </a:lnTo>
                  <a:lnTo>
                    <a:pt x="631045" y="544486"/>
                  </a:lnTo>
                  <a:lnTo>
                    <a:pt x="637560" y="537970"/>
                  </a:lnTo>
                  <a:lnTo>
                    <a:pt x="637560" y="427212"/>
                  </a:lnTo>
                  <a:lnTo>
                    <a:pt x="644075" y="420696"/>
                  </a:lnTo>
                  <a:lnTo>
                    <a:pt x="644075" y="537970"/>
                  </a:lnTo>
                  <a:lnTo>
                    <a:pt x="650591" y="531455"/>
                  </a:lnTo>
                  <a:lnTo>
                    <a:pt x="650591" y="414181"/>
                  </a:lnTo>
                  <a:lnTo>
                    <a:pt x="657106" y="407666"/>
                  </a:lnTo>
                  <a:lnTo>
                    <a:pt x="657106" y="531455"/>
                  </a:lnTo>
                  <a:lnTo>
                    <a:pt x="663621" y="531455"/>
                  </a:lnTo>
                  <a:lnTo>
                    <a:pt x="663621" y="394636"/>
                  </a:lnTo>
                  <a:lnTo>
                    <a:pt x="670136" y="381605"/>
                  </a:lnTo>
                  <a:lnTo>
                    <a:pt x="670136" y="524940"/>
                  </a:lnTo>
                  <a:lnTo>
                    <a:pt x="676651" y="524940"/>
                  </a:lnTo>
                  <a:lnTo>
                    <a:pt x="676651" y="362059"/>
                  </a:lnTo>
                </a:path>
                <a:path w="1424305" h="565150">
                  <a:moveTo>
                    <a:pt x="683167" y="518425"/>
                  </a:moveTo>
                  <a:lnTo>
                    <a:pt x="683167" y="343445"/>
                  </a:lnTo>
                </a:path>
                <a:path w="1424305" h="565150">
                  <a:moveTo>
                    <a:pt x="683167" y="219655"/>
                  </a:moveTo>
                  <a:lnTo>
                    <a:pt x="683167" y="50260"/>
                  </a:lnTo>
                  <a:lnTo>
                    <a:pt x="689682" y="50260"/>
                  </a:lnTo>
                  <a:lnTo>
                    <a:pt x="689682" y="518425"/>
                  </a:lnTo>
                  <a:lnTo>
                    <a:pt x="696197" y="511909"/>
                  </a:lnTo>
                  <a:lnTo>
                    <a:pt x="696197" y="56775"/>
                  </a:lnTo>
                  <a:lnTo>
                    <a:pt x="702712" y="56775"/>
                  </a:lnTo>
                  <a:lnTo>
                    <a:pt x="702712" y="505394"/>
                  </a:lnTo>
                  <a:lnTo>
                    <a:pt x="709228" y="498879"/>
                  </a:lnTo>
                  <a:lnTo>
                    <a:pt x="709228" y="63290"/>
                  </a:lnTo>
                  <a:lnTo>
                    <a:pt x="715743" y="69805"/>
                  </a:lnTo>
                  <a:lnTo>
                    <a:pt x="715743" y="498879"/>
                  </a:lnTo>
                  <a:lnTo>
                    <a:pt x="722258" y="492364"/>
                  </a:lnTo>
                  <a:lnTo>
                    <a:pt x="722258" y="76321"/>
                  </a:lnTo>
                  <a:lnTo>
                    <a:pt x="728773" y="82836"/>
                  </a:lnTo>
                  <a:lnTo>
                    <a:pt x="728773" y="485849"/>
                  </a:lnTo>
                  <a:lnTo>
                    <a:pt x="735288" y="479333"/>
                  </a:lnTo>
                  <a:lnTo>
                    <a:pt x="735288" y="89351"/>
                  </a:lnTo>
                  <a:lnTo>
                    <a:pt x="741804" y="95866"/>
                  </a:lnTo>
                  <a:lnTo>
                    <a:pt x="741804" y="472818"/>
                  </a:lnTo>
                  <a:lnTo>
                    <a:pt x="748319" y="466303"/>
                  </a:lnTo>
                  <a:lnTo>
                    <a:pt x="748319" y="102381"/>
                  </a:lnTo>
                  <a:lnTo>
                    <a:pt x="754834" y="108897"/>
                  </a:lnTo>
                  <a:lnTo>
                    <a:pt x="754834" y="459788"/>
                  </a:lnTo>
                  <a:lnTo>
                    <a:pt x="761349" y="446757"/>
                  </a:lnTo>
                  <a:lnTo>
                    <a:pt x="761349" y="121927"/>
                  </a:lnTo>
                  <a:lnTo>
                    <a:pt x="767864" y="128442"/>
                  </a:lnTo>
                  <a:lnTo>
                    <a:pt x="767864" y="440242"/>
                  </a:lnTo>
                  <a:lnTo>
                    <a:pt x="774380" y="427212"/>
                  </a:lnTo>
                  <a:lnTo>
                    <a:pt x="774380" y="141473"/>
                  </a:lnTo>
                  <a:lnTo>
                    <a:pt x="780895" y="147988"/>
                  </a:lnTo>
                  <a:lnTo>
                    <a:pt x="780895" y="420696"/>
                  </a:lnTo>
                  <a:lnTo>
                    <a:pt x="787410" y="407666"/>
                  </a:lnTo>
                  <a:lnTo>
                    <a:pt x="787410" y="161018"/>
                  </a:lnTo>
                  <a:lnTo>
                    <a:pt x="793925" y="174049"/>
                  </a:lnTo>
                  <a:lnTo>
                    <a:pt x="793925" y="394636"/>
                  </a:lnTo>
                  <a:lnTo>
                    <a:pt x="800441" y="375090"/>
                  </a:lnTo>
                  <a:lnTo>
                    <a:pt x="800441" y="193595"/>
                  </a:lnTo>
                  <a:lnTo>
                    <a:pt x="806956" y="219655"/>
                  </a:lnTo>
                  <a:lnTo>
                    <a:pt x="806956" y="349029"/>
                  </a:lnTo>
                  <a:lnTo>
                    <a:pt x="813471" y="310868"/>
                  </a:lnTo>
                  <a:lnTo>
                    <a:pt x="813471" y="258747"/>
                  </a:lnTo>
                </a:path>
                <a:path w="1424305" h="565150">
                  <a:moveTo>
                    <a:pt x="200110" y="285791"/>
                  </a:moveTo>
                  <a:lnTo>
                    <a:pt x="200652" y="303848"/>
                  </a:lnTo>
                  <a:lnTo>
                    <a:pt x="202327" y="321817"/>
                  </a:lnTo>
                  <a:lnTo>
                    <a:pt x="205127" y="339645"/>
                  </a:lnTo>
                  <a:lnTo>
                    <a:pt x="209045" y="357279"/>
                  </a:lnTo>
                </a:path>
                <a:path w="1424305" h="565150">
                  <a:moveTo>
                    <a:pt x="209099" y="357353"/>
                  </a:moveTo>
                  <a:lnTo>
                    <a:pt x="214050" y="374184"/>
                  </a:lnTo>
                  <a:lnTo>
                    <a:pt x="220044" y="390654"/>
                  </a:lnTo>
                  <a:lnTo>
                    <a:pt x="227062" y="406715"/>
                  </a:lnTo>
                  <a:lnTo>
                    <a:pt x="235083" y="422319"/>
                  </a:lnTo>
                </a:path>
                <a:path w="1424305" h="565150">
                  <a:moveTo>
                    <a:pt x="235476" y="422512"/>
                  </a:moveTo>
                  <a:lnTo>
                    <a:pt x="245012" y="438229"/>
                  </a:lnTo>
                  <a:lnTo>
                    <a:pt x="255391" y="453385"/>
                  </a:lnTo>
                  <a:lnTo>
                    <a:pt x="266588" y="467947"/>
                  </a:lnTo>
                  <a:lnTo>
                    <a:pt x="278579" y="481881"/>
                  </a:lnTo>
                </a:path>
                <a:path w="1424305" h="565150">
                  <a:moveTo>
                    <a:pt x="278372" y="481367"/>
                  </a:moveTo>
                  <a:lnTo>
                    <a:pt x="291935" y="494494"/>
                  </a:lnTo>
                  <a:lnTo>
                    <a:pt x="306374" y="506614"/>
                  </a:lnTo>
                  <a:lnTo>
                    <a:pt x="321633" y="517684"/>
                  </a:lnTo>
                  <a:lnTo>
                    <a:pt x="337656" y="527660"/>
                  </a:lnTo>
                </a:path>
                <a:path w="1424305" h="565150">
                  <a:moveTo>
                    <a:pt x="338023" y="527918"/>
                  </a:moveTo>
                  <a:lnTo>
                    <a:pt x="355516" y="536744"/>
                  </a:lnTo>
                  <a:lnTo>
                    <a:pt x="373566" y="544302"/>
                  </a:lnTo>
                  <a:lnTo>
                    <a:pt x="392105" y="550567"/>
                  </a:lnTo>
                  <a:lnTo>
                    <a:pt x="411064" y="555511"/>
                  </a:lnTo>
                </a:path>
                <a:path w="1424305" h="565150">
                  <a:moveTo>
                    <a:pt x="411169" y="556012"/>
                  </a:moveTo>
                  <a:lnTo>
                    <a:pt x="432502" y="560025"/>
                  </a:lnTo>
                  <a:lnTo>
                    <a:pt x="454006" y="562857"/>
                  </a:lnTo>
                  <a:lnTo>
                    <a:pt x="475634" y="564501"/>
                  </a:lnTo>
                  <a:lnTo>
                    <a:pt x="497336" y="564953"/>
                  </a:lnTo>
                </a:path>
                <a:path w="1424305" h="565150">
                  <a:moveTo>
                    <a:pt x="496749" y="564030"/>
                  </a:moveTo>
                  <a:lnTo>
                    <a:pt x="520841" y="563496"/>
                  </a:lnTo>
                  <a:lnTo>
                    <a:pt x="544867" y="561827"/>
                  </a:lnTo>
                  <a:lnTo>
                    <a:pt x="568787" y="559027"/>
                  </a:lnTo>
                  <a:lnTo>
                    <a:pt x="592563" y="555099"/>
                  </a:lnTo>
                </a:path>
                <a:path w="1424305" h="565150">
                  <a:moveTo>
                    <a:pt x="592495" y="555564"/>
                  </a:moveTo>
                  <a:lnTo>
                    <a:pt x="612989" y="550755"/>
                  </a:lnTo>
                  <a:lnTo>
                    <a:pt x="633121" y="544673"/>
                  </a:lnTo>
                  <a:lnTo>
                    <a:pt x="652830" y="537338"/>
                  </a:lnTo>
                  <a:lnTo>
                    <a:pt x="672059" y="528771"/>
                  </a:lnTo>
                </a:path>
                <a:path w="1424305" h="565150">
                  <a:moveTo>
                    <a:pt x="672110" y="528680"/>
                  </a:moveTo>
                  <a:lnTo>
                    <a:pt x="689060" y="519178"/>
                  </a:lnTo>
                  <a:lnTo>
                    <a:pt x="705186" y="508392"/>
                  </a:lnTo>
                  <a:lnTo>
                    <a:pt x="720417" y="496374"/>
                  </a:lnTo>
                  <a:lnTo>
                    <a:pt x="734679" y="483176"/>
                  </a:lnTo>
                </a:path>
                <a:path w="1424305" h="565150">
                  <a:moveTo>
                    <a:pt x="734894" y="483396"/>
                  </a:moveTo>
                  <a:lnTo>
                    <a:pt x="747418" y="470045"/>
                  </a:lnTo>
                  <a:lnTo>
                    <a:pt x="759066" y="455946"/>
                  </a:lnTo>
                  <a:lnTo>
                    <a:pt x="769806" y="441144"/>
                  </a:lnTo>
                  <a:lnTo>
                    <a:pt x="779604" y="425680"/>
                  </a:lnTo>
                </a:path>
                <a:path w="1424305" h="565150">
                  <a:moveTo>
                    <a:pt x="780062" y="425527"/>
                  </a:moveTo>
                  <a:lnTo>
                    <a:pt x="788332" y="409524"/>
                  </a:lnTo>
                  <a:lnTo>
                    <a:pt x="795571" y="393049"/>
                  </a:lnTo>
                  <a:lnTo>
                    <a:pt x="801761" y="376152"/>
                  </a:lnTo>
                  <a:lnTo>
                    <a:pt x="806881" y="358882"/>
                  </a:lnTo>
                </a:path>
                <a:path w="1424305" h="565150">
                  <a:moveTo>
                    <a:pt x="806392" y="358737"/>
                  </a:moveTo>
                  <a:lnTo>
                    <a:pt x="810183" y="340069"/>
                  </a:lnTo>
                  <a:lnTo>
                    <a:pt x="812939" y="321234"/>
                  </a:lnTo>
                  <a:lnTo>
                    <a:pt x="814654" y="302276"/>
                  </a:lnTo>
                  <a:lnTo>
                    <a:pt x="815323" y="283238"/>
                  </a:lnTo>
                </a:path>
                <a:path w="1424305" h="565150">
                  <a:moveTo>
                    <a:pt x="816241" y="283285"/>
                  </a:moveTo>
                  <a:lnTo>
                    <a:pt x="815520" y="264873"/>
                  </a:lnTo>
                  <a:lnTo>
                    <a:pt x="813785" y="246542"/>
                  </a:lnTo>
                  <a:lnTo>
                    <a:pt x="811042" y="228334"/>
                  </a:lnTo>
                  <a:lnTo>
                    <a:pt x="807296" y="210290"/>
                  </a:lnTo>
                </a:path>
                <a:path w="1424305" h="565150">
                  <a:moveTo>
                    <a:pt x="806881" y="209803"/>
                  </a:moveTo>
                  <a:lnTo>
                    <a:pt x="801761" y="192533"/>
                  </a:lnTo>
                  <a:lnTo>
                    <a:pt x="795571" y="175635"/>
                  </a:lnTo>
                  <a:lnTo>
                    <a:pt x="788332" y="159160"/>
                  </a:lnTo>
                  <a:lnTo>
                    <a:pt x="780062" y="143157"/>
                  </a:lnTo>
                </a:path>
                <a:path w="1424305" h="565150">
                  <a:moveTo>
                    <a:pt x="779262" y="143810"/>
                  </a:moveTo>
                  <a:lnTo>
                    <a:pt x="769344" y="128098"/>
                  </a:lnTo>
                  <a:lnTo>
                    <a:pt x="758585" y="112968"/>
                  </a:lnTo>
                  <a:lnTo>
                    <a:pt x="747009" y="98452"/>
                  </a:lnTo>
                  <a:lnTo>
                    <a:pt x="734643" y="84585"/>
                  </a:lnTo>
                </a:path>
                <a:path w="1424305" h="565150">
                  <a:moveTo>
                    <a:pt x="734692" y="84086"/>
                  </a:moveTo>
                  <a:lnTo>
                    <a:pt x="720683" y="70735"/>
                  </a:lnTo>
                  <a:lnTo>
                    <a:pt x="705692" y="58544"/>
                  </a:lnTo>
                  <a:lnTo>
                    <a:pt x="689791" y="47566"/>
                  </a:lnTo>
                  <a:lnTo>
                    <a:pt x="673052" y="37855"/>
                  </a:lnTo>
                </a:path>
                <a:path w="1424305" h="565150">
                  <a:moveTo>
                    <a:pt x="673043" y="37922"/>
                  </a:moveTo>
                  <a:lnTo>
                    <a:pt x="654667" y="29028"/>
                  </a:lnTo>
                  <a:lnTo>
                    <a:pt x="635788" y="21315"/>
                  </a:lnTo>
                  <a:lnTo>
                    <a:pt x="616461" y="14803"/>
                  </a:lnTo>
                  <a:lnTo>
                    <a:pt x="596744" y="9514"/>
                  </a:lnTo>
                </a:path>
                <a:path w="1424305" h="565150">
                  <a:moveTo>
                    <a:pt x="596596" y="9862"/>
                  </a:moveTo>
                  <a:lnTo>
                    <a:pt x="574042" y="6021"/>
                  </a:lnTo>
                  <a:lnTo>
                    <a:pt x="551344" y="3249"/>
                  </a:lnTo>
                  <a:lnTo>
                    <a:pt x="528541" y="1552"/>
                  </a:lnTo>
                  <a:lnTo>
                    <a:pt x="505671" y="933"/>
                  </a:lnTo>
                </a:path>
                <a:path w="1424305" h="565150">
                  <a:moveTo>
                    <a:pt x="505518" y="0"/>
                  </a:moveTo>
                  <a:lnTo>
                    <a:pt x="482998" y="588"/>
                  </a:lnTo>
                  <a:lnTo>
                    <a:pt x="460562" y="2413"/>
                  </a:lnTo>
                  <a:lnTo>
                    <a:pt x="438261" y="5469"/>
                  </a:lnTo>
                  <a:lnTo>
                    <a:pt x="416145" y="9751"/>
                  </a:lnTo>
                </a:path>
                <a:path w="1424305" h="565150">
                  <a:moveTo>
                    <a:pt x="416830" y="10527"/>
                  </a:moveTo>
                  <a:lnTo>
                    <a:pt x="397227" y="15614"/>
                  </a:lnTo>
                  <a:lnTo>
                    <a:pt x="378057" y="22065"/>
                  </a:lnTo>
                  <a:lnTo>
                    <a:pt x="359390" y="29854"/>
                  </a:lnTo>
                  <a:lnTo>
                    <a:pt x="341298" y="38954"/>
                  </a:lnTo>
                </a:path>
                <a:path w="1424305" h="565150">
                  <a:moveTo>
                    <a:pt x="340551" y="38257"/>
                  </a:moveTo>
                  <a:lnTo>
                    <a:pt x="324148" y="48246"/>
                  </a:lnTo>
                  <a:lnTo>
                    <a:pt x="308603" y="59474"/>
                  </a:lnTo>
                  <a:lnTo>
                    <a:pt x="293986" y="71887"/>
                  </a:lnTo>
                  <a:lnTo>
                    <a:pt x="280367" y="85430"/>
                  </a:lnTo>
                </a:path>
                <a:path w="1424305" h="565150">
                  <a:moveTo>
                    <a:pt x="281456" y="86533"/>
                  </a:moveTo>
                  <a:lnTo>
                    <a:pt x="269260" y="100822"/>
                  </a:lnTo>
                  <a:lnTo>
                    <a:pt x="257878" y="115748"/>
                  </a:lnTo>
                  <a:lnTo>
                    <a:pt x="247333" y="131277"/>
                  </a:lnTo>
                  <a:lnTo>
                    <a:pt x="237652" y="147375"/>
                  </a:lnTo>
                </a:path>
                <a:path w="1424305" h="565150">
                  <a:moveTo>
                    <a:pt x="237241" y="146880"/>
                  </a:moveTo>
                  <a:lnTo>
                    <a:pt x="228972" y="162883"/>
                  </a:lnTo>
                  <a:lnTo>
                    <a:pt x="221732" y="179358"/>
                  </a:lnTo>
                  <a:lnTo>
                    <a:pt x="215542" y="196256"/>
                  </a:lnTo>
                  <a:lnTo>
                    <a:pt x="210422" y="213526"/>
                  </a:lnTo>
                </a:path>
                <a:path w="1424305" h="565150">
                  <a:moveTo>
                    <a:pt x="209953" y="213427"/>
                  </a:moveTo>
                  <a:lnTo>
                    <a:pt x="206024" y="231281"/>
                  </a:lnTo>
                  <a:lnTo>
                    <a:pt x="203086" y="249310"/>
                  </a:lnTo>
                  <a:lnTo>
                    <a:pt x="201144" y="267473"/>
                  </a:lnTo>
                  <a:lnTo>
                    <a:pt x="200204" y="285729"/>
                  </a:lnTo>
                </a:path>
                <a:path w="1424305" h="565150">
                  <a:moveTo>
                    <a:pt x="587053" y="102221"/>
                  </a:moveTo>
                  <a:lnTo>
                    <a:pt x="568345" y="96056"/>
                  </a:lnTo>
                  <a:lnTo>
                    <a:pt x="549183" y="91688"/>
                  </a:lnTo>
                  <a:lnTo>
                    <a:pt x="529696" y="89139"/>
                  </a:lnTo>
                  <a:lnTo>
                    <a:pt x="510012" y="88434"/>
                  </a:lnTo>
                </a:path>
                <a:path w="1424305" h="565150">
                  <a:moveTo>
                    <a:pt x="643723" y="145283"/>
                  </a:moveTo>
                  <a:lnTo>
                    <a:pt x="631485" y="132054"/>
                  </a:lnTo>
                  <a:lnTo>
                    <a:pt x="617827" y="120392"/>
                  </a:lnTo>
                  <a:lnTo>
                    <a:pt x="602898" y="110410"/>
                  </a:lnTo>
                  <a:lnTo>
                    <a:pt x="586847" y="102220"/>
                  </a:lnTo>
                </a:path>
                <a:path w="1424305" h="565150">
                  <a:moveTo>
                    <a:pt x="678747" y="206849"/>
                  </a:moveTo>
                  <a:lnTo>
                    <a:pt x="672229" y="190222"/>
                  </a:lnTo>
                  <a:lnTo>
                    <a:pt x="664193" y="174317"/>
                  </a:lnTo>
                  <a:lnTo>
                    <a:pt x="654698" y="159238"/>
                  </a:lnTo>
                  <a:lnTo>
                    <a:pt x="643803" y="145088"/>
                  </a:lnTo>
                </a:path>
                <a:path w="1424305" h="565150">
                  <a:moveTo>
                    <a:pt x="689665" y="280467"/>
                  </a:moveTo>
                  <a:lnTo>
                    <a:pt x="688794" y="261743"/>
                  </a:lnTo>
                  <a:lnTo>
                    <a:pt x="686604" y="243152"/>
                  </a:lnTo>
                  <a:lnTo>
                    <a:pt x="683105" y="224762"/>
                  </a:lnTo>
                  <a:lnTo>
                    <a:pt x="678309" y="206642"/>
                  </a:lnTo>
                </a:path>
                <a:path w="1424305" h="565150">
                  <a:moveTo>
                    <a:pt x="678402" y="358215"/>
                  </a:moveTo>
                  <a:lnTo>
                    <a:pt x="683490" y="339293"/>
                  </a:lnTo>
                  <a:lnTo>
                    <a:pt x="687224" y="320084"/>
                  </a:lnTo>
                  <a:lnTo>
                    <a:pt x="689592" y="300659"/>
                  </a:lnTo>
                  <a:lnTo>
                    <a:pt x="690582" y="281091"/>
                  </a:lnTo>
                </a:path>
                <a:path w="1424305" h="565150">
                  <a:moveTo>
                    <a:pt x="641938" y="420823"/>
                  </a:moveTo>
                  <a:lnTo>
                    <a:pt x="653078" y="406314"/>
                  </a:lnTo>
                  <a:lnTo>
                    <a:pt x="662783" y="390856"/>
                  </a:lnTo>
                  <a:lnTo>
                    <a:pt x="670994" y="374554"/>
                  </a:lnTo>
                  <a:lnTo>
                    <a:pt x="677649" y="357514"/>
                  </a:lnTo>
                </a:path>
                <a:path w="1424305" h="565150">
                  <a:moveTo>
                    <a:pt x="584169" y="464271"/>
                  </a:moveTo>
                  <a:lnTo>
                    <a:pt x="600625" y="456152"/>
                  </a:lnTo>
                  <a:lnTo>
                    <a:pt x="615963" y="446194"/>
                  </a:lnTo>
                  <a:lnTo>
                    <a:pt x="630029" y="434509"/>
                  </a:lnTo>
                  <a:lnTo>
                    <a:pt x="642670" y="421209"/>
                  </a:lnTo>
                </a:path>
                <a:path w="1424305" h="565150">
                  <a:moveTo>
                    <a:pt x="504387" y="479328"/>
                  </a:moveTo>
                  <a:lnTo>
                    <a:pt x="524774" y="478505"/>
                  </a:lnTo>
                  <a:lnTo>
                    <a:pt x="544949" y="475774"/>
                  </a:lnTo>
                  <a:lnTo>
                    <a:pt x="564778" y="471158"/>
                  </a:lnTo>
                  <a:lnTo>
                    <a:pt x="584128" y="464683"/>
                  </a:lnTo>
                </a:path>
                <a:path w="1424305" h="565150">
                  <a:moveTo>
                    <a:pt x="429586" y="463802"/>
                  </a:moveTo>
                  <a:lnTo>
                    <a:pt x="447598" y="470298"/>
                  </a:lnTo>
                  <a:lnTo>
                    <a:pt x="466130" y="474914"/>
                  </a:lnTo>
                  <a:lnTo>
                    <a:pt x="485036" y="477621"/>
                  </a:lnTo>
                  <a:lnTo>
                    <a:pt x="504169" y="478392"/>
                  </a:lnTo>
                </a:path>
                <a:path w="1424305" h="565150">
                  <a:moveTo>
                    <a:pt x="374992" y="419927"/>
                  </a:moveTo>
                  <a:lnTo>
                    <a:pt x="386728" y="433458"/>
                  </a:lnTo>
                  <a:lnTo>
                    <a:pt x="399924" y="445478"/>
                  </a:lnTo>
                  <a:lnTo>
                    <a:pt x="414437" y="455869"/>
                  </a:lnTo>
                  <a:lnTo>
                    <a:pt x="430123" y="464516"/>
                  </a:lnTo>
                </a:path>
                <a:path w="1424305" h="565150">
                  <a:moveTo>
                    <a:pt x="338496" y="356071"/>
                  </a:moveTo>
                  <a:lnTo>
                    <a:pt x="345534" y="372914"/>
                  </a:lnTo>
                  <a:lnTo>
                    <a:pt x="353859" y="389128"/>
                  </a:lnTo>
                  <a:lnTo>
                    <a:pt x="363430" y="404639"/>
                  </a:lnTo>
                  <a:lnTo>
                    <a:pt x="374206" y="419374"/>
                  </a:lnTo>
                </a:path>
                <a:path w="1424305" h="565150">
                  <a:moveTo>
                    <a:pt x="325765" y="282113"/>
                  </a:moveTo>
                  <a:lnTo>
                    <a:pt x="326623" y="300933"/>
                  </a:lnTo>
                  <a:lnTo>
                    <a:pt x="328952" y="319600"/>
                  </a:lnTo>
                  <a:lnTo>
                    <a:pt x="332737" y="338026"/>
                  </a:lnTo>
                  <a:lnTo>
                    <a:pt x="337966" y="356126"/>
                  </a:lnTo>
                </a:path>
                <a:path w="1424305" h="565150">
                  <a:moveTo>
                    <a:pt x="338790" y="207791"/>
                  </a:moveTo>
                  <a:lnTo>
                    <a:pt x="333340" y="226055"/>
                  </a:lnTo>
                  <a:lnTo>
                    <a:pt x="329346" y="244661"/>
                  </a:lnTo>
                  <a:lnTo>
                    <a:pt x="326824" y="263523"/>
                  </a:lnTo>
                  <a:lnTo>
                    <a:pt x="325788" y="282554"/>
                  </a:lnTo>
                </a:path>
                <a:path w="1424305" h="565150">
                  <a:moveTo>
                    <a:pt x="376215" y="145155"/>
                  </a:moveTo>
                  <a:lnTo>
                    <a:pt x="365031" y="159675"/>
                  </a:lnTo>
                  <a:lnTo>
                    <a:pt x="355036" y="175004"/>
                  </a:lnTo>
                  <a:lnTo>
                    <a:pt x="346274" y="191070"/>
                  </a:lnTo>
                  <a:lnTo>
                    <a:pt x="338789" y="207799"/>
                  </a:lnTo>
                </a:path>
                <a:path w="1424305" h="565150">
                  <a:moveTo>
                    <a:pt x="434409" y="103133"/>
                  </a:moveTo>
                  <a:lnTo>
                    <a:pt x="418292" y="111271"/>
                  </a:lnTo>
                  <a:lnTo>
                    <a:pt x="403208" y="121096"/>
                  </a:lnTo>
                  <a:lnTo>
                    <a:pt x="389290" y="132512"/>
                  </a:lnTo>
                  <a:lnTo>
                    <a:pt x="376669" y="145423"/>
                  </a:lnTo>
                </a:path>
                <a:path w="1424305" h="565150">
                  <a:moveTo>
                    <a:pt x="509943" y="88421"/>
                  </a:moveTo>
                  <a:lnTo>
                    <a:pt x="490621" y="89387"/>
                  </a:lnTo>
                  <a:lnTo>
                    <a:pt x="471518" y="92159"/>
                  </a:lnTo>
                  <a:lnTo>
                    <a:pt x="452760" y="96714"/>
                  </a:lnTo>
                  <a:lnTo>
                    <a:pt x="434472" y="103027"/>
                  </a:lnTo>
                </a:path>
                <a:path w="1424305" h="565150">
                  <a:moveTo>
                    <a:pt x="903753" y="551001"/>
                  </a:moveTo>
                  <a:lnTo>
                    <a:pt x="903753" y="17684"/>
                  </a:lnTo>
                  <a:lnTo>
                    <a:pt x="910269" y="17684"/>
                  </a:lnTo>
                  <a:lnTo>
                    <a:pt x="910269" y="551001"/>
                  </a:lnTo>
                  <a:lnTo>
                    <a:pt x="916784" y="551001"/>
                  </a:lnTo>
                  <a:lnTo>
                    <a:pt x="916784" y="17684"/>
                  </a:lnTo>
                  <a:lnTo>
                    <a:pt x="923299" y="17684"/>
                  </a:lnTo>
                  <a:lnTo>
                    <a:pt x="923299" y="551001"/>
                  </a:lnTo>
                  <a:lnTo>
                    <a:pt x="929814" y="551001"/>
                  </a:lnTo>
                  <a:lnTo>
                    <a:pt x="929814" y="17684"/>
                  </a:lnTo>
                  <a:lnTo>
                    <a:pt x="936329" y="17684"/>
                  </a:lnTo>
                  <a:lnTo>
                    <a:pt x="936329" y="551001"/>
                  </a:lnTo>
                  <a:lnTo>
                    <a:pt x="942845" y="551001"/>
                  </a:lnTo>
                  <a:lnTo>
                    <a:pt x="942845" y="17684"/>
                  </a:lnTo>
                  <a:lnTo>
                    <a:pt x="949360" y="17684"/>
                  </a:lnTo>
                  <a:lnTo>
                    <a:pt x="949360" y="551001"/>
                  </a:lnTo>
                  <a:lnTo>
                    <a:pt x="955875" y="551001"/>
                  </a:lnTo>
                  <a:lnTo>
                    <a:pt x="955875" y="17684"/>
                  </a:lnTo>
                  <a:lnTo>
                    <a:pt x="962390" y="17684"/>
                  </a:lnTo>
                  <a:lnTo>
                    <a:pt x="962390" y="551001"/>
                  </a:lnTo>
                  <a:lnTo>
                    <a:pt x="968905" y="551001"/>
                  </a:lnTo>
                  <a:lnTo>
                    <a:pt x="968905" y="17684"/>
                  </a:lnTo>
                  <a:lnTo>
                    <a:pt x="974490" y="17684"/>
                  </a:lnTo>
                  <a:lnTo>
                    <a:pt x="974490" y="551001"/>
                  </a:lnTo>
                  <a:lnTo>
                    <a:pt x="981005" y="551001"/>
                  </a:lnTo>
                  <a:lnTo>
                    <a:pt x="981005" y="17684"/>
                  </a:lnTo>
                  <a:lnTo>
                    <a:pt x="987520" y="17684"/>
                  </a:lnTo>
                  <a:lnTo>
                    <a:pt x="987520" y="551001"/>
                  </a:lnTo>
                  <a:lnTo>
                    <a:pt x="994036" y="551001"/>
                  </a:lnTo>
                  <a:lnTo>
                    <a:pt x="994036" y="17684"/>
                  </a:lnTo>
                  <a:lnTo>
                    <a:pt x="1000551" y="17684"/>
                  </a:lnTo>
                  <a:lnTo>
                    <a:pt x="1000551" y="551001"/>
                  </a:lnTo>
                  <a:lnTo>
                    <a:pt x="1007066" y="551001"/>
                  </a:lnTo>
                  <a:lnTo>
                    <a:pt x="1007066" y="17684"/>
                  </a:lnTo>
                  <a:lnTo>
                    <a:pt x="1013581" y="17684"/>
                  </a:lnTo>
                  <a:lnTo>
                    <a:pt x="1013581" y="154503"/>
                  </a:lnTo>
                  <a:lnTo>
                    <a:pt x="1020096" y="167534"/>
                  </a:lnTo>
                  <a:lnTo>
                    <a:pt x="1020096" y="17684"/>
                  </a:lnTo>
                  <a:lnTo>
                    <a:pt x="1026612" y="17684"/>
                  </a:lnTo>
                  <a:lnTo>
                    <a:pt x="1026612" y="174049"/>
                  </a:lnTo>
                  <a:lnTo>
                    <a:pt x="1033127" y="187079"/>
                  </a:lnTo>
                  <a:lnTo>
                    <a:pt x="1033127" y="17684"/>
                  </a:lnTo>
                  <a:lnTo>
                    <a:pt x="1039642" y="17684"/>
                  </a:lnTo>
                  <a:lnTo>
                    <a:pt x="1039642" y="193595"/>
                  </a:lnTo>
                  <a:lnTo>
                    <a:pt x="1046157" y="206625"/>
                  </a:lnTo>
                  <a:lnTo>
                    <a:pt x="1046157" y="17684"/>
                  </a:lnTo>
                  <a:lnTo>
                    <a:pt x="1052673" y="17684"/>
                  </a:lnTo>
                  <a:lnTo>
                    <a:pt x="1052673" y="213140"/>
                  </a:lnTo>
                  <a:lnTo>
                    <a:pt x="1059188" y="226171"/>
                  </a:lnTo>
                  <a:lnTo>
                    <a:pt x="1059188" y="17684"/>
                  </a:lnTo>
                  <a:lnTo>
                    <a:pt x="1065703" y="30714"/>
                  </a:lnTo>
                  <a:lnTo>
                    <a:pt x="1065703" y="232686"/>
                  </a:lnTo>
                  <a:lnTo>
                    <a:pt x="1072218" y="245716"/>
                  </a:lnTo>
                  <a:lnTo>
                    <a:pt x="1072218" y="37229"/>
                  </a:lnTo>
                  <a:lnTo>
                    <a:pt x="1078733" y="50260"/>
                  </a:lnTo>
                  <a:lnTo>
                    <a:pt x="1078733" y="252232"/>
                  </a:lnTo>
                  <a:lnTo>
                    <a:pt x="1085249" y="265262"/>
                  </a:lnTo>
                  <a:lnTo>
                    <a:pt x="1085249" y="56775"/>
                  </a:lnTo>
                  <a:lnTo>
                    <a:pt x="1091764" y="69805"/>
                  </a:lnTo>
                  <a:lnTo>
                    <a:pt x="1091764" y="271777"/>
                  </a:lnTo>
                  <a:lnTo>
                    <a:pt x="1098279" y="284808"/>
                  </a:lnTo>
                  <a:lnTo>
                    <a:pt x="1098279" y="82836"/>
                  </a:lnTo>
                  <a:lnTo>
                    <a:pt x="1104794" y="89351"/>
                  </a:lnTo>
                  <a:lnTo>
                    <a:pt x="1104794" y="291323"/>
                  </a:lnTo>
                  <a:lnTo>
                    <a:pt x="1111310" y="304353"/>
                  </a:lnTo>
                  <a:lnTo>
                    <a:pt x="1111310" y="102381"/>
                  </a:lnTo>
                  <a:lnTo>
                    <a:pt x="1117825" y="108897"/>
                  </a:lnTo>
                  <a:lnTo>
                    <a:pt x="1117825" y="310868"/>
                  </a:lnTo>
                  <a:lnTo>
                    <a:pt x="1124340" y="317384"/>
                  </a:lnTo>
                  <a:lnTo>
                    <a:pt x="1124340" y="121927"/>
                  </a:lnTo>
                  <a:lnTo>
                    <a:pt x="1130855" y="128442"/>
                  </a:lnTo>
                  <a:lnTo>
                    <a:pt x="1130855" y="330414"/>
                  </a:lnTo>
                  <a:lnTo>
                    <a:pt x="1137370" y="336929"/>
                  </a:lnTo>
                  <a:lnTo>
                    <a:pt x="1137370" y="141473"/>
                  </a:lnTo>
                  <a:lnTo>
                    <a:pt x="1143886" y="154503"/>
                  </a:lnTo>
                  <a:lnTo>
                    <a:pt x="1143886" y="349029"/>
                  </a:lnTo>
                  <a:lnTo>
                    <a:pt x="1150401" y="355544"/>
                  </a:lnTo>
                  <a:lnTo>
                    <a:pt x="1150401" y="161018"/>
                  </a:lnTo>
                  <a:lnTo>
                    <a:pt x="1156916" y="174049"/>
                  </a:lnTo>
                  <a:lnTo>
                    <a:pt x="1156916" y="368575"/>
                  </a:lnTo>
                  <a:lnTo>
                    <a:pt x="1163431" y="375090"/>
                  </a:lnTo>
                  <a:lnTo>
                    <a:pt x="1163431" y="180564"/>
                  </a:lnTo>
                  <a:lnTo>
                    <a:pt x="1169946" y="193595"/>
                  </a:lnTo>
                  <a:lnTo>
                    <a:pt x="1169946" y="388120"/>
                  </a:lnTo>
                  <a:lnTo>
                    <a:pt x="1176462" y="394636"/>
                  </a:lnTo>
                  <a:lnTo>
                    <a:pt x="1176462" y="206625"/>
                  </a:lnTo>
                  <a:lnTo>
                    <a:pt x="1182977" y="213140"/>
                  </a:lnTo>
                  <a:lnTo>
                    <a:pt x="1182977" y="407666"/>
                  </a:lnTo>
                  <a:lnTo>
                    <a:pt x="1189492" y="414181"/>
                  </a:lnTo>
                  <a:lnTo>
                    <a:pt x="1189492" y="226171"/>
                  </a:lnTo>
                  <a:lnTo>
                    <a:pt x="1196007" y="232686"/>
                  </a:lnTo>
                  <a:lnTo>
                    <a:pt x="1196007" y="427212"/>
                  </a:lnTo>
                  <a:lnTo>
                    <a:pt x="1202523" y="433727"/>
                  </a:lnTo>
                  <a:lnTo>
                    <a:pt x="1202523" y="245716"/>
                  </a:lnTo>
                  <a:lnTo>
                    <a:pt x="1209038" y="258747"/>
                  </a:lnTo>
                  <a:lnTo>
                    <a:pt x="1209038" y="446757"/>
                  </a:lnTo>
                  <a:lnTo>
                    <a:pt x="1215553" y="453273"/>
                  </a:lnTo>
                  <a:lnTo>
                    <a:pt x="1215553" y="265262"/>
                  </a:lnTo>
                  <a:lnTo>
                    <a:pt x="1222068" y="278292"/>
                  </a:lnTo>
                  <a:lnTo>
                    <a:pt x="1222068" y="459788"/>
                  </a:lnTo>
                  <a:lnTo>
                    <a:pt x="1228583" y="472818"/>
                  </a:lnTo>
                  <a:lnTo>
                    <a:pt x="1228583" y="284808"/>
                  </a:lnTo>
                  <a:lnTo>
                    <a:pt x="1235099" y="297838"/>
                  </a:lnTo>
                  <a:lnTo>
                    <a:pt x="1235099" y="479333"/>
                  </a:lnTo>
                  <a:lnTo>
                    <a:pt x="1241614" y="492364"/>
                  </a:lnTo>
                  <a:lnTo>
                    <a:pt x="1241614" y="304353"/>
                  </a:lnTo>
                  <a:lnTo>
                    <a:pt x="1248129" y="317384"/>
                  </a:lnTo>
                  <a:lnTo>
                    <a:pt x="1248129" y="498879"/>
                  </a:lnTo>
                  <a:lnTo>
                    <a:pt x="1254644" y="511909"/>
                  </a:lnTo>
                  <a:lnTo>
                    <a:pt x="1254644" y="330414"/>
                  </a:lnTo>
                  <a:lnTo>
                    <a:pt x="1261160" y="336929"/>
                  </a:lnTo>
                  <a:lnTo>
                    <a:pt x="1261160" y="518425"/>
                  </a:lnTo>
                  <a:lnTo>
                    <a:pt x="1267675" y="531455"/>
                  </a:lnTo>
                  <a:lnTo>
                    <a:pt x="1267675" y="349029"/>
                  </a:lnTo>
                  <a:lnTo>
                    <a:pt x="1274190" y="355544"/>
                  </a:lnTo>
                  <a:lnTo>
                    <a:pt x="1274190" y="537970"/>
                  </a:lnTo>
                  <a:lnTo>
                    <a:pt x="1280705" y="551001"/>
                  </a:lnTo>
                  <a:lnTo>
                    <a:pt x="1280705" y="368575"/>
                  </a:lnTo>
                  <a:lnTo>
                    <a:pt x="1287220" y="381605"/>
                  </a:lnTo>
                  <a:lnTo>
                    <a:pt x="1287220" y="551001"/>
                  </a:lnTo>
                  <a:lnTo>
                    <a:pt x="1293736" y="551001"/>
                  </a:lnTo>
                  <a:lnTo>
                    <a:pt x="1293736" y="388120"/>
                  </a:lnTo>
                  <a:lnTo>
                    <a:pt x="1300251" y="401151"/>
                  </a:lnTo>
                  <a:lnTo>
                    <a:pt x="1300251" y="551001"/>
                  </a:lnTo>
                  <a:lnTo>
                    <a:pt x="1306766" y="551001"/>
                  </a:lnTo>
                  <a:lnTo>
                    <a:pt x="1306766" y="407666"/>
                  </a:lnTo>
                  <a:lnTo>
                    <a:pt x="1313281" y="420696"/>
                  </a:lnTo>
                  <a:lnTo>
                    <a:pt x="1313281" y="551001"/>
                  </a:lnTo>
                  <a:lnTo>
                    <a:pt x="1319796" y="551001"/>
                  </a:lnTo>
                  <a:lnTo>
                    <a:pt x="1319796" y="17684"/>
                  </a:lnTo>
                  <a:lnTo>
                    <a:pt x="1326312" y="17684"/>
                  </a:lnTo>
                  <a:lnTo>
                    <a:pt x="1326312" y="551001"/>
                  </a:lnTo>
                  <a:lnTo>
                    <a:pt x="1331896" y="551001"/>
                  </a:lnTo>
                  <a:lnTo>
                    <a:pt x="1331896" y="17684"/>
                  </a:lnTo>
                  <a:lnTo>
                    <a:pt x="1338411" y="17684"/>
                  </a:lnTo>
                  <a:lnTo>
                    <a:pt x="1338411" y="551001"/>
                  </a:lnTo>
                  <a:lnTo>
                    <a:pt x="1344927" y="551001"/>
                  </a:lnTo>
                  <a:lnTo>
                    <a:pt x="1344927" y="17684"/>
                  </a:lnTo>
                  <a:lnTo>
                    <a:pt x="1351442" y="17684"/>
                  </a:lnTo>
                  <a:lnTo>
                    <a:pt x="1351442" y="551001"/>
                  </a:lnTo>
                  <a:lnTo>
                    <a:pt x="1357957" y="551001"/>
                  </a:lnTo>
                  <a:lnTo>
                    <a:pt x="1357957" y="17684"/>
                  </a:lnTo>
                  <a:lnTo>
                    <a:pt x="1364472" y="17684"/>
                  </a:lnTo>
                  <a:lnTo>
                    <a:pt x="1364472" y="551001"/>
                  </a:lnTo>
                  <a:lnTo>
                    <a:pt x="1370987" y="551001"/>
                  </a:lnTo>
                  <a:lnTo>
                    <a:pt x="1370987" y="17684"/>
                  </a:lnTo>
                  <a:lnTo>
                    <a:pt x="1377503" y="17684"/>
                  </a:lnTo>
                  <a:lnTo>
                    <a:pt x="1377503" y="551001"/>
                  </a:lnTo>
                  <a:lnTo>
                    <a:pt x="1384018" y="551001"/>
                  </a:lnTo>
                  <a:lnTo>
                    <a:pt x="1384018" y="17684"/>
                  </a:lnTo>
                  <a:lnTo>
                    <a:pt x="1390533" y="17684"/>
                  </a:lnTo>
                  <a:lnTo>
                    <a:pt x="1390533" y="551001"/>
                  </a:lnTo>
                  <a:lnTo>
                    <a:pt x="1397048" y="551001"/>
                  </a:lnTo>
                  <a:lnTo>
                    <a:pt x="1397048" y="17684"/>
                  </a:lnTo>
                  <a:lnTo>
                    <a:pt x="1403564" y="17684"/>
                  </a:lnTo>
                  <a:lnTo>
                    <a:pt x="1403564" y="551001"/>
                  </a:lnTo>
                  <a:lnTo>
                    <a:pt x="1410079" y="551001"/>
                  </a:lnTo>
                  <a:lnTo>
                    <a:pt x="1410079" y="17684"/>
                  </a:lnTo>
                  <a:lnTo>
                    <a:pt x="1416594" y="17684"/>
                  </a:lnTo>
                  <a:lnTo>
                    <a:pt x="1416594" y="551001"/>
                  </a:lnTo>
                  <a:lnTo>
                    <a:pt x="1423109" y="551001"/>
                  </a:lnTo>
                  <a:lnTo>
                    <a:pt x="1423109" y="17684"/>
                  </a:lnTo>
                </a:path>
                <a:path w="1424305" h="565150">
                  <a:moveTo>
                    <a:pt x="901892" y="14891"/>
                  </a:moveTo>
                  <a:lnTo>
                    <a:pt x="901892" y="14891"/>
                  </a:lnTo>
                  <a:lnTo>
                    <a:pt x="901892" y="551001"/>
                  </a:lnTo>
                  <a:lnTo>
                    <a:pt x="955875" y="551001"/>
                  </a:lnTo>
                  <a:lnTo>
                    <a:pt x="1008928" y="551001"/>
                  </a:lnTo>
                  <a:lnTo>
                    <a:pt x="1008928" y="451411"/>
                  </a:lnTo>
                  <a:lnTo>
                    <a:pt x="1008928" y="352752"/>
                  </a:lnTo>
                  <a:lnTo>
                    <a:pt x="1008928" y="253162"/>
                  </a:lnTo>
                  <a:lnTo>
                    <a:pt x="1008928" y="153572"/>
                  </a:lnTo>
                  <a:lnTo>
                    <a:pt x="1076872" y="253162"/>
                  </a:lnTo>
                  <a:lnTo>
                    <a:pt x="1143886" y="351821"/>
                  </a:lnTo>
                  <a:lnTo>
                    <a:pt x="1211830" y="451411"/>
                  </a:lnTo>
                  <a:lnTo>
                    <a:pt x="1279774" y="551001"/>
                  </a:lnTo>
                  <a:lnTo>
                    <a:pt x="1351442" y="551001"/>
                  </a:lnTo>
                  <a:lnTo>
                    <a:pt x="1424040" y="551001"/>
                  </a:lnTo>
                  <a:lnTo>
                    <a:pt x="1424040" y="461649"/>
                  </a:lnTo>
                  <a:lnTo>
                    <a:pt x="1424040" y="14891"/>
                  </a:lnTo>
                  <a:lnTo>
                    <a:pt x="1370987" y="14891"/>
                  </a:lnTo>
                  <a:lnTo>
                    <a:pt x="1317935" y="14891"/>
                  </a:lnTo>
                  <a:lnTo>
                    <a:pt x="1317935" y="117273"/>
                  </a:lnTo>
                  <a:lnTo>
                    <a:pt x="1317935" y="219655"/>
                  </a:lnTo>
                  <a:lnTo>
                    <a:pt x="1317935" y="322968"/>
                  </a:lnTo>
                  <a:lnTo>
                    <a:pt x="1317935" y="425350"/>
                  </a:lnTo>
                  <a:lnTo>
                    <a:pt x="1253714" y="322968"/>
                  </a:lnTo>
                  <a:lnTo>
                    <a:pt x="1188561" y="220586"/>
                  </a:lnTo>
                  <a:lnTo>
                    <a:pt x="1124340" y="117273"/>
                  </a:lnTo>
                  <a:lnTo>
                    <a:pt x="1059188" y="14891"/>
                  </a:lnTo>
                  <a:lnTo>
                    <a:pt x="981005" y="14891"/>
                  </a:lnTo>
                  <a:lnTo>
                    <a:pt x="901892" y="14891"/>
                  </a:lnTo>
                </a:path>
              </a:pathLst>
            </a:custGeom>
            <a:ln w="5584">
              <a:solidFill>
                <a:srgbClr val="000000"/>
              </a:solidFill>
            </a:ln>
          </p:spPr>
          <p:txBody>
            <a:bodyPr wrap="square" lIns="0" tIns="0" rIns="0" bIns="0" rtlCol="0"/>
            <a:lstStyle/>
            <a:p>
              <a:endParaRPr sz="921"/>
            </a:p>
          </p:txBody>
        </p:sp>
        <p:pic>
          <p:nvPicPr>
            <p:cNvPr id="283" name="object 283"/>
            <p:cNvPicPr/>
            <p:nvPr/>
          </p:nvPicPr>
          <p:blipFill>
            <a:blip r:embed="rId170" cstate="print"/>
            <a:stretch>
              <a:fillRect/>
            </a:stretch>
          </p:blipFill>
          <p:spPr>
            <a:xfrm>
              <a:off x="7167670" y="2348271"/>
              <a:ext cx="1693940" cy="324883"/>
            </a:xfrm>
            <a:prstGeom prst="rect">
              <a:avLst/>
            </a:prstGeom>
          </p:spPr>
        </p:pic>
        <p:pic>
          <p:nvPicPr>
            <p:cNvPr id="284" name="object 284"/>
            <p:cNvPicPr/>
            <p:nvPr/>
          </p:nvPicPr>
          <p:blipFill>
            <a:blip r:embed="rId171" cstate="print"/>
            <a:stretch>
              <a:fillRect/>
            </a:stretch>
          </p:blipFill>
          <p:spPr>
            <a:xfrm>
              <a:off x="9016131" y="2347526"/>
              <a:ext cx="3024848" cy="387454"/>
            </a:xfrm>
            <a:prstGeom prst="rect">
              <a:avLst/>
            </a:prstGeom>
          </p:spPr>
        </p:pic>
        <p:pic>
          <p:nvPicPr>
            <p:cNvPr id="285" name="object 285"/>
            <p:cNvPicPr/>
            <p:nvPr/>
          </p:nvPicPr>
          <p:blipFill>
            <a:blip r:embed="rId172" cstate="print"/>
            <a:stretch>
              <a:fillRect/>
            </a:stretch>
          </p:blipFill>
          <p:spPr>
            <a:xfrm>
              <a:off x="12197105" y="2348271"/>
              <a:ext cx="1012029" cy="324883"/>
            </a:xfrm>
            <a:prstGeom prst="rect">
              <a:avLst/>
            </a:prstGeom>
          </p:spPr>
        </p:pic>
        <p:pic>
          <p:nvPicPr>
            <p:cNvPr id="286" name="object 286"/>
            <p:cNvPicPr/>
            <p:nvPr/>
          </p:nvPicPr>
          <p:blipFill>
            <a:blip r:embed="rId173" cstate="print"/>
            <a:stretch>
              <a:fillRect/>
            </a:stretch>
          </p:blipFill>
          <p:spPr>
            <a:xfrm>
              <a:off x="1682495" y="2409700"/>
              <a:ext cx="1938089" cy="371366"/>
            </a:xfrm>
            <a:prstGeom prst="rect">
              <a:avLst/>
            </a:prstGeom>
          </p:spPr>
        </p:pic>
        <p:pic>
          <p:nvPicPr>
            <p:cNvPr id="287" name="object 287"/>
            <p:cNvPicPr/>
            <p:nvPr/>
          </p:nvPicPr>
          <p:blipFill>
            <a:blip r:embed="rId174" cstate="print"/>
            <a:stretch>
              <a:fillRect/>
            </a:stretch>
          </p:blipFill>
          <p:spPr>
            <a:xfrm>
              <a:off x="981936" y="3002300"/>
              <a:ext cx="3338583" cy="372581"/>
            </a:xfrm>
            <a:prstGeom prst="rect">
              <a:avLst/>
            </a:prstGeom>
          </p:spPr>
        </p:pic>
        <p:pic>
          <p:nvPicPr>
            <p:cNvPr id="288" name="object 288"/>
            <p:cNvPicPr/>
            <p:nvPr/>
          </p:nvPicPr>
          <p:blipFill>
            <a:blip r:embed="rId175" cstate="print"/>
            <a:stretch>
              <a:fillRect/>
            </a:stretch>
          </p:blipFill>
          <p:spPr>
            <a:xfrm>
              <a:off x="1670787" y="743952"/>
              <a:ext cx="2268060" cy="1510374"/>
            </a:xfrm>
            <a:prstGeom prst="rect">
              <a:avLst/>
            </a:prstGeom>
          </p:spPr>
        </p:pic>
        <p:sp>
          <p:nvSpPr>
            <p:cNvPr id="289" name="object 289"/>
            <p:cNvSpPr/>
            <p:nvPr/>
          </p:nvSpPr>
          <p:spPr>
            <a:xfrm>
              <a:off x="5838566" y="5108861"/>
              <a:ext cx="239395" cy="279400"/>
            </a:xfrm>
            <a:custGeom>
              <a:avLst/>
              <a:gdLst/>
              <a:ahLst/>
              <a:cxnLst/>
              <a:rect l="l" t="t" r="r" b="b"/>
              <a:pathLst>
                <a:path w="239395" h="279400">
                  <a:moveTo>
                    <a:pt x="2792" y="45606"/>
                  </a:moveTo>
                  <a:lnTo>
                    <a:pt x="2792" y="930"/>
                  </a:lnTo>
                  <a:lnTo>
                    <a:pt x="6515" y="930"/>
                  </a:lnTo>
                  <a:lnTo>
                    <a:pt x="6515" y="45606"/>
                  </a:lnTo>
                  <a:lnTo>
                    <a:pt x="10238" y="45606"/>
                  </a:lnTo>
                  <a:lnTo>
                    <a:pt x="10238" y="930"/>
                  </a:lnTo>
                  <a:lnTo>
                    <a:pt x="13030" y="930"/>
                  </a:lnTo>
                  <a:lnTo>
                    <a:pt x="13030" y="45606"/>
                  </a:lnTo>
                  <a:lnTo>
                    <a:pt x="16753" y="45606"/>
                  </a:lnTo>
                  <a:lnTo>
                    <a:pt x="16753" y="930"/>
                  </a:lnTo>
                  <a:lnTo>
                    <a:pt x="19545" y="930"/>
                  </a:lnTo>
                  <a:lnTo>
                    <a:pt x="19545" y="45606"/>
                  </a:lnTo>
                  <a:lnTo>
                    <a:pt x="23268" y="45606"/>
                  </a:lnTo>
                  <a:lnTo>
                    <a:pt x="23268" y="930"/>
                  </a:lnTo>
                  <a:lnTo>
                    <a:pt x="26991" y="930"/>
                  </a:lnTo>
                  <a:lnTo>
                    <a:pt x="26991" y="45606"/>
                  </a:lnTo>
                  <a:lnTo>
                    <a:pt x="29783" y="45606"/>
                  </a:lnTo>
                  <a:lnTo>
                    <a:pt x="29783" y="930"/>
                  </a:lnTo>
                  <a:lnTo>
                    <a:pt x="33506" y="930"/>
                  </a:lnTo>
                  <a:lnTo>
                    <a:pt x="33506" y="45606"/>
                  </a:lnTo>
                  <a:lnTo>
                    <a:pt x="37229" y="45606"/>
                  </a:lnTo>
                  <a:lnTo>
                    <a:pt x="37229" y="930"/>
                  </a:lnTo>
                  <a:lnTo>
                    <a:pt x="40022" y="930"/>
                  </a:lnTo>
                  <a:lnTo>
                    <a:pt x="40022" y="45606"/>
                  </a:lnTo>
                  <a:lnTo>
                    <a:pt x="43745" y="45606"/>
                  </a:lnTo>
                  <a:lnTo>
                    <a:pt x="43745" y="930"/>
                  </a:lnTo>
                  <a:lnTo>
                    <a:pt x="47468" y="930"/>
                  </a:lnTo>
                  <a:lnTo>
                    <a:pt x="47468" y="45606"/>
                  </a:lnTo>
                  <a:lnTo>
                    <a:pt x="50260" y="45606"/>
                  </a:lnTo>
                  <a:lnTo>
                    <a:pt x="50260" y="930"/>
                  </a:lnTo>
                  <a:lnTo>
                    <a:pt x="53983" y="930"/>
                  </a:lnTo>
                  <a:lnTo>
                    <a:pt x="53983" y="45606"/>
                  </a:lnTo>
                  <a:lnTo>
                    <a:pt x="56775" y="45606"/>
                  </a:lnTo>
                  <a:lnTo>
                    <a:pt x="56775" y="930"/>
                  </a:lnTo>
                  <a:lnTo>
                    <a:pt x="60498" y="930"/>
                  </a:lnTo>
                  <a:lnTo>
                    <a:pt x="60498" y="45606"/>
                  </a:lnTo>
                  <a:lnTo>
                    <a:pt x="64221" y="45606"/>
                  </a:lnTo>
                  <a:lnTo>
                    <a:pt x="64221" y="930"/>
                  </a:lnTo>
                  <a:lnTo>
                    <a:pt x="67013" y="930"/>
                  </a:lnTo>
                  <a:lnTo>
                    <a:pt x="67013" y="45606"/>
                  </a:lnTo>
                  <a:lnTo>
                    <a:pt x="70736" y="45606"/>
                  </a:lnTo>
                  <a:lnTo>
                    <a:pt x="70736" y="930"/>
                  </a:lnTo>
                  <a:lnTo>
                    <a:pt x="74459" y="930"/>
                  </a:lnTo>
                  <a:lnTo>
                    <a:pt x="74459" y="45606"/>
                  </a:lnTo>
                  <a:lnTo>
                    <a:pt x="77251" y="45606"/>
                  </a:lnTo>
                  <a:lnTo>
                    <a:pt x="77251" y="930"/>
                  </a:lnTo>
                  <a:lnTo>
                    <a:pt x="80974" y="930"/>
                  </a:lnTo>
                  <a:lnTo>
                    <a:pt x="80974" y="45606"/>
                  </a:lnTo>
                  <a:lnTo>
                    <a:pt x="84697" y="45606"/>
                  </a:lnTo>
                  <a:lnTo>
                    <a:pt x="84697" y="930"/>
                  </a:lnTo>
                  <a:lnTo>
                    <a:pt x="87490" y="930"/>
                  </a:lnTo>
                  <a:lnTo>
                    <a:pt x="87490" y="45606"/>
                  </a:lnTo>
                </a:path>
                <a:path w="239395" h="279400">
                  <a:moveTo>
                    <a:pt x="91213" y="279223"/>
                  </a:moveTo>
                  <a:lnTo>
                    <a:pt x="91213" y="930"/>
                  </a:lnTo>
                  <a:lnTo>
                    <a:pt x="94005" y="930"/>
                  </a:lnTo>
                  <a:lnTo>
                    <a:pt x="94005" y="279223"/>
                  </a:lnTo>
                  <a:lnTo>
                    <a:pt x="97728" y="279223"/>
                  </a:lnTo>
                  <a:lnTo>
                    <a:pt x="97728" y="930"/>
                  </a:lnTo>
                  <a:lnTo>
                    <a:pt x="101451" y="930"/>
                  </a:lnTo>
                  <a:lnTo>
                    <a:pt x="101451" y="279223"/>
                  </a:lnTo>
                  <a:lnTo>
                    <a:pt x="104243" y="279223"/>
                  </a:lnTo>
                  <a:lnTo>
                    <a:pt x="104243" y="930"/>
                  </a:lnTo>
                  <a:lnTo>
                    <a:pt x="107966" y="930"/>
                  </a:lnTo>
                  <a:lnTo>
                    <a:pt x="107966" y="279223"/>
                  </a:lnTo>
                  <a:lnTo>
                    <a:pt x="111689" y="279223"/>
                  </a:lnTo>
                  <a:lnTo>
                    <a:pt x="111689" y="930"/>
                  </a:lnTo>
                  <a:lnTo>
                    <a:pt x="114481" y="930"/>
                  </a:lnTo>
                  <a:lnTo>
                    <a:pt x="114481" y="279223"/>
                  </a:lnTo>
                  <a:lnTo>
                    <a:pt x="118204" y="279223"/>
                  </a:lnTo>
                  <a:lnTo>
                    <a:pt x="118204" y="930"/>
                  </a:lnTo>
                  <a:lnTo>
                    <a:pt x="121927" y="930"/>
                  </a:lnTo>
                  <a:lnTo>
                    <a:pt x="121927" y="279223"/>
                  </a:lnTo>
                  <a:lnTo>
                    <a:pt x="124719" y="279223"/>
                  </a:lnTo>
                  <a:lnTo>
                    <a:pt x="124719" y="930"/>
                  </a:lnTo>
                  <a:lnTo>
                    <a:pt x="128442" y="930"/>
                  </a:lnTo>
                  <a:lnTo>
                    <a:pt x="128442" y="279223"/>
                  </a:lnTo>
                  <a:lnTo>
                    <a:pt x="131235" y="279223"/>
                  </a:lnTo>
                  <a:lnTo>
                    <a:pt x="131235" y="930"/>
                  </a:lnTo>
                  <a:lnTo>
                    <a:pt x="134958" y="930"/>
                  </a:lnTo>
                  <a:lnTo>
                    <a:pt x="134958" y="279223"/>
                  </a:lnTo>
                  <a:lnTo>
                    <a:pt x="138681" y="279223"/>
                  </a:lnTo>
                  <a:lnTo>
                    <a:pt x="138681" y="930"/>
                  </a:lnTo>
                  <a:lnTo>
                    <a:pt x="141473" y="930"/>
                  </a:lnTo>
                  <a:lnTo>
                    <a:pt x="141473" y="279223"/>
                  </a:lnTo>
                  <a:lnTo>
                    <a:pt x="145196" y="279223"/>
                  </a:lnTo>
                  <a:lnTo>
                    <a:pt x="145196" y="930"/>
                  </a:lnTo>
                  <a:lnTo>
                    <a:pt x="148919" y="930"/>
                  </a:lnTo>
                  <a:lnTo>
                    <a:pt x="148919" y="279223"/>
                  </a:lnTo>
                </a:path>
                <a:path w="239395" h="279400">
                  <a:moveTo>
                    <a:pt x="151711" y="45606"/>
                  </a:moveTo>
                  <a:lnTo>
                    <a:pt x="151711" y="930"/>
                  </a:lnTo>
                  <a:lnTo>
                    <a:pt x="155434" y="930"/>
                  </a:lnTo>
                  <a:lnTo>
                    <a:pt x="155434" y="45606"/>
                  </a:lnTo>
                  <a:lnTo>
                    <a:pt x="159157" y="45606"/>
                  </a:lnTo>
                  <a:lnTo>
                    <a:pt x="159157" y="930"/>
                  </a:lnTo>
                  <a:lnTo>
                    <a:pt x="161949" y="930"/>
                  </a:lnTo>
                  <a:lnTo>
                    <a:pt x="161949" y="45606"/>
                  </a:lnTo>
                  <a:lnTo>
                    <a:pt x="165672" y="45606"/>
                  </a:lnTo>
                  <a:lnTo>
                    <a:pt x="165672" y="930"/>
                  </a:lnTo>
                  <a:lnTo>
                    <a:pt x="168464" y="930"/>
                  </a:lnTo>
                  <a:lnTo>
                    <a:pt x="168464" y="45606"/>
                  </a:lnTo>
                  <a:lnTo>
                    <a:pt x="172187" y="45606"/>
                  </a:lnTo>
                  <a:lnTo>
                    <a:pt x="172187" y="930"/>
                  </a:lnTo>
                  <a:lnTo>
                    <a:pt x="175910" y="930"/>
                  </a:lnTo>
                  <a:lnTo>
                    <a:pt x="175910" y="45606"/>
                  </a:lnTo>
                  <a:lnTo>
                    <a:pt x="178703" y="45606"/>
                  </a:lnTo>
                  <a:lnTo>
                    <a:pt x="178703" y="930"/>
                  </a:lnTo>
                  <a:lnTo>
                    <a:pt x="182426" y="930"/>
                  </a:lnTo>
                  <a:lnTo>
                    <a:pt x="182426" y="45606"/>
                  </a:lnTo>
                  <a:lnTo>
                    <a:pt x="186149" y="45606"/>
                  </a:lnTo>
                  <a:lnTo>
                    <a:pt x="186149" y="930"/>
                  </a:lnTo>
                  <a:lnTo>
                    <a:pt x="188941" y="930"/>
                  </a:lnTo>
                  <a:lnTo>
                    <a:pt x="188941" y="45606"/>
                  </a:lnTo>
                  <a:lnTo>
                    <a:pt x="192664" y="45606"/>
                  </a:lnTo>
                  <a:lnTo>
                    <a:pt x="192664" y="930"/>
                  </a:lnTo>
                  <a:lnTo>
                    <a:pt x="196387" y="930"/>
                  </a:lnTo>
                  <a:lnTo>
                    <a:pt x="196387" y="45606"/>
                  </a:lnTo>
                  <a:lnTo>
                    <a:pt x="199179" y="45606"/>
                  </a:lnTo>
                  <a:lnTo>
                    <a:pt x="199179" y="930"/>
                  </a:lnTo>
                  <a:lnTo>
                    <a:pt x="202902" y="930"/>
                  </a:lnTo>
                  <a:lnTo>
                    <a:pt x="202902" y="45606"/>
                  </a:lnTo>
                  <a:lnTo>
                    <a:pt x="205694" y="45606"/>
                  </a:lnTo>
                  <a:lnTo>
                    <a:pt x="205694" y="930"/>
                  </a:lnTo>
                  <a:lnTo>
                    <a:pt x="209417" y="930"/>
                  </a:lnTo>
                  <a:lnTo>
                    <a:pt x="209417" y="45606"/>
                  </a:lnTo>
                  <a:lnTo>
                    <a:pt x="213140" y="45606"/>
                  </a:lnTo>
                  <a:lnTo>
                    <a:pt x="213140" y="930"/>
                  </a:lnTo>
                  <a:lnTo>
                    <a:pt x="215932" y="930"/>
                  </a:lnTo>
                  <a:lnTo>
                    <a:pt x="215932" y="45606"/>
                  </a:lnTo>
                  <a:lnTo>
                    <a:pt x="219655" y="45606"/>
                  </a:lnTo>
                  <a:lnTo>
                    <a:pt x="219655" y="930"/>
                  </a:lnTo>
                  <a:lnTo>
                    <a:pt x="223378" y="930"/>
                  </a:lnTo>
                  <a:lnTo>
                    <a:pt x="223378" y="45606"/>
                  </a:lnTo>
                  <a:lnTo>
                    <a:pt x="226171" y="45606"/>
                  </a:lnTo>
                  <a:lnTo>
                    <a:pt x="226171" y="930"/>
                  </a:lnTo>
                  <a:lnTo>
                    <a:pt x="229894" y="930"/>
                  </a:lnTo>
                  <a:lnTo>
                    <a:pt x="229894" y="45606"/>
                  </a:lnTo>
                  <a:lnTo>
                    <a:pt x="233617" y="45606"/>
                  </a:lnTo>
                  <a:lnTo>
                    <a:pt x="233617" y="930"/>
                  </a:lnTo>
                  <a:lnTo>
                    <a:pt x="236409" y="930"/>
                  </a:lnTo>
                  <a:lnTo>
                    <a:pt x="236409" y="45606"/>
                  </a:lnTo>
                </a:path>
                <a:path w="239395" h="279400">
                  <a:moveTo>
                    <a:pt x="0" y="0"/>
                  </a:moveTo>
                  <a:lnTo>
                    <a:pt x="0" y="45606"/>
                  </a:lnTo>
                  <a:lnTo>
                    <a:pt x="43745" y="45606"/>
                  </a:lnTo>
                  <a:lnTo>
                    <a:pt x="88420" y="45606"/>
                  </a:lnTo>
                  <a:lnTo>
                    <a:pt x="88420" y="279223"/>
                  </a:lnTo>
                  <a:lnTo>
                    <a:pt x="119135" y="279223"/>
                  </a:lnTo>
                  <a:lnTo>
                    <a:pt x="150780" y="279223"/>
                  </a:lnTo>
                  <a:lnTo>
                    <a:pt x="150780" y="232686"/>
                  </a:lnTo>
                  <a:lnTo>
                    <a:pt x="150780" y="186149"/>
                  </a:lnTo>
                  <a:lnTo>
                    <a:pt x="150780" y="138681"/>
                  </a:lnTo>
                  <a:lnTo>
                    <a:pt x="150780" y="92143"/>
                  </a:lnTo>
                  <a:lnTo>
                    <a:pt x="150780" y="45606"/>
                  </a:lnTo>
                  <a:lnTo>
                    <a:pt x="194525" y="45606"/>
                  </a:lnTo>
                  <a:lnTo>
                    <a:pt x="239201" y="45606"/>
                  </a:lnTo>
                  <a:lnTo>
                    <a:pt x="239201" y="0"/>
                  </a:lnTo>
                  <a:lnTo>
                    <a:pt x="191733" y="0"/>
                  </a:lnTo>
                  <a:lnTo>
                    <a:pt x="143334" y="0"/>
                  </a:lnTo>
                  <a:lnTo>
                    <a:pt x="94936" y="0"/>
                  </a:lnTo>
                  <a:lnTo>
                    <a:pt x="47468" y="0"/>
                  </a:lnTo>
                  <a:lnTo>
                    <a:pt x="0" y="0"/>
                  </a:lnTo>
                </a:path>
              </a:pathLst>
            </a:custGeom>
            <a:ln w="5584">
              <a:solidFill>
                <a:srgbClr val="000000"/>
              </a:solidFill>
            </a:ln>
          </p:spPr>
          <p:txBody>
            <a:bodyPr wrap="square" lIns="0" tIns="0" rIns="0" bIns="0" rtlCol="0"/>
            <a:lstStyle/>
            <a:p>
              <a:endParaRPr sz="921"/>
            </a:p>
          </p:txBody>
        </p:sp>
        <p:pic>
          <p:nvPicPr>
            <p:cNvPr id="290" name="object 290"/>
            <p:cNvPicPr/>
            <p:nvPr/>
          </p:nvPicPr>
          <p:blipFill>
            <a:blip r:embed="rId176" cstate="print"/>
            <a:stretch>
              <a:fillRect/>
            </a:stretch>
          </p:blipFill>
          <p:spPr>
            <a:xfrm>
              <a:off x="6101966" y="5101417"/>
              <a:ext cx="994906" cy="292251"/>
            </a:xfrm>
            <a:prstGeom prst="rect">
              <a:avLst/>
            </a:prstGeom>
          </p:spPr>
        </p:pic>
        <p:pic>
          <p:nvPicPr>
            <p:cNvPr id="291" name="object 291"/>
            <p:cNvPicPr/>
            <p:nvPr/>
          </p:nvPicPr>
          <p:blipFill>
            <a:blip r:embed="rId177" cstate="print"/>
            <a:stretch>
              <a:fillRect/>
            </a:stretch>
          </p:blipFill>
          <p:spPr>
            <a:xfrm>
              <a:off x="7253299" y="5102360"/>
              <a:ext cx="943775" cy="295031"/>
            </a:xfrm>
            <a:prstGeom prst="rect">
              <a:avLst/>
            </a:prstGeom>
          </p:spPr>
        </p:pic>
        <p:pic>
          <p:nvPicPr>
            <p:cNvPr id="292" name="object 292"/>
            <p:cNvPicPr/>
            <p:nvPr/>
          </p:nvPicPr>
          <p:blipFill>
            <a:blip r:embed="rId178" cstate="print"/>
            <a:stretch>
              <a:fillRect/>
            </a:stretch>
          </p:blipFill>
          <p:spPr>
            <a:xfrm>
              <a:off x="8366470" y="5098670"/>
              <a:ext cx="600176" cy="298722"/>
            </a:xfrm>
            <a:prstGeom prst="rect">
              <a:avLst/>
            </a:prstGeom>
          </p:spPr>
        </p:pic>
        <p:sp>
          <p:nvSpPr>
            <p:cNvPr id="293" name="object 293"/>
            <p:cNvSpPr/>
            <p:nvPr/>
          </p:nvSpPr>
          <p:spPr>
            <a:xfrm>
              <a:off x="9019854" y="5109791"/>
              <a:ext cx="57785" cy="278765"/>
            </a:xfrm>
            <a:custGeom>
              <a:avLst/>
              <a:gdLst/>
              <a:ahLst/>
              <a:cxnLst/>
              <a:rect l="l" t="t" r="r" b="b"/>
              <a:pathLst>
                <a:path w="57784" h="278764">
                  <a:moveTo>
                    <a:pt x="0" y="278292"/>
                  </a:moveTo>
                  <a:lnTo>
                    <a:pt x="0" y="0"/>
                  </a:lnTo>
                  <a:lnTo>
                    <a:pt x="3722" y="0"/>
                  </a:lnTo>
                  <a:lnTo>
                    <a:pt x="3722" y="278292"/>
                  </a:lnTo>
                  <a:lnTo>
                    <a:pt x="7445" y="278292"/>
                  </a:lnTo>
                  <a:lnTo>
                    <a:pt x="7445" y="0"/>
                  </a:lnTo>
                  <a:lnTo>
                    <a:pt x="10238" y="0"/>
                  </a:lnTo>
                  <a:lnTo>
                    <a:pt x="10238" y="278292"/>
                  </a:lnTo>
                  <a:lnTo>
                    <a:pt x="13961" y="278292"/>
                  </a:lnTo>
                  <a:lnTo>
                    <a:pt x="13961" y="0"/>
                  </a:lnTo>
                  <a:lnTo>
                    <a:pt x="16753" y="0"/>
                  </a:lnTo>
                  <a:lnTo>
                    <a:pt x="16753" y="278292"/>
                  </a:lnTo>
                  <a:lnTo>
                    <a:pt x="20476" y="278292"/>
                  </a:lnTo>
                  <a:lnTo>
                    <a:pt x="20476" y="0"/>
                  </a:lnTo>
                  <a:lnTo>
                    <a:pt x="24199" y="0"/>
                  </a:lnTo>
                  <a:lnTo>
                    <a:pt x="24199" y="278292"/>
                  </a:lnTo>
                  <a:lnTo>
                    <a:pt x="26991" y="278292"/>
                  </a:lnTo>
                  <a:lnTo>
                    <a:pt x="26991" y="0"/>
                  </a:lnTo>
                  <a:lnTo>
                    <a:pt x="30714" y="0"/>
                  </a:lnTo>
                  <a:lnTo>
                    <a:pt x="30714" y="278292"/>
                  </a:lnTo>
                  <a:lnTo>
                    <a:pt x="34437" y="278292"/>
                  </a:lnTo>
                  <a:lnTo>
                    <a:pt x="34437" y="0"/>
                  </a:lnTo>
                  <a:lnTo>
                    <a:pt x="37229" y="0"/>
                  </a:lnTo>
                  <a:lnTo>
                    <a:pt x="37229" y="278292"/>
                  </a:lnTo>
                  <a:lnTo>
                    <a:pt x="40952" y="278292"/>
                  </a:lnTo>
                  <a:lnTo>
                    <a:pt x="40952" y="0"/>
                  </a:lnTo>
                  <a:lnTo>
                    <a:pt x="44675" y="0"/>
                  </a:lnTo>
                  <a:lnTo>
                    <a:pt x="44675" y="278292"/>
                  </a:lnTo>
                  <a:lnTo>
                    <a:pt x="47468" y="278292"/>
                  </a:lnTo>
                  <a:lnTo>
                    <a:pt x="47468" y="0"/>
                  </a:lnTo>
                  <a:lnTo>
                    <a:pt x="51190" y="0"/>
                  </a:lnTo>
                  <a:lnTo>
                    <a:pt x="51190" y="278292"/>
                  </a:lnTo>
                  <a:lnTo>
                    <a:pt x="53983" y="278292"/>
                  </a:lnTo>
                  <a:lnTo>
                    <a:pt x="53983" y="0"/>
                  </a:lnTo>
                  <a:lnTo>
                    <a:pt x="57706" y="0"/>
                  </a:lnTo>
                  <a:lnTo>
                    <a:pt x="57706" y="278292"/>
                  </a:lnTo>
                </a:path>
              </a:pathLst>
            </a:custGeom>
            <a:ln w="5584">
              <a:solidFill>
                <a:srgbClr val="000000"/>
              </a:solidFill>
            </a:ln>
          </p:spPr>
          <p:txBody>
            <a:bodyPr wrap="square" lIns="0" tIns="0" rIns="0" bIns="0" rtlCol="0"/>
            <a:lstStyle/>
            <a:p>
              <a:endParaRPr sz="921"/>
            </a:p>
          </p:txBody>
        </p:sp>
        <p:pic>
          <p:nvPicPr>
            <p:cNvPr id="294" name="object 294"/>
            <p:cNvPicPr/>
            <p:nvPr/>
          </p:nvPicPr>
          <p:blipFill>
            <a:blip r:embed="rId179" cstate="print"/>
            <a:stretch>
              <a:fillRect/>
            </a:stretch>
          </p:blipFill>
          <p:spPr>
            <a:xfrm>
              <a:off x="9078490" y="5106999"/>
              <a:ext cx="164741" cy="283877"/>
            </a:xfrm>
            <a:prstGeom prst="rect">
              <a:avLst/>
            </a:prstGeom>
          </p:spPr>
        </p:pic>
        <p:sp>
          <p:nvSpPr>
            <p:cNvPr id="295" name="object 295"/>
            <p:cNvSpPr/>
            <p:nvPr/>
          </p:nvSpPr>
          <p:spPr>
            <a:xfrm>
              <a:off x="9018923" y="5108861"/>
              <a:ext cx="122555" cy="279400"/>
            </a:xfrm>
            <a:custGeom>
              <a:avLst/>
              <a:gdLst/>
              <a:ahLst/>
              <a:cxnLst/>
              <a:rect l="l" t="t" r="r" b="b"/>
              <a:pathLst>
                <a:path w="122554" h="279400">
                  <a:moveTo>
                    <a:pt x="0" y="0"/>
                  </a:moveTo>
                  <a:lnTo>
                    <a:pt x="0" y="0"/>
                  </a:lnTo>
                  <a:lnTo>
                    <a:pt x="0" y="279223"/>
                  </a:lnTo>
                  <a:lnTo>
                    <a:pt x="29783" y="279223"/>
                  </a:lnTo>
                  <a:lnTo>
                    <a:pt x="59567" y="279223"/>
                  </a:lnTo>
                  <a:lnTo>
                    <a:pt x="59567" y="231755"/>
                  </a:lnTo>
                  <a:lnTo>
                    <a:pt x="59567" y="184287"/>
                  </a:lnTo>
                  <a:lnTo>
                    <a:pt x="59567" y="136819"/>
                  </a:lnTo>
                  <a:lnTo>
                    <a:pt x="59567" y="89351"/>
                  </a:lnTo>
                  <a:lnTo>
                    <a:pt x="59567" y="41883"/>
                  </a:lnTo>
                  <a:lnTo>
                    <a:pt x="90282" y="41883"/>
                  </a:lnTo>
                  <a:lnTo>
                    <a:pt x="121927" y="41883"/>
                  </a:lnTo>
                </a:path>
              </a:pathLst>
            </a:custGeom>
            <a:ln w="5584">
              <a:solidFill>
                <a:srgbClr val="000000"/>
              </a:solidFill>
            </a:ln>
          </p:spPr>
          <p:txBody>
            <a:bodyPr wrap="square" lIns="0" tIns="0" rIns="0" bIns="0" rtlCol="0"/>
            <a:lstStyle/>
            <a:p>
              <a:endParaRPr sz="921"/>
            </a:p>
          </p:txBody>
        </p:sp>
        <p:pic>
          <p:nvPicPr>
            <p:cNvPr id="296" name="object 296"/>
            <p:cNvPicPr/>
            <p:nvPr/>
          </p:nvPicPr>
          <p:blipFill>
            <a:blip r:embed="rId180" cstate="print"/>
            <a:stretch>
              <a:fillRect/>
            </a:stretch>
          </p:blipFill>
          <p:spPr>
            <a:xfrm>
              <a:off x="9018923" y="5105149"/>
              <a:ext cx="225236" cy="285727"/>
            </a:xfrm>
            <a:prstGeom prst="rect">
              <a:avLst/>
            </a:prstGeom>
          </p:spPr>
        </p:pic>
        <p:sp>
          <p:nvSpPr>
            <p:cNvPr id="297" name="object 297"/>
            <p:cNvSpPr/>
            <p:nvPr/>
          </p:nvSpPr>
          <p:spPr>
            <a:xfrm>
              <a:off x="9278601" y="5108861"/>
              <a:ext cx="1316355" cy="279400"/>
            </a:xfrm>
            <a:custGeom>
              <a:avLst/>
              <a:gdLst/>
              <a:ahLst/>
              <a:cxnLst/>
              <a:rect l="l" t="t" r="r" b="b"/>
              <a:pathLst>
                <a:path w="1316354" h="279400">
                  <a:moveTo>
                    <a:pt x="930" y="279223"/>
                  </a:moveTo>
                  <a:lnTo>
                    <a:pt x="930" y="930"/>
                  </a:lnTo>
                  <a:lnTo>
                    <a:pt x="4653" y="930"/>
                  </a:lnTo>
                  <a:lnTo>
                    <a:pt x="4653" y="279223"/>
                  </a:lnTo>
                  <a:lnTo>
                    <a:pt x="7445" y="279223"/>
                  </a:lnTo>
                  <a:lnTo>
                    <a:pt x="7445" y="930"/>
                  </a:lnTo>
                  <a:lnTo>
                    <a:pt x="11168" y="930"/>
                  </a:lnTo>
                  <a:lnTo>
                    <a:pt x="11168" y="279223"/>
                  </a:lnTo>
                  <a:lnTo>
                    <a:pt x="13961" y="279223"/>
                  </a:lnTo>
                  <a:lnTo>
                    <a:pt x="13961" y="930"/>
                  </a:lnTo>
                  <a:lnTo>
                    <a:pt x="17684" y="930"/>
                  </a:lnTo>
                  <a:lnTo>
                    <a:pt x="17684" y="279223"/>
                  </a:lnTo>
                  <a:lnTo>
                    <a:pt x="21407" y="279223"/>
                  </a:lnTo>
                  <a:lnTo>
                    <a:pt x="21407" y="930"/>
                  </a:lnTo>
                  <a:lnTo>
                    <a:pt x="24199" y="930"/>
                  </a:lnTo>
                  <a:lnTo>
                    <a:pt x="24199" y="279223"/>
                  </a:lnTo>
                  <a:lnTo>
                    <a:pt x="27922" y="279223"/>
                  </a:lnTo>
                  <a:lnTo>
                    <a:pt x="27922" y="930"/>
                  </a:lnTo>
                  <a:lnTo>
                    <a:pt x="31645" y="930"/>
                  </a:lnTo>
                  <a:lnTo>
                    <a:pt x="31645" y="279223"/>
                  </a:lnTo>
                  <a:lnTo>
                    <a:pt x="34437" y="279223"/>
                  </a:lnTo>
                  <a:lnTo>
                    <a:pt x="34437" y="930"/>
                  </a:lnTo>
                  <a:lnTo>
                    <a:pt x="38160" y="930"/>
                  </a:lnTo>
                  <a:lnTo>
                    <a:pt x="38160" y="279223"/>
                  </a:lnTo>
                  <a:lnTo>
                    <a:pt x="41883" y="279223"/>
                  </a:lnTo>
                  <a:lnTo>
                    <a:pt x="41883" y="930"/>
                  </a:lnTo>
                  <a:lnTo>
                    <a:pt x="44675" y="930"/>
                  </a:lnTo>
                  <a:lnTo>
                    <a:pt x="44675" y="279223"/>
                  </a:lnTo>
                  <a:lnTo>
                    <a:pt x="48398" y="279223"/>
                  </a:lnTo>
                  <a:lnTo>
                    <a:pt x="48398" y="930"/>
                  </a:lnTo>
                  <a:lnTo>
                    <a:pt x="51190" y="930"/>
                  </a:lnTo>
                  <a:lnTo>
                    <a:pt x="51190" y="279223"/>
                  </a:lnTo>
                  <a:lnTo>
                    <a:pt x="54913" y="279223"/>
                  </a:lnTo>
                  <a:lnTo>
                    <a:pt x="54913" y="930"/>
                  </a:lnTo>
                  <a:lnTo>
                    <a:pt x="58636" y="930"/>
                  </a:lnTo>
                  <a:lnTo>
                    <a:pt x="58636" y="279223"/>
                  </a:lnTo>
                  <a:lnTo>
                    <a:pt x="61429" y="279223"/>
                  </a:lnTo>
                  <a:lnTo>
                    <a:pt x="61429" y="930"/>
                  </a:lnTo>
                  <a:lnTo>
                    <a:pt x="65152" y="930"/>
                  </a:lnTo>
                  <a:lnTo>
                    <a:pt x="65152" y="279223"/>
                  </a:lnTo>
                </a:path>
                <a:path w="1316354" h="279400">
                  <a:moveTo>
                    <a:pt x="0" y="0"/>
                  </a:moveTo>
                  <a:lnTo>
                    <a:pt x="0" y="0"/>
                  </a:lnTo>
                  <a:lnTo>
                    <a:pt x="0" y="279223"/>
                  </a:lnTo>
                  <a:lnTo>
                    <a:pt x="32576" y="279223"/>
                  </a:lnTo>
                  <a:lnTo>
                    <a:pt x="65152" y="279223"/>
                  </a:lnTo>
                  <a:lnTo>
                    <a:pt x="65152" y="232686"/>
                  </a:lnTo>
                  <a:lnTo>
                    <a:pt x="65152" y="186149"/>
                  </a:lnTo>
                  <a:lnTo>
                    <a:pt x="65152" y="139611"/>
                  </a:lnTo>
                  <a:lnTo>
                    <a:pt x="65152" y="93074"/>
                  </a:lnTo>
                  <a:lnTo>
                    <a:pt x="65152" y="46537"/>
                  </a:lnTo>
                  <a:lnTo>
                    <a:pt x="65152" y="0"/>
                  </a:lnTo>
                  <a:lnTo>
                    <a:pt x="32576" y="0"/>
                  </a:lnTo>
                  <a:lnTo>
                    <a:pt x="0" y="0"/>
                  </a:lnTo>
                </a:path>
                <a:path w="1316354" h="279400">
                  <a:moveTo>
                    <a:pt x="119135" y="279223"/>
                  </a:moveTo>
                  <a:lnTo>
                    <a:pt x="119135" y="930"/>
                  </a:lnTo>
                  <a:lnTo>
                    <a:pt x="121927" y="930"/>
                  </a:lnTo>
                  <a:lnTo>
                    <a:pt x="121927" y="279223"/>
                  </a:lnTo>
                  <a:lnTo>
                    <a:pt x="125650" y="279223"/>
                  </a:lnTo>
                  <a:lnTo>
                    <a:pt x="125650" y="930"/>
                  </a:lnTo>
                  <a:lnTo>
                    <a:pt x="129373" y="930"/>
                  </a:lnTo>
                  <a:lnTo>
                    <a:pt x="129373" y="279223"/>
                  </a:lnTo>
                  <a:lnTo>
                    <a:pt x="132165" y="279223"/>
                  </a:lnTo>
                  <a:lnTo>
                    <a:pt x="132165" y="930"/>
                  </a:lnTo>
                  <a:lnTo>
                    <a:pt x="135888" y="930"/>
                  </a:lnTo>
                  <a:lnTo>
                    <a:pt x="135888" y="279223"/>
                  </a:lnTo>
                  <a:lnTo>
                    <a:pt x="139611" y="279223"/>
                  </a:lnTo>
                  <a:lnTo>
                    <a:pt x="139611" y="930"/>
                  </a:lnTo>
                  <a:lnTo>
                    <a:pt x="142404" y="930"/>
                  </a:lnTo>
                  <a:lnTo>
                    <a:pt x="142404" y="279223"/>
                  </a:lnTo>
                  <a:lnTo>
                    <a:pt x="146127" y="279223"/>
                  </a:lnTo>
                  <a:lnTo>
                    <a:pt x="146127" y="930"/>
                  </a:lnTo>
                  <a:lnTo>
                    <a:pt x="148919" y="930"/>
                  </a:lnTo>
                  <a:lnTo>
                    <a:pt x="148919" y="279223"/>
                  </a:lnTo>
                  <a:lnTo>
                    <a:pt x="152642" y="279223"/>
                  </a:lnTo>
                  <a:lnTo>
                    <a:pt x="152642" y="930"/>
                  </a:lnTo>
                  <a:lnTo>
                    <a:pt x="156365" y="930"/>
                  </a:lnTo>
                  <a:lnTo>
                    <a:pt x="156365" y="279223"/>
                  </a:lnTo>
                  <a:lnTo>
                    <a:pt x="159157" y="279223"/>
                  </a:lnTo>
                  <a:lnTo>
                    <a:pt x="159157" y="930"/>
                  </a:lnTo>
                  <a:lnTo>
                    <a:pt x="162880" y="930"/>
                  </a:lnTo>
                  <a:lnTo>
                    <a:pt x="162880" y="279223"/>
                  </a:lnTo>
                  <a:lnTo>
                    <a:pt x="166603" y="279223"/>
                  </a:lnTo>
                  <a:lnTo>
                    <a:pt x="166603" y="930"/>
                  </a:lnTo>
                  <a:lnTo>
                    <a:pt x="169395" y="930"/>
                  </a:lnTo>
                  <a:lnTo>
                    <a:pt x="169395" y="279223"/>
                  </a:lnTo>
                  <a:lnTo>
                    <a:pt x="173118" y="279223"/>
                  </a:lnTo>
                  <a:lnTo>
                    <a:pt x="173118" y="930"/>
                  </a:lnTo>
                  <a:lnTo>
                    <a:pt x="176841" y="930"/>
                  </a:lnTo>
                  <a:lnTo>
                    <a:pt x="176841" y="279223"/>
                  </a:lnTo>
                  <a:lnTo>
                    <a:pt x="179633" y="279223"/>
                  </a:lnTo>
                  <a:lnTo>
                    <a:pt x="179633" y="238270"/>
                  </a:lnTo>
                  <a:lnTo>
                    <a:pt x="183356" y="238270"/>
                  </a:lnTo>
                  <a:lnTo>
                    <a:pt x="183356" y="279223"/>
                  </a:lnTo>
                  <a:lnTo>
                    <a:pt x="186149" y="279223"/>
                  </a:lnTo>
                  <a:lnTo>
                    <a:pt x="186149" y="238270"/>
                  </a:lnTo>
                  <a:lnTo>
                    <a:pt x="189872" y="238270"/>
                  </a:lnTo>
                  <a:lnTo>
                    <a:pt x="189872" y="279223"/>
                  </a:lnTo>
                  <a:lnTo>
                    <a:pt x="193595" y="279223"/>
                  </a:lnTo>
                  <a:lnTo>
                    <a:pt x="193595" y="238270"/>
                  </a:lnTo>
                  <a:lnTo>
                    <a:pt x="196387" y="238270"/>
                  </a:lnTo>
                  <a:lnTo>
                    <a:pt x="196387" y="279223"/>
                  </a:lnTo>
                  <a:lnTo>
                    <a:pt x="200110" y="279223"/>
                  </a:lnTo>
                  <a:lnTo>
                    <a:pt x="200110" y="238270"/>
                  </a:lnTo>
                  <a:lnTo>
                    <a:pt x="203833" y="238270"/>
                  </a:lnTo>
                  <a:lnTo>
                    <a:pt x="203833" y="279223"/>
                  </a:lnTo>
                  <a:lnTo>
                    <a:pt x="206625" y="279223"/>
                  </a:lnTo>
                  <a:lnTo>
                    <a:pt x="206625" y="238270"/>
                  </a:lnTo>
                  <a:lnTo>
                    <a:pt x="210348" y="238270"/>
                  </a:lnTo>
                  <a:lnTo>
                    <a:pt x="210348" y="279223"/>
                  </a:lnTo>
                  <a:lnTo>
                    <a:pt x="214071" y="279223"/>
                  </a:lnTo>
                  <a:lnTo>
                    <a:pt x="214071" y="238270"/>
                  </a:lnTo>
                  <a:lnTo>
                    <a:pt x="216863" y="238270"/>
                  </a:lnTo>
                  <a:lnTo>
                    <a:pt x="216863" y="279223"/>
                  </a:lnTo>
                  <a:lnTo>
                    <a:pt x="220586" y="279223"/>
                  </a:lnTo>
                  <a:lnTo>
                    <a:pt x="220586" y="238270"/>
                  </a:lnTo>
                  <a:lnTo>
                    <a:pt x="223378" y="238270"/>
                  </a:lnTo>
                  <a:lnTo>
                    <a:pt x="223378" y="279223"/>
                  </a:lnTo>
                  <a:lnTo>
                    <a:pt x="227101" y="279223"/>
                  </a:lnTo>
                  <a:lnTo>
                    <a:pt x="227101" y="238270"/>
                  </a:lnTo>
                  <a:lnTo>
                    <a:pt x="230824" y="238270"/>
                  </a:lnTo>
                  <a:lnTo>
                    <a:pt x="230824" y="279223"/>
                  </a:lnTo>
                  <a:lnTo>
                    <a:pt x="233617" y="279223"/>
                  </a:lnTo>
                  <a:lnTo>
                    <a:pt x="233617" y="238270"/>
                  </a:lnTo>
                  <a:lnTo>
                    <a:pt x="237340" y="238270"/>
                  </a:lnTo>
                  <a:lnTo>
                    <a:pt x="237340" y="279223"/>
                  </a:lnTo>
                  <a:lnTo>
                    <a:pt x="241063" y="279223"/>
                  </a:lnTo>
                  <a:lnTo>
                    <a:pt x="241063" y="238270"/>
                  </a:lnTo>
                  <a:lnTo>
                    <a:pt x="243855" y="238270"/>
                  </a:lnTo>
                  <a:lnTo>
                    <a:pt x="243855" y="279223"/>
                  </a:lnTo>
                  <a:lnTo>
                    <a:pt x="247578" y="279223"/>
                  </a:lnTo>
                  <a:lnTo>
                    <a:pt x="247578" y="238270"/>
                  </a:lnTo>
                  <a:lnTo>
                    <a:pt x="251301" y="238270"/>
                  </a:lnTo>
                  <a:lnTo>
                    <a:pt x="251301" y="279223"/>
                  </a:lnTo>
                  <a:lnTo>
                    <a:pt x="254093" y="279223"/>
                  </a:lnTo>
                  <a:lnTo>
                    <a:pt x="254093" y="238270"/>
                  </a:lnTo>
                  <a:lnTo>
                    <a:pt x="257816" y="238270"/>
                  </a:lnTo>
                  <a:lnTo>
                    <a:pt x="257816" y="279223"/>
                  </a:lnTo>
                  <a:lnTo>
                    <a:pt x="260608" y="279223"/>
                  </a:lnTo>
                  <a:lnTo>
                    <a:pt x="260608" y="238270"/>
                  </a:lnTo>
                  <a:lnTo>
                    <a:pt x="264331" y="238270"/>
                  </a:lnTo>
                  <a:lnTo>
                    <a:pt x="264331" y="279223"/>
                  </a:lnTo>
                  <a:lnTo>
                    <a:pt x="268054" y="279223"/>
                  </a:lnTo>
                  <a:lnTo>
                    <a:pt x="268054" y="238270"/>
                  </a:lnTo>
                  <a:lnTo>
                    <a:pt x="270846" y="238270"/>
                  </a:lnTo>
                  <a:lnTo>
                    <a:pt x="270846" y="279223"/>
                  </a:lnTo>
                  <a:lnTo>
                    <a:pt x="274569" y="279223"/>
                  </a:lnTo>
                  <a:lnTo>
                    <a:pt x="274569" y="238270"/>
                  </a:lnTo>
                  <a:lnTo>
                    <a:pt x="278292" y="238270"/>
                  </a:lnTo>
                  <a:lnTo>
                    <a:pt x="278292" y="279223"/>
                  </a:lnTo>
                  <a:lnTo>
                    <a:pt x="281085" y="279223"/>
                  </a:lnTo>
                  <a:lnTo>
                    <a:pt x="281085" y="238270"/>
                  </a:lnTo>
                  <a:lnTo>
                    <a:pt x="284808" y="238270"/>
                  </a:lnTo>
                  <a:lnTo>
                    <a:pt x="284808" y="279223"/>
                  </a:lnTo>
                  <a:lnTo>
                    <a:pt x="288531" y="279223"/>
                  </a:lnTo>
                  <a:lnTo>
                    <a:pt x="288531" y="238270"/>
                  </a:lnTo>
                  <a:lnTo>
                    <a:pt x="291323" y="238270"/>
                  </a:lnTo>
                  <a:lnTo>
                    <a:pt x="291323" y="279223"/>
                  </a:lnTo>
                  <a:lnTo>
                    <a:pt x="295046" y="279223"/>
                  </a:lnTo>
                  <a:lnTo>
                    <a:pt x="295046" y="238270"/>
                  </a:lnTo>
                  <a:lnTo>
                    <a:pt x="297838" y="238270"/>
                  </a:lnTo>
                  <a:lnTo>
                    <a:pt x="297838" y="279223"/>
                  </a:lnTo>
                  <a:lnTo>
                    <a:pt x="301561" y="279223"/>
                  </a:lnTo>
                  <a:lnTo>
                    <a:pt x="301561" y="238270"/>
                  </a:lnTo>
                  <a:lnTo>
                    <a:pt x="305284" y="238270"/>
                  </a:lnTo>
                  <a:lnTo>
                    <a:pt x="305284" y="279223"/>
                  </a:lnTo>
                </a:path>
                <a:path w="1316354" h="279400">
                  <a:moveTo>
                    <a:pt x="117273" y="0"/>
                  </a:moveTo>
                  <a:lnTo>
                    <a:pt x="117273" y="0"/>
                  </a:lnTo>
                  <a:lnTo>
                    <a:pt x="117273" y="279223"/>
                  </a:lnTo>
                  <a:lnTo>
                    <a:pt x="164741" y="279223"/>
                  </a:lnTo>
                  <a:lnTo>
                    <a:pt x="212209" y="279223"/>
                  </a:lnTo>
                  <a:lnTo>
                    <a:pt x="259677" y="279223"/>
                  </a:lnTo>
                  <a:lnTo>
                    <a:pt x="307145" y="279223"/>
                  </a:lnTo>
                  <a:lnTo>
                    <a:pt x="307145" y="236409"/>
                  </a:lnTo>
                  <a:lnTo>
                    <a:pt x="265262" y="236409"/>
                  </a:lnTo>
                  <a:lnTo>
                    <a:pt x="222448" y="236409"/>
                  </a:lnTo>
                  <a:lnTo>
                    <a:pt x="179633" y="236409"/>
                  </a:lnTo>
                  <a:lnTo>
                    <a:pt x="179633" y="188941"/>
                  </a:lnTo>
                  <a:lnTo>
                    <a:pt x="179633" y="141473"/>
                  </a:lnTo>
                  <a:lnTo>
                    <a:pt x="179633" y="94005"/>
                  </a:lnTo>
                  <a:lnTo>
                    <a:pt x="179633" y="46537"/>
                  </a:lnTo>
                  <a:lnTo>
                    <a:pt x="179633" y="0"/>
                  </a:lnTo>
                  <a:lnTo>
                    <a:pt x="148919" y="0"/>
                  </a:lnTo>
                  <a:lnTo>
                    <a:pt x="117273" y="0"/>
                  </a:lnTo>
                </a:path>
                <a:path w="1316354" h="279400">
                  <a:moveTo>
                    <a:pt x="342514" y="279223"/>
                  </a:moveTo>
                  <a:lnTo>
                    <a:pt x="342514" y="930"/>
                  </a:lnTo>
                  <a:lnTo>
                    <a:pt x="345306" y="930"/>
                  </a:lnTo>
                  <a:lnTo>
                    <a:pt x="345306" y="279223"/>
                  </a:lnTo>
                  <a:lnTo>
                    <a:pt x="349029" y="279223"/>
                  </a:lnTo>
                  <a:lnTo>
                    <a:pt x="349029" y="930"/>
                  </a:lnTo>
                  <a:lnTo>
                    <a:pt x="352752" y="930"/>
                  </a:lnTo>
                  <a:lnTo>
                    <a:pt x="352752" y="279223"/>
                  </a:lnTo>
                  <a:lnTo>
                    <a:pt x="355544" y="279223"/>
                  </a:lnTo>
                  <a:lnTo>
                    <a:pt x="355544" y="930"/>
                  </a:lnTo>
                  <a:lnTo>
                    <a:pt x="359267" y="930"/>
                  </a:lnTo>
                  <a:lnTo>
                    <a:pt x="359267" y="279223"/>
                  </a:lnTo>
                  <a:lnTo>
                    <a:pt x="362990" y="279223"/>
                  </a:lnTo>
                  <a:lnTo>
                    <a:pt x="362990" y="930"/>
                  </a:lnTo>
                  <a:lnTo>
                    <a:pt x="365782" y="930"/>
                  </a:lnTo>
                  <a:lnTo>
                    <a:pt x="365782" y="279223"/>
                  </a:lnTo>
                  <a:lnTo>
                    <a:pt x="369505" y="279223"/>
                  </a:lnTo>
                  <a:lnTo>
                    <a:pt x="369505" y="930"/>
                  </a:lnTo>
                  <a:lnTo>
                    <a:pt x="372298" y="930"/>
                  </a:lnTo>
                  <a:lnTo>
                    <a:pt x="372298" y="279223"/>
                  </a:lnTo>
                  <a:lnTo>
                    <a:pt x="376021" y="279223"/>
                  </a:lnTo>
                  <a:lnTo>
                    <a:pt x="376021" y="930"/>
                  </a:lnTo>
                  <a:lnTo>
                    <a:pt x="379744" y="930"/>
                  </a:lnTo>
                  <a:lnTo>
                    <a:pt x="379744" y="279223"/>
                  </a:lnTo>
                  <a:lnTo>
                    <a:pt x="382536" y="279223"/>
                  </a:lnTo>
                  <a:lnTo>
                    <a:pt x="382536" y="930"/>
                  </a:lnTo>
                  <a:lnTo>
                    <a:pt x="386259" y="930"/>
                  </a:lnTo>
                  <a:lnTo>
                    <a:pt x="386259" y="279223"/>
                  </a:lnTo>
                  <a:lnTo>
                    <a:pt x="389982" y="279223"/>
                  </a:lnTo>
                  <a:lnTo>
                    <a:pt x="389982" y="930"/>
                  </a:lnTo>
                  <a:lnTo>
                    <a:pt x="392774" y="930"/>
                  </a:lnTo>
                  <a:lnTo>
                    <a:pt x="392774" y="279223"/>
                  </a:lnTo>
                  <a:lnTo>
                    <a:pt x="396497" y="279223"/>
                  </a:lnTo>
                  <a:lnTo>
                    <a:pt x="396497" y="930"/>
                  </a:lnTo>
                  <a:lnTo>
                    <a:pt x="400220" y="930"/>
                  </a:lnTo>
                  <a:lnTo>
                    <a:pt x="400220" y="279223"/>
                  </a:lnTo>
                  <a:lnTo>
                    <a:pt x="403012" y="279223"/>
                  </a:lnTo>
                  <a:lnTo>
                    <a:pt x="403012" y="930"/>
                  </a:lnTo>
                  <a:lnTo>
                    <a:pt x="406735" y="930"/>
                  </a:lnTo>
                  <a:lnTo>
                    <a:pt x="406735" y="279223"/>
                  </a:lnTo>
                </a:path>
                <a:path w="1316354" h="279400">
                  <a:moveTo>
                    <a:pt x="341583" y="0"/>
                  </a:moveTo>
                  <a:lnTo>
                    <a:pt x="341583" y="0"/>
                  </a:lnTo>
                  <a:lnTo>
                    <a:pt x="341583" y="279223"/>
                  </a:lnTo>
                  <a:lnTo>
                    <a:pt x="374159" y="279223"/>
                  </a:lnTo>
                  <a:lnTo>
                    <a:pt x="406735" y="279223"/>
                  </a:lnTo>
                  <a:lnTo>
                    <a:pt x="406735" y="232686"/>
                  </a:lnTo>
                  <a:lnTo>
                    <a:pt x="406735" y="186149"/>
                  </a:lnTo>
                  <a:lnTo>
                    <a:pt x="406735" y="139611"/>
                  </a:lnTo>
                  <a:lnTo>
                    <a:pt x="406735" y="93074"/>
                  </a:lnTo>
                  <a:lnTo>
                    <a:pt x="406735" y="46537"/>
                  </a:lnTo>
                  <a:lnTo>
                    <a:pt x="406735" y="0"/>
                  </a:lnTo>
                  <a:lnTo>
                    <a:pt x="374159" y="0"/>
                  </a:lnTo>
                  <a:lnTo>
                    <a:pt x="341583" y="0"/>
                  </a:lnTo>
                </a:path>
                <a:path w="1316354" h="279400">
                  <a:moveTo>
                    <a:pt x="463511" y="279223"/>
                  </a:moveTo>
                  <a:lnTo>
                    <a:pt x="463511" y="930"/>
                  </a:lnTo>
                  <a:lnTo>
                    <a:pt x="467234" y="930"/>
                  </a:lnTo>
                  <a:lnTo>
                    <a:pt x="467234" y="279223"/>
                  </a:lnTo>
                  <a:lnTo>
                    <a:pt x="470026" y="279223"/>
                  </a:lnTo>
                  <a:lnTo>
                    <a:pt x="470026" y="930"/>
                  </a:lnTo>
                  <a:lnTo>
                    <a:pt x="473749" y="930"/>
                  </a:lnTo>
                  <a:lnTo>
                    <a:pt x="473749" y="279223"/>
                  </a:lnTo>
                  <a:lnTo>
                    <a:pt x="477472" y="279223"/>
                  </a:lnTo>
                  <a:lnTo>
                    <a:pt x="477472" y="930"/>
                  </a:lnTo>
                  <a:lnTo>
                    <a:pt x="480264" y="930"/>
                  </a:lnTo>
                  <a:lnTo>
                    <a:pt x="480264" y="279223"/>
                  </a:lnTo>
                  <a:lnTo>
                    <a:pt x="483987" y="279223"/>
                  </a:lnTo>
                  <a:lnTo>
                    <a:pt x="483987" y="930"/>
                  </a:lnTo>
                  <a:lnTo>
                    <a:pt x="487710" y="930"/>
                  </a:lnTo>
                  <a:lnTo>
                    <a:pt x="487710" y="279223"/>
                  </a:lnTo>
                  <a:lnTo>
                    <a:pt x="490502" y="279223"/>
                  </a:lnTo>
                  <a:lnTo>
                    <a:pt x="490502" y="930"/>
                  </a:lnTo>
                  <a:lnTo>
                    <a:pt x="494225" y="930"/>
                  </a:lnTo>
                  <a:lnTo>
                    <a:pt x="494225" y="279223"/>
                  </a:lnTo>
                  <a:lnTo>
                    <a:pt x="497948" y="279223"/>
                  </a:lnTo>
                  <a:lnTo>
                    <a:pt x="497948" y="930"/>
                  </a:lnTo>
                  <a:lnTo>
                    <a:pt x="500741" y="930"/>
                  </a:lnTo>
                  <a:lnTo>
                    <a:pt x="500741" y="279223"/>
                  </a:lnTo>
                  <a:lnTo>
                    <a:pt x="504464" y="279223"/>
                  </a:lnTo>
                  <a:lnTo>
                    <a:pt x="504464" y="930"/>
                  </a:lnTo>
                  <a:lnTo>
                    <a:pt x="507256" y="930"/>
                  </a:lnTo>
                  <a:lnTo>
                    <a:pt x="507256" y="279223"/>
                  </a:lnTo>
                  <a:lnTo>
                    <a:pt x="510979" y="279223"/>
                  </a:lnTo>
                  <a:lnTo>
                    <a:pt x="510979" y="930"/>
                  </a:lnTo>
                  <a:lnTo>
                    <a:pt x="514702" y="930"/>
                  </a:lnTo>
                  <a:lnTo>
                    <a:pt x="514702" y="279223"/>
                  </a:lnTo>
                  <a:lnTo>
                    <a:pt x="517494" y="279223"/>
                  </a:lnTo>
                  <a:lnTo>
                    <a:pt x="517494" y="930"/>
                  </a:lnTo>
                  <a:lnTo>
                    <a:pt x="521217" y="930"/>
                  </a:lnTo>
                  <a:lnTo>
                    <a:pt x="521217" y="279223"/>
                  </a:lnTo>
                  <a:lnTo>
                    <a:pt x="524940" y="279223"/>
                  </a:lnTo>
                  <a:lnTo>
                    <a:pt x="524940" y="930"/>
                  </a:lnTo>
                  <a:lnTo>
                    <a:pt x="527732" y="930"/>
                  </a:lnTo>
                  <a:lnTo>
                    <a:pt x="527732" y="45606"/>
                  </a:lnTo>
                  <a:lnTo>
                    <a:pt x="531455" y="45606"/>
                  </a:lnTo>
                  <a:lnTo>
                    <a:pt x="531455" y="930"/>
                  </a:lnTo>
                  <a:lnTo>
                    <a:pt x="535178" y="930"/>
                  </a:lnTo>
                  <a:lnTo>
                    <a:pt x="535178" y="45606"/>
                  </a:lnTo>
                  <a:lnTo>
                    <a:pt x="537970" y="45606"/>
                  </a:lnTo>
                  <a:lnTo>
                    <a:pt x="537970" y="930"/>
                  </a:lnTo>
                  <a:lnTo>
                    <a:pt x="541693" y="930"/>
                  </a:lnTo>
                  <a:lnTo>
                    <a:pt x="541693" y="45606"/>
                  </a:lnTo>
                  <a:lnTo>
                    <a:pt x="544486" y="45606"/>
                  </a:lnTo>
                  <a:lnTo>
                    <a:pt x="544486" y="930"/>
                  </a:lnTo>
                  <a:lnTo>
                    <a:pt x="548209" y="930"/>
                  </a:lnTo>
                  <a:lnTo>
                    <a:pt x="548209" y="45606"/>
                  </a:lnTo>
                  <a:lnTo>
                    <a:pt x="551932" y="45606"/>
                  </a:lnTo>
                  <a:lnTo>
                    <a:pt x="551932" y="930"/>
                  </a:lnTo>
                  <a:lnTo>
                    <a:pt x="554724" y="930"/>
                  </a:lnTo>
                  <a:lnTo>
                    <a:pt x="554724" y="45606"/>
                  </a:lnTo>
                  <a:lnTo>
                    <a:pt x="558447" y="45606"/>
                  </a:lnTo>
                  <a:lnTo>
                    <a:pt x="558447" y="930"/>
                  </a:lnTo>
                  <a:lnTo>
                    <a:pt x="562170" y="930"/>
                  </a:lnTo>
                  <a:lnTo>
                    <a:pt x="562170" y="45606"/>
                  </a:lnTo>
                  <a:lnTo>
                    <a:pt x="564962" y="45606"/>
                  </a:lnTo>
                  <a:lnTo>
                    <a:pt x="564962" y="930"/>
                  </a:lnTo>
                  <a:lnTo>
                    <a:pt x="568685" y="930"/>
                  </a:lnTo>
                  <a:lnTo>
                    <a:pt x="568685" y="45606"/>
                  </a:lnTo>
                  <a:lnTo>
                    <a:pt x="572408" y="45606"/>
                  </a:lnTo>
                  <a:lnTo>
                    <a:pt x="572408" y="930"/>
                  </a:lnTo>
                  <a:lnTo>
                    <a:pt x="575200" y="930"/>
                  </a:lnTo>
                  <a:lnTo>
                    <a:pt x="575200" y="45606"/>
                  </a:lnTo>
                  <a:lnTo>
                    <a:pt x="578923" y="45606"/>
                  </a:lnTo>
                  <a:lnTo>
                    <a:pt x="578923" y="930"/>
                  </a:lnTo>
                  <a:lnTo>
                    <a:pt x="581715" y="930"/>
                  </a:lnTo>
                  <a:lnTo>
                    <a:pt x="581715" y="45606"/>
                  </a:lnTo>
                  <a:lnTo>
                    <a:pt x="585438" y="45606"/>
                  </a:lnTo>
                  <a:lnTo>
                    <a:pt x="585438" y="930"/>
                  </a:lnTo>
                  <a:lnTo>
                    <a:pt x="589161" y="930"/>
                  </a:lnTo>
                  <a:lnTo>
                    <a:pt x="589161" y="45606"/>
                  </a:lnTo>
                  <a:lnTo>
                    <a:pt x="591954" y="45606"/>
                  </a:lnTo>
                  <a:lnTo>
                    <a:pt x="591954" y="930"/>
                  </a:lnTo>
                  <a:lnTo>
                    <a:pt x="595677" y="930"/>
                  </a:lnTo>
                  <a:lnTo>
                    <a:pt x="595677" y="45606"/>
                  </a:lnTo>
                  <a:lnTo>
                    <a:pt x="599400" y="45606"/>
                  </a:lnTo>
                  <a:lnTo>
                    <a:pt x="599400" y="930"/>
                  </a:lnTo>
                  <a:lnTo>
                    <a:pt x="602192" y="930"/>
                  </a:lnTo>
                  <a:lnTo>
                    <a:pt x="602192" y="45606"/>
                  </a:lnTo>
                  <a:lnTo>
                    <a:pt x="605915" y="45606"/>
                  </a:lnTo>
                  <a:lnTo>
                    <a:pt x="605915" y="930"/>
                  </a:lnTo>
                  <a:lnTo>
                    <a:pt x="609638" y="930"/>
                  </a:lnTo>
                  <a:lnTo>
                    <a:pt x="609638" y="45606"/>
                  </a:lnTo>
                  <a:lnTo>
                    <a:pt x="612430" y="45606"/>
                  </a:lnTo>
                  <a:lnTo>
                    <a:pt x="612430" y="930"/>
                  </a:lnTo>
                  <a:lnTo>
                    <a:pt x="616153" y="930"/>
                  </a:lnTo>
                  <a:lnTo>
                    <a:pt x="616153" y="45606"/>
                  </a:lnTo>
                  <a:lnTo>
                    <a:pt x="618945" y="45606"/>
                  </a:lnTo>
                  <a:lnTo>
                    <a:pt x="618945" y="930"/>
                  </a:lnTo>
                  <a:lnTo>
                    <a:pt x="622668" y="930"/>
                  </a:lnTo>
                  <a:lnTo>
                    <a:pt x="622668" y="45606"/>
                  </a:lnTo>
                  <a:lnTo>
                    <a:pt x="626391" y="45606"/>
                  </a:lnTo>
                  <a:lnTo>
                    <a:pt x="626391" y="930"/>
                  </a:lnTo>
                  <a:lnTo>
                    <a:pt x="629183" y="930"/>
                  </a:lnTo>
                  <a:lnTo>
                    <a:pt x="629183" y="45606"/>
                  </a:lnTo>
                  <a:lnTo>
                    <a:pt x="632906" y="45606"/>
                  </a:lnTo>
                  <a:lnTo>
                    <a:pt x="632906" y="930"/>
                  </a:lnTo>
                  <a:lnTo>
                    <a:pt x="636629" y="930"/>
                  </a:lnTo>
                  <a:lnTo>
                    <a:pt x="636629" y="45606"/>
                  </a:lnTo>
                  <a:lnTo>
                    <a:pt x="639422" y="45606"/>
                  </a:lnTo>
                  <a:lnTo>
                    <a:pt x="639422" y="930"/>
                  </a:lnTo>
                  <a:lnTo>
                    <a:pt x="643145" y="930"/>
                  </a:lnTo>
                  <a:lnTo>
                    <a:pt x="643145" y="45606"/>
                  </a:lnTo>
                  <a:lnTo>
                    <a:pt x="646868" y="45606"/>
                  </a:lnTo>
                  <a:lnTo>
                    <a:pt x="646868" y="930"/>
                  </a:lnTo>
                  <a:lnTo>
                    <a:pt x="649660" y="930"/>
                  </a:lnTo>
                  <a:lnTo>
                    <a:pt x="649660" y="45606"/>
                  </a:lnTo>
                </a:path>
                <a:path w="1316354" h="279400">
                  <a:moveTo>
                    <a:pt x="527732" y="160088"/>
                  </a:moveTo>
                  <a:lnTo>
                    <a:pt x="527732" y="120066"/>
                  </a:lnTo>
                  <a:lnTo>
                    <a:pt x="531455" y="120066"/>
                  </a:lnTo>
                  <a:lnTo>
                    <a:pt x="531455" y="160088"/>
                  </a:lnTo>
                  <a:lnTo>
                    <a:pt x="535178" y="160088"/>
                  </a:lnTo>
                  <a:lnTo>
                    <a:pt x="535178" y="120066"/>
                  </a:lnTo>
                  <a:lnTo>
                    <a:pt x="537970" y="120066"/>
                  </a:lnTo>
                  <a:lnTo>
                    <a:pt x="537970" y="160088"/>
                  </a:lnTo>
                  <a:lnTo>
                    <a:pt x="541693" y="160088"/>
                  </a:lnTo>
                  <a:lnTo>
                    <a:pt x="541693" y="120066"/>
                  </a:lnTo>
                  <a:lnTo>
                    <a:pt x="544486" y="120066"/>
                  </a:lnTo>
                  <a:lnTo>
                    <a:pt x="544486" y="160088"/>
                  </a:lnTo>
                  <a:lnTo>
                    <a:pt x="548209" y="160088"/>
                  </a:lnTo>
                  <a:lnTo>
                    <a:pt x="548209" y="120066"/>
                  </a:lnTo>
                  <a:lnTo>
                    <a:pt x="551932" y="120066"/>
                  </a:lnTo>
                  <a:lnTo>
                    <a:pt x="551932" y="160088"/>
                  </a:lnTo>
                  <a:lnTo>
                    <a:pt x="554724" y="160088"/>
                  </a:lnTo>
                  <a:lnTo>
                    <a:pt x="554724" y="120066"/>
                  </a:lnTo>
                  <a:lnTo>
                    <a:pt x="558447" y="120066"/>
                  </a:lnTo>
                  <a:lnTo>
                    <a:pt x="558447" y="160088"/>
                  </a:lnTo>
                  <a:lnTo>
                    <a:pt x="562170" y="160088"/>
                  </a:lnTo>
                  <a:lnTo>
                    <a:pt x="562170" y="120066"/>
                  </a:lnTo>
                  <a:lnTo>
                    <a:pt x="564962" y="120066"/>
                  </a:lnTo>
                  <a:lnTo>
                    <a:pt x="564962" y="160088"/>
                  </a:lnTo>
                  <a:lnTo>
                    <a:pt x="568685" y="160088"/>
                  </a:lnTo>
                  <a:lnTo>
                    <a:pt x="568685" y="120066"/>
                  </a:lnTo>
                  <a:lnTo>
                    <a:pt x="572408" y="120066"/>
                  </a:lnTo>
                  <a:lnTo>
                    <a:pt x="572408" y="160088"/>
                  </a:lnTo>
                  <a:lnTo>
                    <a:pt x="575200" y="160088"/>
                  </a:lnTo>
                  <a:lnTo>
                    <a:pt x="575200" y="120066"/>
                  </a:lnTo>
                  <a:lnTo>
                    <a:pt x="578923" y="120066"/>
                  </a:lnTo>
                  <a:lnTo>
                    <a:pt x="578923" y="160088"/>
                  </a:lnTo>
                  <a:lnTo>
                    <a:pt x="581715" y="160088"/>
                  </a:lnTo>
                  <a:lnTo>
                    <a:pt x="581715" y="120066"/>
                  </a:lnTo>
                  <a:lnTo>
                    <a:pt x="585438" y="120066"/>
                  </a:lnTo>
                  <a:lnTo>
                    <a:pt x="585438" y="160088"/>
                  </a:lnTo>
                  <a:lnTo>
                    <a:pt x="589161" y="160088"/>
                  </a:lnTo>
                  <a:lnTo>
                    <a:pt x="589161" y="120066"/>
                  </a:lnTo>
                  <a:lnTo>
                    <a:pt x="591954" y="120066"/>
                  </a:lnTo>
                  <a:lnTo>
                    <a:pt x="591954" y="160088"/>
                  </a:lnTo>
                  <a:lnTo>
                    <a:pt x="595677" y="160088"/>
                  </a:lnTo>
                  <a:lnTo>
                    <a:pt x="595677" y="120066"/>
                  </a:lnTo>
                  <a:lnTo>
                    <a:pt x="599400" y="120066"/>
                  </a:lnTo>
                  <a:lnTo>
                    <a:pt x="599400" y="160088"/>
                  </a:lnTo>
                  <a:lnTo>
                    <a:pt x="602192" y="160088"/>
                  </a:lnTo>
                  <a:lnTo>
                    <a:pt x="602192" y="120066"/>
                  </a:lnTo>
                  <a:lnTo>
                    <a:pt x="605915" y="120066"/>
                  </a:lnTo>
                  <a:lnTo>
                    <a:pt x="605915" y="160088"/>
                  </a:lnTo>
                  <a:lnTo>
                    <a:pt x="609638" y="160088"/>
                  </a:lnTo>
                  <a:lnTo>
                    <a:pt x="609638" y="120066"/>
                  </a:lnTo>
                  <a:lnTo>
                    <a:pt x="612430" y="120066"/>
                  </a:lnTo>
                  <a:lnTo>
                    <a:pt x="612430" y="160088"/>
                  </a:lnTo>
                  <a:lnTo>
                    <a:pt x="616153" y="160088"/>
                  </a:lnTo>
                  <a:lnTo>
                    <a:pt x="616153" y="120066"/>
                  </a:lnTo>
                  <a:lnTo>
                    <a:pt x="618945" y="120066"/>
                  </a:lnTo>
                  <a:lnTo>
                    <a:pt x="618945" y="160088"/>
                  </a:lnTo>
                  <a:lnTo>
                    <a:pt x="622668" y="160088"/>
                  </a:lnTo>
                  <a:lnTo>
                    <a:pt x="622668" y="120066"/>
                  </a:lnTo>
                  <a:lnTo>
                    <a:pt x="626391" y="120066"/>
                  </a:lnTo>
                  <a:lnTo>
                    <a:pt x="626391" y="160088"/>
                  </a:lnTo>
                  <a:lnTo>
                    <a:pt x="629183" y="160088"/>
                  </a:lnTo>
                  <a:lnTo>
                    <a:pt x="629183" y="120066"/>
                  </a:lnTo>
                  <a:lnTo>
                    <a:pt x="632906" y="120066"/>
                  </a:lnTo>
                  <a:lnTo>
                    <a:pt x="632906" y="160088"/>
                  </a:lnTo>
                </a:path>
                <a:path w="1316354" h="279400">
                  <a:moveTo>
                    <a:pt x="462580" y="0"/>
                  </a:moveTo>
                  <a:lnTo>
                    <a:pt x="462580" y="0"/>
                  </a:lnTo>
                  <a:lnTo>
                    <a:pt x="462580" y="279223"/>
                  </a:lnTo>
                  <a:lnTo>
                    <a:pt x="493295" y="279223"/>
                  </a:lnTo>
                  <a:lnTo>
                    <a:pt x="524940" y="279223"/>
                  </a:lnTo>
                  <a:lnTo>
                    <a:pt x="524940" y="239201"/>
                  </a:lnTo>
                  <a:lnTo>
                    <a:pt x="524940" y="200110"/>
                  </a:lnTo>
                  <a:lnTo>
                    <a:pt x="524940" y="161018"/>
                  </a:lnTo>
                  <a:lnTo>
                    <a:pt x="562170" y="161018"/>
                  </a:lnTo>
                  <a:lnTo>
                    <a:pt x="599400" y="161018"/>
                  </a:lnTo>
                  <a:lnTo>
                    <a:pt x="636629" y="161018"/>
                  </a:lnTo>
                  <a:lnTo>
                    <a:pt x="636629" y="117273"/>
                  </a:lnTo>
                  <a:lnTo>
                    <a:pt x="599400" y="117273"/>
                  </a:lnTo>
                  <a:lnTo>
                    <a:pt x="562170" y="117273"/>
                  </a:lnTo>
                  <a:lnTo>
                    <a:pt x="524940" y="117273"/>
                  </a:lnTo>
                  <a:lnTo>
                    <a:pt x="524940" y="81905"/>
                  </a:lnTo>
                  <a:lnTo>
                    <a:pt x="524940" y="45606"/>
                  </a:lnTo>
                  <a:lnTo>
                    <a:pt x="567754" y="45606"/>
                  </a:lnTo>
                  <a:lnTo>
                    <a:pt x="610568" y="45606"/>
                  </a:lnTo>
                  <a:lnTo>
                    <a:pt x="653383" y="45606"/>
                  </a:lnTo>
                  <a:lnTo>
                    <a:pt x="653383" y="0"/>
                  </a:lnTo>
                  <a:lnTo>
                    <a:pt x="605915" y="0"/>
                  </a:lnTo>
                  <a:lnTo>
                    <a:pt x="558447" y="0"/>
                  </a:lnTo>
                  <a:lnTo>
                    <a:pt x="510979" y="0"/>
                  </a:lnTo>
                  <a:lnTo>
                    <a:pt x="462580" y="0"/>
                  </a:lnTo>
                </a:path>
                <a:path w="1316354" h="279400">
                  <a:moveTo>
                    <a:pt x="702712" y="279223"/>
                  </a:moveTo>
                  <a:lnTo>
                    <a:pt x="702712" y="930"/>
                  </a:lnTo>
                  <a:lnTo>
                    <a:pt x="706435" y="930"/>
                  </a:lnTo>
                  <a:lnTo>
                    <a:pt x="706435" y="279223"/>
                  </a:lnTo>
                  <a:lnTo>
                    <a:pt x="710158" y="279223"/>
                  </a:lnTo>
                  <a:lnTo>
                    <a:pt x="710158" y="930"/>
                  </a:lnTo>
                  <a:lnTo>
                    <a:pt x="712950" y="930"/>
                  </a:lnTo>
                  <a:lnTo>
                    <a:pt x="712950" y="279223"/>
                  </a:lnTo>
                  <a:lnTo>
                    <a:pt x="716673" y="279223"/>
                  </a:lnTo>
                  <a:lnTo>
                    <a:pt x="716673" y="930"/>
                  </a:lnTo>
                  <a:lnTo>
                    <a:pt x="720396" y="930"/>
                  </a:lnTo>
                  <a:lnTo>
                    <a:pt x="720396" y="279223"/>
                  </a:lnTo>
                  <a:lnTo>
                    <a:pt x="723189" y="279223"/>
                  </a:lnTo>
                  <a:lnTo>
                    <a:pt x="723189" y="930"/>
                  </a:lnTo>
                  <a:lnTo>
                    <a:pt x="726912" y="930"/>
                  </a:lnTo>
                  <a:lnTo>
                    <a:pt x="726912" y="279223"/>
                  </a:lnTo>
                  <a:lnTo>
                    <a:pt x="730635" y="279223"/>
                  </a:lnTo>
                  <a:lnTo>
                    <a:pt x="730635" y="930"/>
                  </a:lnTo>
                  <a:lnTo>
                    <a:pt x="733427" y="930"/>
                  </a:lnTo>
                  <a:lnTo>
                    <a:pt x="733427" y="279223"/>
                  </a:lnTo>
                  <a:lnTo>
                    <a:pt x="737150" y="279223"/>
                  </a:lnTo>
                  <a:lnTo>
                    <a:pt x="737150" y="930"/>
                  </a:lnTo>
                  <a:lnTo>
                    <a:pt x="739942" y="930"/>
                  </a:lnTo>
                  <a:lnTo>
                    <a:pt x="739942" y="279223"/>
                  </a:lnTo>
                  <a:lnTo>
                    <a:pt x="743665" y="279223"/>
                  </a:lnTo>
                  <a:lnTo>
                    <a:pt x="743665" y="930"/>
                  </a:lnTo>
                  <a:lnTo>
                    <a:pt x="747388" y="930"/>
                  </a:lnTo>
                  <a:lnTo>
                    <a:pt x="747388" y="279223"/>
                  </a:lnTo>
                  <a:lnTo>
                    <a:pt x="750180" y="279223"/>
                  </a:lnTo>
                  <a:lnTo>
                    <a:pt x="750180" y="930"/>
                  </a:lnTo>
                  <a:lnTo>
                    <a:pt x="753903" y="930"/>
                  </a:lnTo>
                  <a:lnTo>
                    <a:pt x="753903" y="279223"/>
                  </a:lnTo>
                  <a:lnTo>
                    <a:pt x="757626" y="279223"/>
                  </a:lnTo>
                  <a:lnTo>
                    <a:pt x="757626" y="930"/>
                  </a:lnTo>
                  <a:lnTo>
                    <a:pt x="760418" y="930"/>
                  </a:lnTo>
                  <a:lnTo>
                    <a:pt x="760418" y="279223"/>
                  </a:lnTo>
                  <a:lnTo>
                    <a:pt x="764141" y="279223"/>
                  </a:lnTo>
                  <a:lnTo>
                    <a:pt x="764141" y="930"/>
                  </a:lnTo>
                  <a:lnTo>
                    <a:pt x="767864" y="930"/>
                  </a:lnTo>
                  <a:lnTo>
                    <a:pt x="767864" y="45606"/>
                  </a:lnTo>
                  <a:lnTo>
                    <a:pt x="770657" y="45606"/>
                  </a:lnTo>
                  <a:lnTo>
                    <a:pt x="770657" y="930"/>
                  </a:lnTo>
                  <a:lnTo>
                    <a:pt x="774380" y="930"/>
                  </a:lnTo>
                  <a:lnTo>
                    <a:pt x="774380" y="45606"/>
                  </a:lnTo>
                  <a:lnTo>
                    <a:pt x="777172" y="45606"/>
                  </a:lnTo>
                  <a:lnTo>
                    <a:pt x="777172" y="930"/>
                  </a:lnTo>
                  <a:lnTo>
                    <a:pt x="780895" y="930"/>
                  </a:lnTo>
                  <a:lnTo>
                    <a:pt x="780895" y="45606"/>
                  </a:lnTo>
                  <a:lnTo>
                    <a:pt x="784618" y="45606"/>
                  </a:lnTo>
                  <a:lnTo>
                    <a:pt x="784618" y="930"/>
                  </a:lnTo>
                  <a:lnTo>
                    <a:pt x="787410" y="930"/>
                  </a:lnTo>
                  <a:lnTo>
                    <a:pt x="787410" y="45606"/>
                  </a:lnTo>
                  <a:lnTo>
                    <a:pt x="791133" y="45606"/>
                  </a:lnTo>
                  <a:lnTo>
                    <a:pt x="791133" y="930"/>
                  </a:lnTo>
                  <a:lnTo>
                    <a:pt x="794856" y="930"/>
                  </a:lnTo>
                  <a:lnTo>
                    <a:pt x="794856" y="45606"/>
                  </a:lnTo>
                  <a:lnTo>
                    <a:pt x="797648" y="45606"/>
                  </a:lnTo>
                  <a:lnTo>
                    <a:pt x="797648" y="930"/>
                  </a:lnTo>
                  <a:lnTo>
                    <a:pt x="801371" y="930"/>
                  </a:lnTo>
                  <a:lnTo>
                    <a:pt x="801371" y="45606"/>
                  </a:lnTo>
                  <a:lnTo>
                    <a:pt x="805094" y="45606"/>
                  </a:lnTo>
                  <a:lnTo>
                    <a:pt x="805094" y="930"/>
                  </a:lnTo>
                  <a:lnTo>
                    <a:pt x="807887" y="930"/>
                  </a:lnTo>
                  <a:lnTo>
                    <a:pt x="807887" y="45606"/>
                  </a:lnTo>
                  <a:lnTo>
                    <a:pt x="811609" y="45606"/>
                  </a:lnTo>
                  <a:lnTo>
                    <a:pt x="811609" y="930"/>
                  </a:lnTo>
                  <a:lnTo>
                    <a:pt x="814402" y="930"/>
                  </a:lnTo>
                  <a:lnTo>
                    <a:pt x="814402" y="45606"/>
                  </a:lnTo>
                  <a:lnTo>
                    <a:pt x="818125" y="45606"/>
                  </a:lnTo>
                  <a:lnTo>
                    <a:pt x="818125" y="930"/>
                  </a:lnTo>
                  <a:lnTo>
                    <a:pt x="821848" y="930"/>
                  </a:lnTo>
                  <a:lnTo>
                    <a:pt x="821848" y="45606"/>
                  </a:lnTo>
                  <a:lnTo>
                    <a:pt x="824640" y="45606"/>
                  </a:lnTo>
                  <a:lnTo>
                    <a:pt x="824640" y="930"/>
                  </a:lnTo>
                  <a:lnTo>
                    <a:pt x="828363" y="930"/>
                  </a:lnTo>
                  <a:lnTo>
                    <a:pt x="828363" y="45606"/>
                  </a:lnTo>
                  <a:lnTo>
                    <a:pt x="832086" y="45606"/>
                  </a:lnTo>
                  <a:lnTo>
                    <a:pt x="832086" y="930"/>
                  </a:lnTo>
                  <a:lnTo>
                    <a:pt x="834878" y="930"/>
                  </a:lnTo>
                  <a:lnTo>
                    <a:pt x="834878" y="45606"/>
                  </a:lnTo>
                  <a:lnTo>
                    <a:pt x="838601" y="45606"/>
                  </a:lnTo>
                  <a:lnTo>
                    <a:pt x="838601" y="930"/>
                  </a:lnTo>
                  <a:lnTo>
                    <a:pt x="842324" y="930"/>
                  </a:lnTo>
                  <a:lnTo>
                    <a:pt x="842324" y="45606"/>
                  </a:lnTo>
                  <a:lnTo>
                    <a:pt x="845116" y="45606"/>
                  </a:lnTo>
                  <a:lnTo>
                    <a:pt x="845116" y="930"/>
                  </a:lnTo>
                  <a:lnTo>
                    <a:pt x="848839" y="930"/>
                  </a:lnTo>
                  <a:lnTo>
                    <a:pt x="848839" y="45606"/>
                  </a:lnTo>
                  <a:lnTo>
                    <a:pt x="851632" y="45606"/>
                  </a:lnTo>
                  <a:lnTo>
                    <a:pt x="851632" y="930"/>
                  </a:lnTo>
                  <a:lnTo>
                    <a:pt x="855355" y="930"/>
                  </a:lnTo>
                  <a:lnTo>
                    <a:pt x="855355" y="45606"/>
                  </a:lnTo>
                  <a:lnTo>
                    <a:pt x="859078" y="45606"/>
                  </a:lnTo>
                  <a:lnTo>
                    <a:pt x="859078" y="930"/>
                  </a:lnTo>
                  <a:lnTo>
                    <a:pt x="861870" y="930"/>
                  </a:lnTo>
                  <a:lnTo>
                    <a:pt x="861870" y="45606"/>
                  </a:lnTo>
                  <a:lnTo>
                    <a:pt x="865593" y="45606"/>
                  </a:lnTo>
                  <a:lnTo>
                    <a:pt x="865593" y="930"/>
                  </a:lnTo>
                  <a:lnTo>
                    <a:pt x="869316" y="930"/>
                  </a:lnTo>
                  <a:lnTo>
                    <a:pt x="869316" y="45606"/>
                  </a:lnTo>
                  <a:lnTo>
                    <a:pt x="872108" y="45606"/>
                  </a:lnTo>
                  <a:lnTo>
                    <a:pt x="872108" y="930"/>
                  </a:lnTo>
                  <a:lnTo>
                    <a:pt x="875831" y="930"/>
                  </a:lnTo>
                  <a:lnTo>
                    <a:pt x="875831" y="45606"/>
                  </a:lnTo>
                  <a:lnTo>
                    <a:pt x="879554" y="45606"/>
                  </a:lnTo>
                  <a:lnTo>
                    <a:pt x="879554" y="930"/>
                  </a:lnTo>
                  <a:lnTo>
                    <a:pt x="882346" y="930"/>
                  </a:lnTo>
                  <a:lnTo>
                    <a:pt x="882346" y="45606"/>
                  </a:lnTo>
                  <a:lnTo>
                    <a:pt x="886069" y="45606"/>
                  </a:lnTo>
                  <a:lnTo>
                    <a:pt x="886069" y="930"/>
                  </a:lnTo>
                  <a:lnTo>
                    <a:pt x="888861" y="930"/>
                  </a:lnTo>
                  <a:lnTo>
                    <a:pt x="888861" y="45606"/>
                  </a:lnTo>
                  <a:lnTo>
                    <a:pt x="892584" y="45606"/>
                  </a:lnTo>
                  <a:lnTo>
                    <a:pt x="892584" y="930"/>
                  </a:lnTo>
                  <a:lnTo>
                    <a:pt x="896307" y="930"/>
                  </a:lnTo>
                  <a:lnTo>
                    <a:pt x="896307" y="45606"/>
                  </a:lnTo>
                  <a:lnTo>
                    <a:pt x="899100" y="45606"/>
                  </a:lnTo>
                  <a:lnTo>
                    <a:pt x="899100" y="930"/>
                  </a:lnTo>
                </a:path>
                <a:path w="1316354" h="279400">
                  <a:moveTo>
                    <a:pt x="767864" y="279223"/>
                  </a:moveTo>
                  <a:lnTo>
                    <a:pt x="767864" y="234547"/>
                  </a:lnTo>
                  <a:lnTo>
                    <a:pt x="770657" y="234547"/>
                  </a:lnTo>
                  <a:lnTo>
                    <a:pt x="770657" y="279223"/>
                  </a:lnTo>
                  <a:lnTo>
                    <a:pt x="774380" y="279223"/>
                  </a:lnTo>
                  <a:lnTo>
                    <a:pt x="774380" y="234547"/>
                  </a:lnTo>
                  <a:lnTo>
                    <a:pt x="777172" y="234547"/>
                  </a:lnTo>
                  <a:lnTo>
                    <a:pt x="777172" y="279223"/>
                  </a:lnTo>
                  <a:lnTo>
                    <a:pt x="780895" y="279223"/>
                  </a:lnTo>
                  <a:lnTo>
                    <a:pt x="780895" y="234547"/>
                  </a:lnTo>
                  <a:lnTo>
                    <a:pt x="784618" y="234547"/>
                  </a:lnTo>
                  <a:lnTo>
                    <a:pt x="784618" y="279223"/>
                  </a:lnTo>
                  <a:lnTo>
                    <a:pt x="787410" y="279223"/>
                  </a:lnTo>
                  <a:lnTo>
                    <a:pt x="787410" y="234547"/>
                  </a:lnTo>
                  <a:lnTo>
                    <a:pt x="791133" y="234547"/>
                  </a:lnTo>
                  <a:lnTo>
                    <a:pt x="791133" y="279223"/>
                  </a:lnTo>
                  <a:lnTo>
                    <a:pt x="794856" y="279223"/>
                  </a:lnTo>
                  <a:lnTo>
                    <a:pt x="794856" y="234547"/>
                  </a:lnTo>
                  <a:lnTo>
                    <a:pt x="797648" y="234547"/>
                  </a:lnTo>
                  <a:lnTo>
                    <a:pt x="797648" y="279223"/>
                  </a:lnTo>
                  <a:lnTo>
                    <a:pt x="801371" y="279223"/>
                  </a:lnTo>
                  <a:lnTo>
                    <a:pt x="801371" y="234547"/>
                  </a:lnTo>
                  <a:lnTo>
                    <a:pt x="805094" y="234547"/>
                  </a:lnTo>
                  <a:lnTo>
                    <a:pt x="805094" y="279223"/>
                  </a:lnTo>
                  <a:lnTo>
                    <a:pt x="807887" y="279223"/>
                  </a:lnTo>
                  <a:lnTo>
                    <a:pt x="807887" y="234547"/>
                  </a:lnTo>
                  <a:lnTo>
                    <a:pt x="811609" y="234547"/>
                  </a:lnTo>
                  <a:lnTo>
                    <a:pt x="811609" y="279223"/>
                  </a:lnTo>
                  <a:lnTo>
                    <a:pt x="814402" y="279223"/>
                  </a:lnTo>
                  <a:lnTo>
                    <a:pt x="814402" y="234547"/>
                  </a:lnTo>
                  <a:lnTo>
                    <a:pt x="818125" y="234547"/>
                  </a:lnTo>
                  <a:lnTo>
                    <a:pt x="818125" y="279223"/>
                  </a:lnTo>
                  <a:lnTo>
                    <a:pt x="821848" y="279223"/>
                  </a:lnTo>
                  <a:lnTo>
                    <a:pt x="821848" y="234547"/>
                  </a:lnTo>
                  <a:lnTo>
                    <a:pt x="824640" y="234547"/>
                  </a:lnTo>
                  <a:lnTo>
                    <a:pt x="824640" y="279223"/>
                  </a:lnTo>
                  <a:lnTo>
                    <a:pt x="828363" y="279223"/>
                  </a:lnTo>
                  <a:lnTo>
                    <a:pt x="828363" y="234547"/>
                  </a:lnTo>
                  <a:lnTo>
                    <a:pt x="832086" y="234547"/>
                  </a:lnTo>
                  <a:lnTo>
                    <a:pt x="832086" y="279223"/>
                  </a:lnTo>
                  <a:lnTo>
                    <a:pt x="834878" y="279223"/>
                  </a:lnTo>
                  <a:lnTo>
                    <a:pt x="834878" y="234547"/>
                  </a:lnTo>
                  <a:lnTo>
                    <a:pt x="838601" y="234547"/>
                  </a:lnTo>
                  <a:lnTo>
                    <a:pt x="838601" y="279223"/>
                  </a:lnTo>
                  <a:lnTo>
                    <a:pt x="842324" y="279223"/>
                  </a:lnTo>
                  <a:lnTo>
                    <a:pt x="842324" y="234547"/>
                  </a:lnTo>
                  <a:lnTo>
                    <a:pt x="845116" y="234547"/>
                  </a:lnTo>
                  <a:lnTo>
                    <a:pt x="845116" y="279223"/>
                  </a:lnTo>
                  <a:lnTo>
                    <a:pt x="848839" y="279223"/>
                  </a:lnTo>
                  <a:lnTo>
                    <a:pt x="848839" y="234547"/>
                  </a:lnTo>
                  <a:lnTo>
                    <a:pt x="851632" y="234547"/>
                  </a:lnTo>
                  <a:lnTo>
                    <a:pt x="851632" y="279223"/>
                  </a:lnTo>
                  <a:lnTo>
                    <a:pt x="855355" y="279223"/>
                  </a:lnTo>
                  <a:lnTo>
                    <a:pt x="855355" y="234547"/>
                  </a:lnTo>
                  <a:lnTo>
                    <a:pt x="859078" y="234547"/>
                  </a:lnTo>
                  <a:lnTo>
                    <a:pt x="859078" y="279223"/>
                  </a:lnTo>
                  <a:lnTo>
                    <a:pt x="861870" y="279223"/>
                  </a:lnTo>
                  <a:lnTo>
                    <a:pt x="861870" y="234547"/>
                  </a:lnTo>
                  <a:lnTo>
                    <a:pt x="865593" y="234547"/>
                  </a:lnTo>
                  <a:lnTo>
                    <a:pt x="865593" y="279223"/>
                  </a:lnTo>
                  <a:lnTo>
                    <a:pt x="869316" y="279223"/>
                  </a:lnTo>
                  <a:lnTo>
                    <a:pt x="869316" y="234547"/>
                  </a:lnTo>
                  <a:lnTo>
                    <a:pt x="872108" y="234547"/>
                  </a:lnTo>
                  <a:lnTo>
                    <a:pt x="872108" y="279223"/>
                  </a:lnTo>
                  <a:lnTo>
                    <a:pt x="875831" y="279223"/>
                  </a:lnTo>
                  <a:lnTo>
                    <a:pt x="875831" y="234547"/>
                  </a:lnTo>
                  <a:lnTo>
                    <a:pt x="879554" y="234547"/>
                  </a:lnTo>
                  <a:lnTo>
                    <a:pt x="879554" y="279223"/>
                  </a:lnTo>
                  <a:lnTo>
                    <a:pt x="882346" y="279223"/>
                  </a:lnTo>
                  <a:lnTo>
                    <a:pt x="882346" y="234547"/>
                  </a:lnTo>
                  <a:lnTo>
                    <a:pt x="886069" y="234547"/>
                  </a:lnTo>
                  <a:lnTo>
                    <a:pt x="886069" y="279223"/>
                  </a:lnTo>
                  <a:lnTo>
                    <a:pt x="888861" y="279223"/>
                  </a:lnTo>
                  <a:lnTo>
                    <a:pt x="888861" y="234547"/>
                  </a:lnTo>
                  <a:lnTo>
                    <a:pt x="892584" y="234547"/>
                  </a:lnTo>
                  <a:lnTo>
                    <a:pt x="892584" y="279223"/>
                  </a:lnTo>
                  <a:lnTo>
                    <a:pt x="896307" y="279223"/>
                  </a:lnTo>
                  <a:lnTo>
                    <a:pt x="896307" y="234547"/>
                  </a:lnTo>
                  <a:lnTo>
                    <a:pt x="899100" y="234547"/>
                  </a:lnTo>
                  <a:lnTo>
                    <a:pt x="899100" y="279223"/>
                  </a:lnTo>
                </a:path>
                <a:path w="1316354" h="279400">
                  <a:moveTo>
                    <a:pt x="767864" y="157295"/>
                  </a:moveTo>
                  <a:lnTo>
                    <a:pt x="767864" y="116343"/>
                  </a:lnTo>
                  <a:lnTo>
                    <a:pt x="770657" y="116343"/>
                  </a:lnTo>
                  <a:lnTo>
                    <a:pt x="770657" y="157295"/>
                  </a:lnTo>
                  <a:lnTo>
                    <a:pt x="774380" y="157295"/>
                  </a:lnTo>
                  <a:lnTo>
                    <a:pt x="774380" y="116343"/>
                  </a:lnTo>
                  <a:lnTo>
                    <a:pt x="777172" y="116343"/>
                  </a:lnTo>
                  <a:lnTo>
                    <a:pt x="777172" y="157295"/>
                  </a:lnTo>
                  <a:lnTo>
                    <a:pt x="780895" y="157295"/>
                  </a:lnTo>
                  <a:lnTo>
                    <a:pt x="780895" y="116343"/>
                  </a:lnTo>
                  <a:lnTo>
                    <a:pt x="784618" y="116343"/>
                  </a:lnTo>
                  <a:lnTo>
                    <a:pt x="784618" y="157295"/>
                  </a:lnTo>
                  <a:lnTo>
                    <a:pt x="787410" y="157295"/>
                  </a:lnTo>
                  <a:lnTo>
                    <a:pt x="787410" y="116343"/>
                  </a:lnTo>
                  <a:lnTo>
                    <a:pt x="791133" y="116343"/>
                  </a:lnTo>
                  <a:lnTo>
                    <a:pt x="791133" y="157295"/>
                  </a:lnTo>
                  <a:lnTo>
                    <a:pt x="794856" y="157295"/>
                  </a:lnTo>
                  <a:lnTo>
                    <a:pt x="794856" y="116343"/>
                  </a:lnTo>
                  <a:lnTo>
                    <a:pt x="797648" y="116343"/>
                  </a:lnTo>
                  <a:lnTo>
                    <a:pt x="797648" y="157295"/>
                  </a:lnTo>
                  <a:lnTo>
                    <a:pt x="801371" y="157295"/>
                  </a:lnTo>
                  <a:lnTo>
                    <a:pt x="801371" y="116343"/>
                  </a:lnTo>
                  <a:lnTo>
                    <a:pt x="805094" y="116343"/>
                  </a:lnTo>
                  <a:lnTo>
                    <a:pt x="805094" y="157295"/>
                  </a:lnTo>
                  <a:lnTo>
                    <a:pt x="807887" y="157295"/>
                  </a:lnTo>
                  <a:lnTo>
                    <a:pt x="807887" y="116343"/>
                  </a:lnTo>
                  <a:lnTo>
                    <a:pt x="811609" y="116343"/>
                  </a:lnTo>
                  <a:lnTo>
                    <a:pt x="811609" y="157295"/>
                  </a:lnTo>
                  <a:lnTo>
                    <a:pt x="814402" y="157295"/>
                  </a:lnTo>
                  <a:lnTo>
                    <a:pt x="814402" y="116343"/>
                  </a:lnTo>
                  <a:lnTo>
                    <a:pt x="818125" y="116343"/>
                  </a:lnTo>
                  <a:lnTo>
                    <a:pt x="818125" y="157295"/>
                  </a:lnTo>
                  <a:lnTo>
                    <a:pt x="821848" y="157295"/>
                  </a:lnTo>
                  <a:lnTo>
                    <a:pt x="821848" y="116343"/>
                  </a:lnTo>
                  <a:lnTo>
                    <a:pt x="824640" y="116343"/>
                  </a:lnTo>
                  <a:lnTo>
                    <a:pt x="824640" y="157295"/>
                  </a:lnTo>
                  <a:lnTo>
                    <a:pt x="828363" y="157295"/>
                  </a:lnTo>
                  <a:lnTo>
                    <a:pt x="828363" y="116343"/>
                  </a:lnTo>
                  <a:lnTo>
                    <a:pt x="832086" y="116343"/>
                  </a:lnTo>
                  <a:lnTo>
                    <a:pt x="832086" y="157295"/>
                  </a:lnTo>
                  <a:lnTo>
                    <a:pt x="834878" y="157295"/>
                  </a:lnTo>
                  <a:lnTo>
                    <a:pt x="834878" y="116343"/>
                  </a:lnTo>
                  <a:lnTo>
                    <a:pt x="838601" y="116343"/>
                  </a:lnTo>
                  <a:lnTo>
                    <a:pt x="838601" y="157295"/>
                  </a:lnTo>
                  <a:lnTo>
                    <a:pt x="842324" y="157295"/>
                  </a:lnTo>
                  <a:lnTo>
                    <a:pt x="842324" y="116343"/>
                  </a:lnTo>
                  <a:lnTo>
                    <a:pt x="845116" y="116343"/>
                  </a:lnTo>
                  <a:lnTo>
                    <a:pt x="845116" y="157295"/>
                  </a:lnTo>
                  <a:lnTo>
                    <a:pt x="848839" y="157295"/>
                  </a:lnTo>
                  <a:lnTo>
                    <a:pt x="848839" y="116343"/>
                  </a:lnTo>
                  <a:lnTo>
                    <a:pt x="851632" y="116343"/>
                  </a:lnTo>
                  <a:lnTo>
                    <a:pt x="851632" y="157295"/>
                  </a:lnTo>
                  <a:lnTo>
                    <a:pt x="855355" y="157295"/>
                  </a:lnTo>
                  <a:lnTo>
                    <a:pt x="855355" y="116343"/>
                  </a:lnTo>
                  <a:lnTo>
                    <a:pt x="859078" y="116343"/>
                  </a:lnTo>
                  <a:lnTo>
                    <a:pt x="859078" y="157295"/>
                  </a:lnTo>
                  <a:lnTo>
                    <a:pt x="861870" y="157295"/>
                  </a:lnTo>
                  <a:lnTo>
                    <a:pt x="861870" y="116343"/>
                  </a:lnTo>
                  <a:lnTo>
                    <a:pt x="865593" y="116343"/>
                  </a:lnTo>
                  <a:lnTo>
                    <a:pt x="865593" y="157295"/>
                  </a:lnTo>
                  <a:lnTo>
                    <a:pt x="869316" y="157295"/>
                  </a:lnTo>
                  <a:lnTo>
                    <a:pt x="869316" y="116343"/>
                  </a:lnTo>
                  <a:lnTo>
                    <a:pt x="872108" y="116343"/>
                  </a:lnTo>
                  <a:lnTo>
                    <a:pt x="872108" y="157295"/>
                  </a:lnTo>
                  <a:lnTo>
                    <a:pt x="875831" y="157295"/>
                  </a:lnTo>
                  <a:lnTo>
                    <a:pt x="875831" y="116343"/>
                  </a:lnTo>
                  <a:lnTo>
                    <a:pt x="879554" y="116343"/>
                  </a:lnTo>
                  <a:lnTo>
                    <a:pt x="879554" y="157295"/>
                  </a:lnTo>
                  <a:lnTo>
                    <a:pt x="882346" y="157295"/>
                  </a:lnTo>
                  <a:lnTo>
                    <a:pt x="882346" y="116343"/>
                  </a:lnTo>
                </a:path>
                <a:path w="1316354" h="279400">
                  <a:moveTo>
                    <a:pt x="702712" y="0"/>
                  </a:moveTo>
                  <a:lnTo>
                    <a:pt x="702712" y="0"/>
                  </a:lnTo>
                  <a:lnTo>
                    <a:pt x="702712" y="279223"/>
                  </a:lnTo>
                  <a:lnTo>
                    <a:pt x="752042" y="279223"/>
                  </a:lnTo>
                  <a:lnTo>
                    <a:pt x="802302" y="279223"/>
                  </a:lnTo>
                  <a:lnTo>
                    <a:pt x="851632" y="279223"/>
                  </a:lnTo>
                  <a:lnTo>
                    <a:pt x="901892" y="279223"/>
                  </a:lnTo>
                  <a:lnTo>
                    <a:pt x="901892" y="232686"/>
                  </a:lnTo>
                  <a:lnTo>
                    <a:pt x="856285" y="232686"/>
                  </a:lnTo>
                  <a:lnTo>
                    <a:pt x="809748" y="232686"/>
                  </a:lnTo>
                  <a:lnTo>
                    <a:pt x="764141" y="232686"/>
                  </a:lnTo>
                  <a:lnTo>
                    <a:pt x="764141" y="195456"/>
                  </a:lnTo>
                  <a:lnTo>
                    <a:pt x="764141" y="157295"/>
                  </a:lnTo>
                  <a:lnTo>
                    <a:pt x="805094" y="157295"/>
                  </a:lnTo>
                  <a:lnTo>
                    <a:pt x="845116" y="157295"/>
                  </a:lnTo>
                  <a:lnTo>
                    <a:pt x="886069" y="157295"/>
                  </a:lnTo>
                  <a:lnTo>
                    <a:pt x="886069" y="114481"/>
                  </a:lnTo>
                  <a:lnTo>
                    <a:pt x="845116" y="114481"/>
                  </a:lnTo>
                  <a:lnTo>
                    <a:pt x="805094" y="114481"/>
                  </a:lnTo>
                  <a:lnTo>
                    <a:pt x="764141" y="114481"/>
                  </a:lnTo>
                  <a:lnTo>
                    <a:pt x="764141" y="80044"/>
                  </a:lnTo>
                  <a:lnTo>
                    <a:pt x="764141" y="45606"/>
                  </a:lnTo>
                  <a:lnTo>
                    <a:pt x="809748" y="45606"/>
                  </a:lnTo>
                  <a:lnTo>
                    <a:pt x="856285" y="45606"/>
                  </a:lnTo>
                  <a:lnTo>
                    <a:pt x="901892" y="45606"/>
                  </a:lnTo>
                  <a:lnTo>
                    <a:pt x="901892" y="0"/>
                  </a:lnTo>
                  <a:lnTo>
                    <a:pt x="851632" y="0"/>
                  </a:lnTo>
                  <a:lnTo>
                    <a:pt x="802302" y="0"/>
                  </a:lnTo>
                  <a:lnTo>
                    <a:pt x="752042" y="0"/>
                  </a:lnTo>
                  <a:lnTo>
                    <a:pt x="702712" y="0"/>
                  </a:lnTo>
                </a:path>
                <a:path w="1316354" h="279400">
                  <a:moveTo>
                    <a:pt x="1116894" y="279223"/>
                  </a:moveTo>
                  <a:lnTo>
                    <a:pt x="1116894" y="930"/>
                  </a:lnTo>
                  <a:lnTo>
                    <a:pt x="1120617" y="930"/>
                  </a:lnTo>
                  <a:lnTo>
                    <a:pt x="1120617" y="279223"/>
                  </a:lnTo>
                  <a:lnTo>
                    <a:pt x="1123409" y="279223"/>
                  </a:lnTo>
                  <a:lnTo>
                    <a:pt x="1123409" y="930"/>
                  </a:lnTo>
                  <a:lnTo>
                    <a:pt x="1127132" y="930"/>
                  </a:lnTo>
                  <a:lnTo>
                    <a:pt x="1127132" y="279223"/>
                  </a:lnTo>
                  <a:lnTo>
                    <a:pt x="1130855" y="279223"/>
                  </a:lnTo>
                  <a:lnTo>
                    <a:pt x="1130855" y="930"/>
                  </a:lnTo>
                  <a:lnTo>
                    <a:pt x="1133647" y="930"/>
                  </a:lnTo>
                  <a:lnTo>
                    <a:pt x="1133647" y="279223"/>
                  </a:lnTo>
                  <a:lnTo>
                    <a:pt x="1137370" y="279223"/>
                  </a:lnTo>
                  <a:lnTo>
                    <a:pt x="1137370" y="930"/>
                  </a:lnTo>
                  <a:lnTo>
                    <a:pt x="1140163" y="930"/>
                  </a:lnTo>
                  <a:lnTo>
                    <a:pt x="1140163" y="279223"/>
                  </a:lnTo>
                  <a:lnTo>
                    <a:pt x="1143886" y="279223"/>
                  </a:lnTo>
                  <a:lnTo>
                    <a:pt x="1143886" y="930"/>
                  </a:lnTo>
                  <a:lnTo>
                    <a:pt x="1147609" y="930"/>
                  </a:lnTo>
                  <a:lnTo>
                    <a:pt x="1147609" y="279223"/>
                  </a:lnTo>
                  <a:lnTo>
                    <a:pt x="1150401" y="279223"/>
                  </a:lnTo>
                  <a:lnTo>
                    <a:pt x="1150401" y="930"/>
                  </a:lnTo>
                  <a:lnTo>
                    <a:pt x="1154124" y="930"/>
                  </a:lnTo>
                  <a:lnTo>
                    <a:pt x="1154124" y="279223"/>
                  </a:lnTo>
                  <a:lnTo>
                    <a:pt x="1157847" y="279223"/>
                  </a:lnTo>
                  <a:lnTo>
                    <a:pt x="1157847" y="930"/>
                  </a:lnTo>
                  <a:lnTo>
                    <a:pt x="1160639" y="930"/>
                  </a:lnTo>
                  <a:lnTo>
                    <a:pt x="1160639" y="279223"/>
                  </a:lnTo>
                  <a:lnTo>
                    <a:pt x="1164362" y="279223"/>
                  </a:lnTo>
                  <a:lnTo>
                    <a:pt x="1164362" y="930"/>
                  </a:lnTo>
                  <a:lnTo>
                    <a:pt x="1168085" y="930"/>
                  </a:lnTo>
                  <a:lnTo>
                    <a:pt x="1168085" y="279223"/>
                  </a:lnTo>
                  <a:lnTo>
                    <a:pt x="1170877" y="279223"/>
                  </a:lnTo>
                  <a:lnTo>
                    <a:pt x="1170877" y="930"/>
                  </a:lnTo>
                  <a:lnTo>
                    <a:pt x="1174600" y="930"/>
                  </a:lnTo>
                  <a:lnTo>
                    <a:pt x="1174600" y="279223"/>
                  </a:lnTo>
                  <a:lnTo>
                    <a:pt x="1177392" y="279223"/>
                  </a:lnTo>
                  <a:lnTo>
                    <a:pt x="1177392" y="930"/>
                  </a:lnTo>
                  <a:lnTo>
                    <a:pt x="1181115" y="930"/>
                  </a:lnTo>
                  <a:lnTo>
                    <a:pt x="1181115" y="45606"/>
                  </a:lnTo>
                  <a:lnTo>
                    <a:pt x="1184838" y="45606"/>
                  </a:lnTo>
                  <a:lnTo>
                    <a:pt x="1184838" y="930"/>
                  </a:lnTo>
                  <a:lnTo>
                    <a:pt x="1187631" y="930"/>
                  </a:lnTo>
                  <a:lnTo>
                    <a:pt x="1187631" y="45606"/>
                  </a:lnTo>
                  <a:lnTo>
                    <a:pt x="1191354" y="45606"/>
                  </a:lnTo>
                  <a:lnTo>
                    <a:pt x="1191354" y="930"/>
                  </a:lnTo>
                  <a:lnTo>
                    <a:pt x="1195077" y="930"/>
                  </a:lnTo>
                  <a:lnTo>
                    <a:pt x="1195077" y="45606"/>
                  </a:lnTo>
                  <a:lnTo>
                    <a:pt x="1197869" y="45606"/>
                  </a:lnTo>
                  <a:lnTo>
                    <a:pt x="1197869" y="930"/>
                  </a:lnTo>
                  <a:lnTo>
                    <a:pt x="1201592" y="930"/>
                  </a:lnTo>
                  <a:lnTo>
                    <a:pt x="1201592" y="45606"/>
                  </a:lnTo>
                  <a:lnTo>
                    <a:pt x="1205315" y="45606"/>
                  </a:lnTo>
                  <a:lnTo>
                    <a:pt x="1205315" y="930"/>
                  </a:lnTo>
                  <a:lnTo>
                    <a:pt x="1208107" y="930"/>
                  </a:lnTo>
                  <a:lnTo>
                    <a:pt x="1208107" y="45606"/>
                  </a:lnTo>
                  <a:lnTo>
                    <a:pt x="1211830" y="45606"/>
                  </a:lnTo>
                  <a:lnTo>
                    <a:pt x="1211830" y="930"/>
                  </a:lnTo>
                  <a:lnTo>
                    <a:pt x="1214622" y="930"/>
                  </a:lnTo>
                  <a:lnTo>
                    <a:pt x="1214622" y="45606"/>
                  </a:lnTo>
                  <a:lnTo>
                    <a:pt x="1218345" y="45606"/>
                  </a:lnTo>
                  <a:lnTo>
                    <a:pt x="1218345" y="930"/>
                  </a:lnTo>
                  <a:lnTo>
                    <a:pt x="1222068" y="930"/>
                  </a:lnTo>
                  <a:lnTo>
                    <a:pt x="1222068" y="45606"/>
                  </a:lnTo>
                  <a:lnTo>
                    <a:pt x="1224860" y="45606"/>
                  </a:lnTo>
                  <a:lnTo>
                    <a:pt x="1224860" y="930"/>
                  </a:lnTo>
                  <a:lnTo>
                    <a:pt x="1228583" y="930"/>
                  </a:lnTo>
                  <a:lnTo>
                    <a:pt x="1228583" y="45606"/>
                  </a:lnTo>
                  <a:lnTo>
                    <a:pt x="1232306" y="45606"/>
                  </a:lnTo>
                  <a:lnTo>
                    <a:pt x="1232306" y="930"/>
                  </a:lnTo>
                  <a:lnTo>
                    <a:pt x="1235099" y="930"/>
                  </a:lnTo>
                  <a:lnTo>
                    <a:pt x="1235099" y="45606"/>
                  </a:lnTo>
                  <a:lnTo>
                    <a:pt x="1238822" y="45606"/>
                  </a:lnTo>
                  <a:lnTo>
                    <a:pt x="1238822" y="930"/>
                  </a:lnTo>
                  <a:lnTo>
                    <a:pt x="1242545" y="930"/>
                  </a:lnTo>
                  <a:lnTo>
                    <a:pt x="1242545" y="45606"/>
                  </a:lnTo>
                  <a:lnTo>
                    <a:pt x="1245337" y="45606"/>
                  </a:lnTo>
                  <a:lnTo>
                    <a:pt x="1245337" y="930"/>
                  </a:lnTo>
                  <a:lnTo>
                    <a:pt x="1249060" y="930"/>
                  </a:lnTo>
                  <a:lnTo>
                    <a:pt x="1249060" y="45606"/>
                  </a:lnTo>
                  <a:lnTo>
                    <a:pt x="1251852" y="45606"/>
                  </a:lnTo>
                  <a:lnTo>
                    <a:pt x="1251852" y="930"/>
                  </a:lnTo>
                  <a:lnTo>
                    <a:pt x="1255575" y="930"/>
                  </a:lnTo>
                  <a:lnTo>
                    <a:pt x="1255575" y="45606"/>
                  </a:lnTo>
                  <a:lnTo>
                    <a:pt x="1259298" y="45606"/>
                  </a:lnTo>
                  <a:lnTo>
                    <a:pt x="1259298" y="930"/>
                  </a:lnTo>
                  <a:lnTo>
                    <a:pt x="1262090" y="930"/>
                  </a:lnTo>
                  <a:lnTo>
                    <a:pt x="1262090" y="45606"/>
                  </a:lnTo>
                  <a:lnTo>
                    <a:pt x="1265813" y="45606"/>
                  </a:lnTo>
                  <a:lnTo>
                    <a:pt x="1265813" y="930"/>
                  </a:lnTo>
                  <a:lnTo>
                    <a:pt x="1269536" y="930"/>
                  </a:lnTo>
                  <a:lnTo>
                    <a:pt x="1269536" y="45606"/>
                  </a:lnTo>
                  <a:lnTo>
                    <a:pt x="1272328" y="45606"/>
                  </a:lnTo>
                  <a:lnTo>
                    <a:pt x="1272328" y="930"/>
                  </a:lnTo>
                  <a:lnTo>
                    <a:pt x="1276051" y="930"/>
                  </a:lnTo>
                  <a:lnTo>
                    <a:pt x="1276051" y="45606"/>
                  </a:lnTo>
                  <a:lnTo>
                    <a:pt x="1279774" y="45606"/>
                  </a:lnTo>
                  <a:lnTo>
                    <a:pt x="1279774" y="930"/>
                  </a:lnTo>
                  <a:lnTo>
                    <a:pt x="1282567" y="930"/>
                  </a:lnTo>
                  <a:lnTo>
                    <a:pt x="1282567" y="45606"/>
                  </a:lnTo>
                  <a:lnTo>
                    <a:pt x="1286290" y="45606"/>
                  </a:lnTo>
                  <a:lnTo>
                    <a:pt x="1286290" y="930"/>
                  </a:lnTo>
                  <a:lnTo>
                    <a:pt x="1289082" y="930"/>
                  </a:lnTo>
                  <a:lnTo>
                    <a:pt x="1289082" y="45606"/>
                  </a:lnTo>
                  <a:lnTo>
                    <a:pt x="1292805" y="45606"/>
                  </a:lnTo>
                  <a:lnTo>
                    <a:pt x="1292805" y="930"/>
                  </a:lnTo>
                  <a:lnTo>
                    <a:pt x="1296528" y="930"/>
                  </a:lnTo>
                  <a:lnTo>
                    <a:pt x="1296528" y="45606"/>
                  </a:lnTo>
                  <a:lnTo>
                    <a:pt x="1299320" y="45606"/>
                  </a:lnTo>
                  <a:lnTo>
                    <a:pt x="1299320" y="930"/>
                  </a:lnTo>
                  <a:lnTo>
                    <a:pt x="1303043" y="930"/>
                  </a:lnTo>
                  <a:lnTo>
                    <a:pt x="1303043" y="45606"/>
                  </a:lnTo>
                  <a:lnTo>
                    <a:pt x="1306766" y="45606"/>
                  </a:lnTo>
                  <a:lnTo>
                    <a:pt x="1306766" y="930"/>
                  </a:lnTo>
                  <a:lnTo>
                    <a:pt x="1309558" y="930"/>
                  </a:lnTo>
                  <a:lnTo>
                    <a:pt x="1309558" y="45606"/>
                  </a:lnTo>
                  <a:lnTo>
                    <a:pt x="1313281" y="45606"/>
                  </a:lnTo>
                  <a:lnTo>
                    <a:pt x="1313281" y="930"/>
                  </a:lnTo>
                </a:path>
                <a:path w="1316354" h="279400">
                  <a:moveTo>
                    <a:pt x="1181115" y="279223"/>
                  </a:moveTo>
                  <a:lnTo>
                    <a:pt x="1181115" y="234547"/>
                  </a:lnTo>
                  <a:lnTo>
                    <a:pt x="1184838" y="234547"/>
                  </a:lnTo>
                  <a:lnTo>
                    <a:pt x="1184838" y="279223"/>
                  </a:lnTo>
                  <a:lnTo>
                    <a:pt x="1187631" y="279223"/>
                  </a:lnTo>
                  <a:lnTo>
                    <a:pt x="1187631" y="234547"/>
                  </a:lnTo>
                  <a:lnTo>
                    <a:pt x="1191354" y="234547"/>
                  </a:lnTo>
                  <a:lnTo>
                    <a:pt x="1191354" y="279223"/>
                  </a:lnTo>
                  <a:lnTo>
                    <a:pt x="1195077" y="279223"/>
                  </a:lnTo>
                  <a:lnTo>
                    <a:pt x="1195077" y="234547"/>
                  </a:lnTo>
                  <a:lnTo>
                    <a:pt x="1197869" y="234547"/>
                  </a:lnTo>
                  <a:lnTo>
                    <a:pt x="1197869" y="279223"/>
                  </a:lnTo>
                  <a:lnTo>
                    <a:pt x="1201592" y="279223"/>
                  </a:lnTo>
                  <a:lnTo>
                    <a:pt x="1201592" y="234547"/>
                  </a:lnTo>
                  <a:lnTo>
                    <a:pt x="1205315" y="234547"/>
                  </a:lnTo>
                  <a:lnTo>
                    <a:pt x="1205315" y="279223"/>
                  </a:lnTo>
                  <a:lnTo>
                    <a:pt x="1208107" y="279223"/>
                  </a:lnTo>
                  <a:lnTo>
                    <a:pt x="1208107" y="234547"/>
                  </a:lnTo>
                  <a:lnTo>
                    <a:pt x="1211830" y="234547"/>
                  </a:lnTo>
                  <a:lnTo>
                    <a:pt x="1211830" y="279223"/>
                  </a:lnTo>
                  <a:lnTo>
                    <a:pt x="1214622" y="279223"/>
                  </a:lnTo>
                  <a:lnTo>
                    <a:pt x="1214622" y="234547"/>
                  </a:lnTo>
                  <a:lnTo>
                    <a:pt x="1218345" y="234547"/>
                  </a:lnTo>
                  <a:lnTo>
                    <a:pt x="1218345" y="279223"/>
                  </a:lnTo>
                  <a:lnTo>
                    <a:pt x="1222068" y="279223"/>
                  </a:lnTo>
                  <a:lnTo>
                    <a:pt x="1222068" y="234547"/>
                  </a:lnTo>
                  <a:lnTo>
                    <a:pt x="1224860" y="234547"/>
                  </a:lnTo>
                  <a:lnTo>
                    <a:pt x="1224860" y="279223"/>
                  </a:lnTo>
                  <a:lnTo>
                    <a:pt x="1228583" y="279223"/>
                  </a:lnTo>
                  <a:lnTo>
                    <a:pt x="1228583" y="234547"/>
                  </a:lnTo>
                  <a:lnTo>
                    <a:pt x="1232306" y="234547"/>
                  </a:lnTo>
                  <a:lnTo>
                    <a:pt x="1232306" y="279223"/>
                  </a:lnTo>
                  <a:lnTo>
                    <a:pt x="1235099" y="279223"/>
                  </a:lnTo>
                  <a:lnTo>
                    <a:pt x="1235099" y="234547"/>
                  </a:lnTo>
                  <a:lnTo>
                    <a:pt x="1238822" y="234547"/>
                  </a:lnTo>
                  <a:lnTo>
                    <a:pt x="1238822" y="279223"/>
                  </a:lnTo>
                  <a:lnTo>
                    <a:pt x="1242545" y="279223"/>
                  </a:lnTo>
                  <a:lnTo>
                    <a:pt x="1242545" y="234547"/>
                  </a:lnTo>
                  <a:lnTo>
                    <a:pt x="1245337" y="234547"/>
                  </a:lnTo>
                  <a:lnTo>
                    <a:pt x="1245337" y="279223"/>
                  </a:lnTo>
                  <a:lnTo>
                    <a:pt x="1249060" y="279223"/>
                  </a:lnTo>
                  <a:lnTo>
                    <a:pt x="1249060" y="234547"/>
                  </a:lnTo>
                  <a:lnTo>
                    <a:pt x="1251852" y="234547"/>
                  </a:lnTo>
                  <a:lnTo>
                    <a:pt x="1251852" y="279223"/>
                  </a:lnTo>
                  <a:lnTo>
                    <a:pt x="1255575" y="279223"/>
                  </a:lnTo>
                  <a:lnTo>
                    <a:pt x="1255575" y="234547"/>
                  </a:lnTo>
                  <a:lnTo>
                    <a:pt x="1259298" y="234547"/>
                  </a:lnTo>
                  <a:lnTo>
                    <a:pt x="1259298" y="279223"/>
                  </a:lnTo>
                  <a:lnTo>
                    <a:pt x="1262090" y="279223"/>
                  </a:lnTo>
                  <a:lnTo>
                    <a:pt x="1262090" y="234547"/>
                  </a:lnTo>
                  <a:lnTo>
                    <a:pt x="1265813" y="234547"/>
                  </a:lnTo>
                  <a:lnTo>
                    <a:pt x="1265813" y="279223"/>
                  </a:lnTo>
                  <a:lnTo>
                    <a:pt x="1269536" y="279223"/>
                  </a:lnTo>
                  <a:lnTo>
                    <a:pt x="1269536" y="234547"/>
                  </a:lnTo>
                  <a:lnTo>
                    <a:pt x="1272328" y="234547"/>
                  </a:lnTo>
                  <a:lnTo>
                    <a:pt x="1272328" y="279223"/>
                  </a:lnTo>
                  <a:lnTo>
                    <a:pt x="1276051" y="279223"/>
                  </a:lnTo>
                  <a:lnTo>
                    <a:pt x="1276051" y="234547"/>
                  </a:lnTo>
                  <a:lnTo>
                    <a:pt x="1279774" y="234547"/>
                  </a:lnTo>
                  <a:lnTo>
                    <a:pt x="1279774" y="279223"/>
                  </a:lnTo>
                  <a:lnTo>
                    <a:pt x="1282567" y="279223"/>
                  </a:lnTo>
                  <a:lnTo>
                    <a:pt x="1282567" y="234547"/>
                  </a:lnTo>
                  <a:lnTo>
                    <a:pt x="1286290" y="234547"/>
                  </a:lnTo>
                  <a:lnTo>
                    <a:pt x="1286290" y="279223"/>
                  </a:lnTo>
                  <a:lnTo>
                    <a:pt x="1289082" y="279223"/>
                  </a:lnTo>
                  <a:lnTo>
                    <a:pt x="1289082" y="234547"/>
                  </a:lnTo>
                  <a:lnTo>
                    <a:pt x="1292805" y="234547"/>
                  </a:lnTo>
                  <a:lnTo>
                    <a:pt x="1292805" y="279223"/>
                  </a:lnTo>
                  <a:lnTo>
                    <a:pt x="1296528" y="279223"/>
                  </a:lnTo>
                  <a:lnTo>
                    <a:pt x="1296528" y="234547"/>
                  </a:lnTo>
                  <a:lnTo>
                    <a:pt x="1299320" y="234547"/>
                  </a:lnTo>
                  <a:lnTo>
                    <a:pt x="1299320" y="279223"/>
                  </a:lnTo>
                  <a:lnTo>
                    <a:pt x="1303043" y="279223"/>
                  </a:lnTo>
                  <a:lnTo>
                    <a:pt x="1303043" y="234547"/>
                  </a:lnTo>
                  <a:lnTo>
                    <a:pt x="1306766" y="234547"/>
                  </a:lnTo>
                  <a:lnTo>
                    <a:pt x="1306766" y="279223"/>
                  </a:lnTo>
                  <a:lnTo>
                    <a:pt x="1309558" y="279223"/>
                  </a:lnTo>
                  <a:lnTo>
                    <a:pt x="1309558" y="234547"/>
                  </a:lnTo>
                  <a:lnTo>
                    <a:pt x="1313281" y="234547"/>
                  </a:lnTo>
                  <a:lnTo>
                    <a:pt x="1313281" y="279223"/>
                  </a:lnTo>
                </a:path>
                <a:path w="1316354" h="279400">
                  <a:moveTo>
                    <a:pt x="1181115" y="157295"/>
                  </a:moveTo>
                  <a:lnTo>
                    <a:pt x="1181115" y="116343"/>
                  </a:lnTo>
                  <a:lnTo>
                    <a:pt x="1184838" y="116343"/>
                  </a:lnTo>
                  <a:lnTo>
                    <a:pt x="1184838" y="157295"/>
                  </a:lnTo>
                  <a:lnTo>
                    <a:pt x="1187631" y="157295"/>
                  </a:lnTo>
                  <a:lnTo>
                    <a:pt x="1187631" y="116343"/>
                  </a:lnTo>
                  <a:lnTo>
                    <a:pt x="1191354" y="116343"/>
                  </a:lnTo>
                  <a:lnTo>
                    <a:pt x="1191354" y="157295"/>
                  </a:lnTo>
                  <a:lnTo>
                    <a:pt x="1195077" y="157295"/>
                  </a:lnTo>
                  <a:lnTo>
                    <a:pt x="1195077" y="116343"/>
                  </a:lnTo>
                  <a:lnTo>
                    <a:pt x="1197869" y="116343"/>
                  </a:lnTo>
                  <a:lnTo>
                    <a:pt x="1197869" y="157295"/>
                  </a:lnTo>
                  <a:lnTo>
                    <a:pt x="1201592" y="157295"/>
                  </a:lnTo>
                  <a:lnTo>
                    <a:pt x="1201592" y="116343"/>
                  </a:lnTo>
                  <a:lnTo>
                    <a:pt x="1205315" y="116343"/>
                  </a:lnTo>
                  <a:lnTo>
                    <a:pt x="1205315" y="157295"/>
                  </a:lnTo>
                  <a:lnTo>
                    <a:pt x="1208107" y="157295"/>
                  </a:lnTo>
                  <a:lnTo>
                    <a:pt x="1208107" y="116343"/>
                  </a:lnTo>
                  <a:lnTo>
                    <a:pt x="1211830" y="116343"/>
                  </a:lnTo>
                  <a:lnTo>
                    <a:pt x="1211830" y="157295"/>
                  </a:lnTo>
                  <a:lnTo>
                    <a:pt x="1214622" y="157295"/>
                  </a:lnTo>
                  <a:lnTo>
                    <a:pt x="1214622" y="116343"/>
                  </a:lnTo>
                  <a:lnTo>
                    <a:pt x="1218345" y="116343"/>
                  </a:lnTo>
                  <a:lnTo>
                    <a:pt x="1218345" y="157295"/>
                  </a:lnTo>
                  <a:lnTo>
                    <a:pt x="1222068" y="157295"/>
                  </a:lnTo>
                  <a:lnTo>
                    <a:pt x="1222068" y="116343"/>
                  </a:lnTo>
                  <a:lnTo>
                    <a:pt x="1224860" y="116343"/>
                  </a:lnTo>
                  <a:lnTo>
                    <a:pt x="1224860" y="157295"/>
                  </a:lnTo>
                  <a:lnTo>
                    <a:pt x="1228583" y="157295"/>
                  </a:lnTo>
                  <a:lnTo>
                    <a:pt x="1228583" y="116343"/>
                  </a:lnTo>
                  <a:lnTo>
                    <a:pt x="1232306" y="116343"/>
                  </a:lnTo>
                  <a:lnTo>
                    <a:pt x="1232306" y="157295"/>
                  </a:lnTo>
                  <a:lnTo>
                    <a:pt x="1235099" y="157295"/>
                  </a:lnTo>
                  <a:lnTo>
                    <a:pt x="1235099" y="116343"/>
                  </a:lnTo>
                  <a:lnTo>
                    <a:pt x="1238822" y="116343"/>
                  </a:lnTo>
                  <a:lnTo>
                    <a:pt x="1238822" y="157295"/>
                  </a:lnTo>
                  <a:lnTo>
                    <a:pt x="1242545" y="157295"/>
                  </a:lnTo>
                  <a:lnTo>
                    <a:pt x="1242545" y="116343"/>
                  </a:lnTo>
                  <a:lnTo>
                    <a:pt x="1245337" y="116343"/>
                  </a:lnTo>
                  <a:lnTo>
                    <a:pt x="1245337" y="157295"/>
                  </a:lnTo>
                  <a:lnTo>
                    <a:pt x="1249060" y="157295"/>
                  </a:lnTo>
                  <a:lnTo>
                    <a:pt x="1249060" y="116343"/>
                  </a:lnTo>
                  <a:lnTo>
                    <a:pt x="1251852" y="116343"/>
                  </a:lnTo>
                  <a:lnTo>
                    <a:pt x="1251852" y="157295"/>
                  </a:lnTo>
                  <a:lnTo>
                    <a:pt x="1255575" y="157295"/>
                  </a:lnTo>
                  <a:lnTo>
                    <a:pt x="1255575" y="116343"/>
                  </a:lnTo>
                  <a:lnTo>
                    <a:pt x="1259298" y="116343"/>
                  </a:lnTo>
                  <a:lnTo>
                    <a:pt x="1259298" y="157295"/>
                  </a:lnTo>
                  <a:lnTo>
                    <a:pt x="1262090" y="157295"/>
                  </a:lnTo>
                  <a:lnTo>
                    <a:pt x="1262090" y="116343"/>
                  </a:lnTo>
                  <a:lnTo>
                    <a:pt x="1265813" y="116343"/>
                  </a:lnTo>
                  <a:lnTo>
                    <a:pt x="1265813" y="157295"/>
                  </a:lnTo>
                  <a:lnTo>
                    <a:pt x="1269536" y="157295"/>
                  </a:lnTo>
                  <a:lnTo>
                    <a:pt x="1269536" y="116343"/>
                  </a:lnTo>
                  <a:lnTo>
                    <a:pt x="1272328" y="116343"/>
                  </a:lnTo>
                  <a:lnTo>
                    <a:pt x="1272328" y="157295"/>
                  </a:lnTo>
                  <a:lnTo>
                    <a:pt x="1276051" y="157295"/>
                  </a:lnTo>
                  <a:lnTo>
                    <a:pt x="1276051" y="116343"/>
                  </a:lnTo>
                  <a:lnTo>
                    <a:pt x="1279774" y="116343"/>
                  </a:lnTo>
                  <a:lnTo>
                    <a:pt x="1279774" y="157295"/>
                  </a:lnTo>
                  <a:lnTo>
                    <a:pt x="1282567" y="157295"/>
                  </a:lnTo>
                  <a:lnTo>
                    <a:pt x="1282567" y="116343"/>
                  </a:lnTo>
                  <a:lnTo>
                    <a:pt x="1286290" y="116343"/>
                  </a:lnTo>
                  <a:lnTo>
                    <a:pt x="1286290" y="157295"/>
                  </a:lnTo>
                  <a:lnTo>
                    <a:pt x="1289082" y="157295"/>
                  </a:lnTo>
                  <a:lnTo>
                    <a:pt x="1289082" y="116343"/>
                  </a:lnTo>
                  <a:lnTo>
                    <a:pt x="1292805" y="116343"/>
                  </a:lnTo>
                  <a:lnTo>
                    <a:pt x="1292805" y="157295"/>
                  </a:lnTo>
                  <a:lnTo>
                    <a:pt x="1296528" y="157295"/>
                  </a:lnTo>
                  <a:lnTo>
                    <a:pt x="1296528" y="116343"/>
                  </a:lnTo>
                </a:path>
                <a:path w="1316354" h="279400">
                  <a:moveTo>
                    <a:pt x="1115963" y="0"/>
                  </a:moveTo>
                  <a:lnTo>
                    <a:pt x="1115963" y="0"/>
                  </a:lnTo>
                  <a:lnTo>
                    <a:pt x="1115963" y="279223"/>
                  </a:lnTo>
                  <a:lnTo>
                    <a:pt x="1166223" y="279223"/>
                  </a:lnTo>
                  <a:lnTo>
                    <a:pt x="1215553" y="279223"/>
                  </a:lnTo>
                  <a:lnTo>
                    <a:pt x="1265813" y="279223"/>
                  </a:lnTo>
                  <a:lnTo>
                    <a:pt x="1316074" y="279223"/>
                  </a:lnTo>
                  <a:lnTo>
                    <a:pt x="1316074" y="232686"/>
                  </a:lnTo>
                  <a:lnTo>
                    <a:pt x="1270467" y="232686"/>
                  </a:lnTo>
                  <a:lnTo>
                    <a:pt x="1223930" y="232686"/>
                  </a:lnTo>
                  <a:lnTo>
                    <a:pt x="1178323" y="232686"/>
                  </a:lnTo>
                  <a:lnTo>
                    <a:pt x="1178323" y="195456"/>
                  </a:lnTo>
                  <a:lnTo>
                    <a:pt x="1178323" y="157295"/>
                  </a:lnTo>
                  <a:lnTo>
                    <a:pt x="1219276" y="157295"/>
                  </a:lnTo>
                  <a:lnTo>
                    <a:pt x="1259298" y="157295"/>
                  </a:lnTo>
                  <a:lnTo>
                    <a:pt x="1299320" y="157295"/>
                  </a:lnTo>
                  <a:lnTo>
                    <a:pt x="1299320" y="114481"/>
                  </a:lnTo>
                  <a:lnTo>
                    <a:pt x="1259298" y="114481"/>
                  </a:lnTo>
                  <a:lnTo>
                    <a:pt x="1219276" y="114481"/>
                  </a:lnTo>
                  <a:lnTo>
                    <a:pt x="1178323" y="114481"/>
                  </a:lnTo>
                  <a:lnTo>
                    <a:pt x="1178323" y="80044"/>
                  </a:lnTo>
                  <a:lnTo>
                    <a:pt x="1178323" y="45606"/>
                  </a:lnTo>
                  <a:lnTo>
                    <a:pt x="1223930" y="45606"/>
                  </a:lnTo>
                  <a:lnTo>
                    <a:pt x="1270467" y="45606"/>
                  </a:lnTo>
                  <a:lnTo>
                    <a:pt x="1316074" y="45606"/>
                  </a:lnTo>
                  <a:lnTo>
                    <a:pt x="1316074" y="0"/>
                  </a:lnTo>
                  <a:lnTo>
                    <a:pt x="1265813" y="0"/>
                  </a:lnTo>
                  <a:lnTo>
                    <a:pt x="1215553" y="0"/>
                  </a:lnTo>
                  <a:lnTo>
                    <a:pt x="1166223" y="0"/>
                  </a:lnTo>
                  <a:lnTo>
                    <a:pt x="1115963" y="0"/>
                  </a:lnTo>
                </a:path>
              </a:pathLst>
            </a:custGeom>
            <a:ln w="5584">
              <a:solidFill>
                <a:srgbClr val="000000"/>
              </a:solidFill>
            </a:ln>
          </p:spPr>
          <p:txBody>
            <a:bodyPr wrap="square" lIns="0" tIns="0" rIns="0" bIns="0" rtlCol="0"/>
            <a:lstStyle/>
            <a:p>
              <a:endParaRPr sz="921"/>
            </a:p>
          </p:txBody>
        </p:sp>
        <p:pic>
          <p:nvPicPr>
            <p:cNvPr id="298" name="object 298"/>
            <p:cNvPicPr/>
            <p:nvPr/>
          </p:nvPicPr>
          <p:blipFill>
            <a:blip r:embed="rId181" cstate="print"/>
            <a:stretch>
              <a:fillRect/>
            </a:stretch>
          </p:blipFill>
          <p:spPr>
            <a:xfrm>
              <a:off x="10611428" y="5106999"/>
              <a:ext cx="272708" cy="283877"/>
            </a:xfrm>
            <a:prstGeom prst="rect">
              <a:avLst/>
            </a:prstGeom>
          </p:spPr>
        </p:pic>
        <p:sp>
          <p:nvSpPr>
            <p:cNvPr id="299" name="object 299"/>
            <p:cNvSpPr/>
            <p:nvPr/>
          </p:nvSpPr>
          <p:spPr>
            <a:xfrm>
              <a:off x="10610497" y="5108861"/>
              <a:ext cx="748665" cy="279400"/>
            </a:xfrm>
            <a:custGeom>
              <a:avLst/>
              <a:gdLst/>
              <a:ahLst/>
              <a:cxnLst/>
              <a:rect l="l" t="t" r="r" b="b"/>
              <a:pathLst>
                <a:path w="748665" h="279400">
                  <a:moveTo>
                    <a:pt x="10238" y="0"/>
                  </a:moveTo>
                  <a:lnTo>
                    <a:pt x="41883" y="44675"/>
                  </a:lnTo>
                  <a:lnTo>
                    <a:pt x="73528" y="89351"/>
                  </a:lnTo>
                  <a:lnTo>
                    <a:pt x="106104" y="134958"/>
                  </a:lnTo>
                  <a:lnTo>
                    <a:pt x="70736" y="182426"/>
                  </a:lnTo>
                  <a:lnTo>
                    <a:pt x="35368" y="230824"/>
                  </a:lnTo>
                  <a:lnTo>
                    <a:pt x="0" y="279223"/>
                  </a:lnTo>
                  <a:lnTo>
                    <a:pt x="36299" y="279223"/>
                  </a:lnTo>
                  <a:lnTo>
                    <a:pt x="72598" y="279223"/>
                  </a:lnTo>
                  <a:lnTo>
                    <a:pt x="106104" y="228032"/>
                  </a:lnTo>
                  <a:lnTo>
                    <a:pt x="138681" y="176841"/>
                  </a:lnTo>
                  <a:lnTo>
                    <a:pt x="169395" y="228032"/>
                  </a:lnTo>
                  <a:lnTo>
                    <a:pt x="201041" y="279223"/>
                  </a:lnTo>
                  <a:lnTo>
                    <a:pt x="238270" y="279223"/>
                  </a:lnTo>
                  <a:lnTo>
                    <a:pt x="276431" y="279223"/>
                  </a:lnTo>
                  <a:lnTo>
                    <a:pt x="242924" y="231755"/>
                  </a:lnTo>
                  <a:lnTo>
                    <a:pt x="210348" y="184287"/>
                  </a:lnTo>
                  <a:lnTo>
                    <a:pt x="177772" y="137750"/>
                  </a:lnTo>
                  <a:lnTo>
                    <a:pt x="209417" y="91213"/>
                  </a:lnTo>
                  <a:lnTo>
                    <a:pt x="241063" y="45606"/>
                  </a:lnTo>
                  <a:lnTo>
                    <a:pt x="272708" y="0"/>
                  </a:lnTo>
                  <a:lnTo>
                    <a:pt x="240132" y="0"/>
                  </a:lnTo>
                  <a:lnTo>
                    <a:pt x="207556" y="0"/>
                  </a:lnTo>
                  <a:lnTo>
                    <a:pt x="175910" y="45606"/>
                  </a:lnTo>
                  <a:lnTo>
                    <a:pt x="145196" y="91213"/>
                  </a:lnTo>
                  <a:lnTo>
                    <a:pt x="115412" y="45606"/>
                  </a:lnTo>
                  <a:lnTo>
                    <a:pt x="85628" y="0"/>
                  </a:lnTo>
                  <a:lnTo>
                    <a:pt x="48398" y="0"/>
                  </a:lnTo>
                  <a:lnTo>
                    <a:pt x="10238" y="0"/>
                  </a:lnTo>
                </a:path>
                <a:path w="748665" h="279400">
                  <a:moveTo>
                    <a:pt x="285738" y="45606"/>
                  </a:moveTo>
                  <a:lnTo>
                    <a:pt x="285738" y="930"/>
                  </a:lnTo>
                  <a:lnTo>
                    <a:pt x="289461" y="930"/>
                  </a:lnTo>
                  <a:lnTo>
                    <a:pt x="289461" y="45606"/>
                  </a:lnTo>
                  <a:lnTo>
                    <a:pt x="292254" y="45606"/>
                  </a:lnTo>
                  <a:lnTo>
                    <a:pt x="292254" y="930"/>
                  </a:lnTo>
                  <a:lnTo>
                    <a:pt x="295977" y="930"/>
                  </a:lnTo>
                  <a:lnTo>
                    <a:pt x="295977" y="45606"/>
                  </a:lnTo>
                  <a:lnTo>
                    <a:pt x="299700" y="45606"/>
                  </a:lnTo>
                  <a:lnTo>
                    <a:pt x="299700" y="930"/>
                  </a:lnTo>
                  <a:lnTo>
                    <a:pt x="302492" y="930"/>
                  </a:lnTo>
                  <a:lnTo>
                    <a:pt x="302492" y="45606"/>
                  </a:lnTo>
                  <a:lnTo>
                    <a:pt x="306215" y="45606"/>
                  </a:lnTo>
                  <a:lnTo>
                    <a:pt x="306215" y="930"/>
                  </a:lnTo>
                  <a:lnTo>
                    <a:pt x="309938" y="930"/>
                  </a:lnTo>
                  <a:lnTo>
                    <a:pt x="309938" y="45606"/>
                  </a:lnTo>
                  <a:lnTo>
                    <a:pt x="312730" y="45606"/>
                  </a:lnTo>
                  <a:lnTo>
                    <a:pt x="312730" y="930"/>
                  </a:lnTo>
                  <a:lnTo>
                    <a:pt x="316453" y="930"/>
                  </a:lnTo>
                  <a:lnTo>
                    <a:pt x="316453" y="45606"/>
                  </a:lnTo>
                  <a:lnTo>
                    <a:pt x="320176" y="45606"/>
                  </a:lnTo>
                  <a:lnTo>
                    <a:pt x="320176" y="930"/>
                  </a:lnTo>
                  <a:lnTo>
                    <a:pt x="322968" y="930"/>
                  </a:lnTo>
                  <a:lnTo>
                    <a:pt x="322968" y="45606"/>
                  </a:lnTo>
                  <a:lnTo>
                    <a:pt x="326691" y="45606"/>
                  </a:lnTo>
                  <a:lnTo>
                    <a:pt x="326691" y="930"/>
                  </a:lnTo>
                  <a:lnTo>
                    <a:pt x="329483" y="930"/>
                  </a:lnTo>
                  <a:lnTo>
                    <a:pt x="329483" y="45606"/>
                  </a:lnTo>
                  <a:lnTo>
                    <a:pt x="333206" y="45606"/>
                  </a:lnTo>
                  <a:lnTo>
                    <a:pt x="333206" y="930"/>
                  </a:lnTo>
                  <a:lnTo>
                    <a:pt x="336929" y="930"/>
                  </a:lnTo>
                  <a:lnTo>
                    <a:pt x="336929" y="45606"/>
                  </a:lnTo>
                  <a:lnTo>
                    <a:pt x="339722" y="45606"/>
                  </a:lnTo>
                  <a:lnTo>
                    <a:pt x="339722" y="930"/>
                  </a:lnTo>
                  <a:lnTo>
                    <a:pt x="343445" y="930"/>
                  </a:lnTo>
                  <a:lnTo>
                    <a:pt x="343445" y="45606"/>
                  </a:lnTo>
                  <a:lnTo>
                    <a:pt x="347168" y="45606"/>
                  </a:lnTo>
                  <a:lnTo>
                    <a:pt x="347168" y="930"/>
                  </a:lnTo>
                  <a:lnTo>
                    <a:pt x="349960" y="930"/>
                  </a:lnTo>
                  <a:lnTo>
                    <a:pt x="349960" y="45606"/>
                  </a:lnTo>
                  <a:lnTo>
                    <a:pt x="353683" y="45606"/>
                  </a:lnTo>
                  <a:lnTo>
                    <a:pt x="353683" y="930"/>
                  </a:lnTo>
                  <a:lnTo>
                    <a:pt x="357406" y="930"/>
                  </a:lnTo>
                  <a:lnTo>
                    <a:pt x="357406" y="45606"/>
                  </a:lnTo>
                  <a:lnTo>
                    <a:pt x="360198" y="45606"/>
                  </a:lnTo>
                  <a:lnTo>
                    <a:pt x="360198" y="930"/>
                  </a:lnTo>
                  <a:lnTo>
                    <a:pt x="363921" y="930"/>
                  </a:lnTo>
                  <a:lnTo>
                    <a:pt x="363921" y="45606"/>
                  </a:lnTo>
                  <a:lnTo>
                    <a:pt x="366713" y="45606"/>
                  </a:lnTo>
                  <a:lnTo>
                    <a:pt x="366713" y="930"/>
                  </a:lnTo>
                  <a:lnTo>
                    <a:pt x="370436" y="930"/>
                  </a:lnTo>
                  <a:lnTo>
                    <a:pt x="370436" y="45606"/>
                  </a:lnTo>
                </a:path>
                <a:path w="748665" h="279400">
                  <a:moveTo>
                    <a:pt x="374159" y="279223"/>
                  </a:moveTo>
                  <a:lnTo>
                    <a:pt x="374159" y="930"/>
                  </a:lnTo>
                  <a:lnTo>
                    <a:pt x="376951" y="930"/>
                  </a:lnTo>
                  <a:lnTo>
                    <a:pt x="376951" y="279223"/>
                  </a:lnTo>
                  <a:lnTo>
                    <a:pt x="380674" y="279223"/>
                  </a:lnTo>
                  <a:lnTo>
                    <a:pt x="380674" y="930"/>
                  </a:lnTo>
                  <a:lnTo>
                    <a:pt x="384397" y="930"/>
                  </a:lnTo>
                  <a:lnTo>
                    <a:pt x="384397" y="279223"/>
                  </a:lnTo>
                  <a:lnTo>
                    <a:pt x="387190" y="279223"/>
                  </a:lnTo>
                  <a:lnTo>
                    <a:pt x="387190" y="930"/>
                  </a:lnTo>
                  <a:lnTo>
                    <a:pt x="390913" y="930"/>
                  </a:lnTo>
                  <a:lnTo>
                    <a:pt x="390913" y="279223"/>
                  </a:lnTo>
                  <a:lnTo>
                    <a:pt x="394636" y="279223"/>
                  </a:lnTo>
                  <a:lnTo>
                    <a:pt x="394636" y="930"/>
                  </a:lnTo>
                  <a:lnTo>
                    <a:pt x="397428" y="930"/>
                  </a:lnTo>
                  <a:lnTo>
                    <a:pt x="397428" y="279223"/>
                  </a:lnTo>
                  <a:lnTo>
                    <a:pt x="401151" y="279223"/>
                  </a:lnTo>
                  <a:lnTo>
                    <a:pt x="401151" y="930"/>
                  </a:lnTo>
                  <a:lnTo>
                    <a:pt x="403943" y="930"/>
                  </a:lnTo>
                  <a:lnTo>
                    <a:pt x="403943" y="279223"/>
                  </a:lnTo>
                  <a:lnTo>
                    <a:pt x="407666" y="279223"/>
                  </a:lnTo>
                  <a:lnTo>
                    <a:pt x="407666" y="930"/>
                  </a:lnTo>
                  <a:lnTo>
                    <a:pt x="411389" y="930"/>
                  </a:lnTo>
                  <a:lnTo>
                    <a:pt x="411389" y="279223"/>
                  </a:lnTo>
                  <a:lnTo>
                    <a:pt x="414181" y="279223"/>
                  </a:lnTo>
                  <a:lnTo>
                    <a:pt x="414181" y="930"/>
                  </a:lnTo>
                  <a:lnTo>
                    <a:pt x="417904" y="930"/>
                  </a:lnTo>
                  <a:lnTo>
                    <a:pt x="417904" y="279223"/>
                  </a:lnTo>
                  <a:lnTo>
                    <a:pt x="421627" y="279223"/>
                  </a:lnTo>
                  <a:lnTo>
                    <a:pt x="421627" y="930"/>
                  </a:lnTo>
                  <a:lnTo>
                    <a:pt x="424419" y="930"/>
                  </a:lnTo>
                  <a:lnTo>
                    <a:pt x="424419" y="279223"/>
                  </a:lnTo>
                  <a:lnTo>
                    <a:pt x="428142" y="279223"/>
                  </a:lnTo>
                  <a:lnTo>
                    <a:pt x="428142" y="930"/>
                  </a:lnTo>
                  <a:lnTo>
                    <a:pt x="431865" y="930"/>
                  </a:lnTo>
                  <a:lnTo>
                    <a:pt x="431865" y="279223"/>
                  </a:lnTo>
                </a:path>
                <a:path w="748665" h="279400">
                  <a:moveTo>
                    <a:pt x="434658" y="45606"/>
                  </a:moveTo>
                  <a:lnTo>
                    <a:pt x="434658" y="930"/>
                  </a:lnTo>
                  <a:lnTo>
                    <a:pt x="438381" y="930"/>
                  </a:lnTo>
                  <a:lnTo>
                    <a:pt x="438381" y="45606"/>
                  </a:lnTo>
                  <a:lnTo>
                    <a:pt x="441173" y="45606"/>
                  </a:lnTo>
                  <a:lnTo>
                    <a:pt x="441173" y="930"/>
                  </a:lnTo>
                  <a:lnTo>
                    <a:pt x="444896" y="930"/>
                  </a:lnTo>
                  <a:lnTo>
                    <a:pt x="444896" y="45606"/>
                  </a:lnTo>
                  <a:lnTo>
                    <a:pt x="448619" y="45606"/>
                  </a:lnTo>
                  <a:lnTo>
                    <a:pt x="448619" y="930"/>
                  </a:lnTo>
                  <a:lnTo>
                    <a:pt x="451411" y="930"/>
                  </a:lnTo>
                  <a:lnTo>
                    <a:pt x="451411" y="45606"/>
                  </a:lnTo>
                  <a:lnTo>
                    <a:pt x="455134" y="45606"/>
                  </a:lnTo>
                  <a:lnTo>
                    <a:pt x="455134" y="930"/>
                  </a:lnTo>
                  <a:lnTo>
                    <a:pt x="458857" y="930"/>
                  </a:lnTo>
                  <a:lnTo>
                    <a:pt x="458857" y="45606"/>
                  </a:lnTo>
                  <a:lnTo>
                    <a:pt x="461649" y="45606"/>
                  </a:lnTo>
                  <a:lnTo>
                    <a:pt x="461649" y="930"/>
                  </a:lnTo>
                  <a:lnTo>
                    <a:pt x="465372" y="930"/>
                  </a:lnTo>
                  <a:lnTo>
                    <a:pt x="465372" y="45606"/>
                  </a:lnTo>
                  <a:lnTo>
                    <a:pt x="469095" y="45606"/>
                  </a:lnTo>
                  <a:lnTo>
                    <a:pt x="469095" y="930"/>
                  </a:lnTo>
                  <a:lnTo>
                    <a:pt x="471887" y="930"/>
                  </a:lnTo>
                  <a:lnTo>
                    <a:pt x="471887" y="45606"/>
                  </a:lnTo>
                  <a:lnTo>
                    <a:pt x="475610" y="45606"/>
                  </a:lnTo>
                  <a:lnTo>
                    <a:pt x="475610" y="930"/>
                  </a:lnTo>
                  <a:lnTo>
                    <a:pt x="478403" y="930"/>
                  </a:lnTo>
                  <a:lnTo>
                    <a:pt x="478403" y="45606"/>
                  </a:lnTo>
                  <a:lnTo>
                    <a:pt x="482126" y="45606"/>
                  </a:lnTo>
                  <a:lnTo>
                    <a:pt x="482126" y="930"/>
                  </a:lnTo>
                  <a:lnTo>
                    <a:pt x="485849" y="930"/>
                  </a:lnTo>
                  <a:lnTo>
                    <a:pt x="485849" y="45606"/>
                  </a:lnTo>
                  <a:lnTo>
                    <a:pt x="488641" y="45606"/>
                  </a:lnTo>
                  <a:lnTo>
                    <a:pt x="488641" y="930"/>
                  </a:lnTo>
                  <a:lnTo>
                    <a:pt x="492364" y="930"/>
                  </a:lnTo>
                  <a:lnTo>
                    <a:pt x="492364" y="45606"/>
                  </a:lnTo>
                  <a:lnTo>
                    <a:pt x="496087" y="45606"/>
                  </a:lnTo>
                  <a:lnTo>
                    <a:pt x="496087" y="930"/>
                  </a:lnTo>
                  <a:lnTo>
                    <a:pt x="498879" y="930"/>
                  </a:lnTo>
                  <a:lnTo>
                    <a:pt x="498879" y="45606"/>
                  </a:lnTo>
                  <a:lnTo>
                    <a:pt x="502602" y="45606"/>
                  </a:lnTo>
                  <a:lnTo>
                    <a:pt x="502602" y="930"/>
                  </a:lnTo>
                  <a:lnTo>
                    <a:pt x="506325" y="930"/>
                  </a:lnTo>
                  <a:lnTo>
                    <a:pt x="506325" y="45606"/>
                  </a:lnTo>
                  <a:lnTo>
                    <a:pt x="509117" y="45606"/>
                  </a:lnTo>
                  <a:lnTo>
                    <a:pt x="509117" y="930"/>
                  </a:lnTo>
                  <a:lnTo>
                    <a:pt x="512840" y="930"/>
                  </a:lnTo>
                  <a:lnTo>
                    <a:pt x="512840" y="45606"/>
                  </a:lnTo>
                  <a:lnTo>
                    <a:pt x="515632" y="45606"/>
                  </a:lnTo>
                  <a:lnTo>
                    <a:pt x="515632" y="930"/>
                  </a:lnTo>
                  <a:lnTo>
                    <a:pt x="519355" y="930"/>
                  </a:lnTo>
                  <a:lnTo>
                    <a:pt x="519355" y="45606"/>
                  </a:lnTo>
                </a:path>
                <a:path w="748665" h="279400">
                  <a:moveTo>
                    <a:pt x="282946" y="0"/>
                  </a:moveTo>
                  <a:lnTo>
                    <a:pt x="282946" y="45606"/>
                  </a:lnTo>
                  <a:lnTo>
                    <a:pt x="326691" y="45606"/>
                  </a:lnTo>
                  <a:lnTo>
                    <a:pt x="371367" y="45606"/>
                  </a:lnTo>
                  <a:lnTo>
                    <a:pt x="371367" y="279223"/>
                  </a:lnTo>
                  <a:lnTo>
                    <a:pt x="402082" y="279223"/>
                  </a:lnTo>
                  <a:lnTo>
                    <a:pt x="433727" y="279223"/>
                  </a:lnTo>
                  <a:lnTo>
                    <a:pt x="433727" y="232686"/>
                  </a:lnTo>
                  <a:lnTo>
                    <a:pt x="433727" y="186149"/>
                  </a:lnTo>
                  <a:lnTo>
                    <a:pt x="433727" y="138681"/>
                  </a:lnTo>
                  <a:lnTo>
                    <a:pt x="433727" y="92143"/>
                  </a:lnTo>
                  <a:lnTo>
                    <a:pt x="433727" y="45606"/>
                  </a:lnTo>
                  <a:lnTo>
                    <a:pt x="477472" y="45606"/>
                  </a:lnTo>
                  <a:lnTo>
                    <a:pt x="522148" y="45606"/>
                  </a:lnTo>
                  <a:lnTo>
                    <a:pt x="522148" y="0"/>
                  </a:lnTo>
                  <a:lnTo>
                    <a:pt x="473749" y="0"/>
                  </a:lnTo>
                  <a:lnTo>
                    <a:pt x="426281" y="0"/>
                  </a:lnTo>
                  <a:lnTo>
                    <a:pt x="377882" y="0"/>
                  </a:lnTo>
                  <a:lnTo>
                    <a:pt x="330414" y="0"/>
                  </a:lnTo>
                  <a:lnTo>
                    <a:pt x="282946" y="0"/>
                  </a:lnTo>
                </a:path>
                <a:path w="748665" h="279400">
                  <a:moveTo>
                    <a:pt x="549139" y="279223"/>
                  </a:moveTo>
                  <a:lnTo>
                    <a:pt x="549139" y="930"/>
                  </a:lnTo>
                  <a:lnTo>
                    <a:pt x="552862" y="930"/>
                  </a:lnTo>
                  <a:lnTo>
                    <a:pt x="552862" y="279223"/>
                  </a:lnTo>
                  <a:lnTo>
                    <a:pt x="556585" y="279223"/>
                  </a:lnTo>
                  <a:lnTo>
                    <a:pt x="556585" y="930"/>
                  </a:lnTo>
                  <a:lnTo>
                    <a:pt x="559377" y="930"/>
                  </a:lnTo>
                  <a:lnTo>
                    <a:pt x="559377" y="279223"/>
                  </a:lnTo>
                  <a:lnTo>
                    <a:pt x="563100" y="279223"/>
                  </a:lnTo>
                  <a:lnTo>
                    <a:pt x="563100" y="930"/>
                  </a:lnTo>
                  <a:lnTo>
                    <a:pt x="566823" y="930"/>
                  </a:lnTo>
                  <a:lnTo>
                    <a:pt x="566823" y="279223"/>
                  </a:lnTo>
                  <a:lnTo>
                    <a:pt x="569616" y="279223"/>
                  </a:lnTo>
                  <a:lnTo>
                    <a:pt x="569616" y="930"/>
                  </a:lnTo>
                  <a:lnTo>
                    <a:pt x="573339" y="930"/>
                  </a:lnTo>
                  <a:lnTo>
                    <a:pt x="573339" y="279223"/>
                  </a:lnTo>
                  <a:lnTo>
                    <a:pt x="576131" y="279223"/>
                  </a:lnTo>
                  <a:lnTo>
                    <a:pt x="576131" y="930"/>
                  </a:lnTo>
                  <a:lnTo>
                    <a:pt x="579854" y="930"/>
                  </a:lnTo>
                  <a:lnTo>
                    <a:pt x="579854" y="279223"/>
                  </a:lnTo>
                  <a:lnTo>
                    <a:pt x="583577" y="279223"/>
                  </a:lnTo>
                  <a:lnTo>
                    <a:pt x="583577" y="930"/>
                  </a:lnTo>
                  <a:lnTo>
                    <a:pt x="586369" y="930"/>
                  </a:lnTo>
                  <a:lnTo>
                    <a:pt x="586369" y="279223"/>
                  </a:lnTo>
                  <a:lnTo>
                    <a:pt x="590092" y="279223"/>
                  </a:lnTo>
                  <a:lnTo>
                    <a:pt x="590092" y="930"/>
                  </a:lnTo>
                  <a:lnTo>
                    <a:pt x="593815" y="930"/>
                  </a:lnTo>
                  <a:lnTo>
                    <a:pt x="593815" y="279223"/>
                  </a:lnTo>
                  <a:lnTo>
                    <a:pt x="596607" y="279223"/>
                  </a:lnTo>
                  <a:lnTo>
                    <a:pt x="596607" y="930"/>
                  </a:lnTo>
                  <a:lnTo>
                    <a:pt x="600330" y="930"/>
                  </a:lnTo>
                  <a:lnTo>
                    <a:pt x="600330" y="279223"/>
                  </a:lnTo>
                  <a:lnTo>
                    <a:pt x="604053" y="279223"/>
                  </a:lnTo>
                  <a:lnTo>
                    <a:pt x="604053" y="930"/>
                  </a:lnTo>
                  <a:lnTo>
                    <a:pt x="606846" y="930"/>
                  </a:lnTo>
                  <a:lnTo>
                    <a:pt x="606846" y="279223"/>
                  </a:lnTo>
                  <a:lnTo>
                    <a:pt x="610568" y="279223"/>
                  </a:lnTo>
                  <a:lnTo>
                    <a:pt x="610568" y="930"/>
                  </a:lnTo>
                  <a:lnTo>
                    <a:pt x="613361" y="930"/>
                  </a:lnTo>
                  <a:lnTo>
                    <a:pt x="613361" y="45606"/>
                  </a:lnTo>
                  <a:lnTo>
                    <a:pt x="617084" y="45606"/>
                  </a:lnTo>
                  <a:lnTo>
                    <a:pt x="617084" y="930"/>
                  </a:lnTo>
                  <a:lnTo>
                    <a:pt x="620807" y="930"/>
                  </a:lnTo>
                  <a:lnTo>
                    <a:pt x="620807" y="45606"/>
                  </a:lnTo>
                  <a:lnTo>
                    <a:pt x="623599" y="45606"/>
                  </a:lnTo>
                  <a:lnTo>
                    <a:pt x="623599" y="930"/>
                  </a:lnTo>
                  <a:lnTo>
                    <a:pt x="627322" y="930"/>
                  </a:lnTo>
                  <a:lnTo>
                    <a:pt x="627322" y="45606"/>
                  </a:lnTo>
                  <a:lnTo>
                    <a:pt x="631045" y="45606"/>
                  </a:lnTo>
                  <a:lnTo>
                    <a:pt x="631045" y="930"/>
                  </a:lnTo>
                  <a:lnTo>
                    <a:pt x="633837" y="930"/>
                  </a:lnTo>
                  <a:lnTo>
                    <a:pt x="633837" y="45606"/>
                  </a:lnTo>
                  <a:lnTo>
                    <a:pt x="637560" y="45606"/>
                  </a:lnTo>
                  <a:lnTo>
                    <a:pt x="637560" y="930"/>
                  </a:lnTo>
                  <a:lnTo>
                    <a:pt x="641283" y="930"/>
                  </a:lnTo>
                  <a:lnTo>
                    <a:pt x="641283" y="45606"/>
                  </a:lnTo>
                  <a:lnTo>
                    <a:pt x="644075" y="45606"/>
                  </a:lnTo>
                  <a:lnTo>
                    <a:pt x="644075" y="930"/>
                  </a:lnTo>
                  <a:lnTo>
                    <a:pt x="647798" y="930"/>
                  </a:lnTo>
                  <a:lnTo>
                    <a:pt x="647798" y="45606"/>
                  </a:lnTo>
                  <a:lnTo>
                    <a:pt x="650591" y="45606"/>
                  </a:lnTo>
                  <a:lnTo>
                    <a:pt x="650591" y="930"/>
                  </a:lnTo>
                  <a:lnTo>
                    <a:pt x="654314" y="930"/>
                  </a:lnTo>
                  <a:lnTo>
                    <a:pt x="654314" y="45606"/>
                  </a:lnTo>
                  <a:lnTo>
                    <a:pt x="658037" y="45606"/>
                  </a:lnTo>
                  <a:lnTo>
                    <a:pt x="658037" y="930"/>
                  </a:lnTo>
                  <a:lnTo>
                    <a:pt x="660829" y="930"/>
                  </a:lnTo>
                  <a:lnTo>
                    <a:pt x="660829" y="45606"/>
                  </a:lnTo>
                  <a:lnTo>
                    <a:pt x="664552" y="45606"/>
                  </a:lnTo>
                  <a:lnTo>
                    <a:pt x="664552" y="930"/>
                  </a:lnTo>
                  <a:lnTo>
                    <a:pt x="668275" y="930"/>
                  </a:lnTo>
                  <a:lnTo>
                    <a:pt x="668275" y="45606"/>
                  </a:lnTo>
                  <a:lnTo>
                    <a:pt x="671067" y="45606"/>
                  </a:lnTo>
                  <a:lnTo>
                    <a:pt x="671067" y="930"/>
                  </a:lnTo>
                  <a:lnTo>
                    <a:pt x="674790" y="930"/>
                  </a:lnTo>
                  <a:lnTo>
                    <a:pt x="674790" y="45606"/>
                  </a:lnTo>
                  <a:lnTo>
                    <a:pt x="678513" y="45606"/>
                  </a:lnTo>
                  <a:lnTo>
                    <a:pt x="678513" y="930"/>
                  </a:lnTo>
                  <a:lnTo>
                    <a:pt x="681305" y="930"/>
                  </a:lnTo>
                  <a:lnTo>
                    <a:pt x="681305" y="45606"/>
                  </a:lnTo>
                  <a:lnTo>
                    <a:pt x="685028" y="45606"/>
                  </a:lnTo>
                  <a:lnTo>
                    <a:pt x="685028" y="930"/>
                  </a:lnTo>
                  <a:lnTo>
                    <a:pt x="687820" y="930"/>
                  </a:lnTo>
                  <a:lnTo>
                    <a:pt x="687820" y="45606"/>
                  </a:lnTo>
                  <a:lnTo>
                    <a:pt x="691543" y="45606"/>
                  </a:lnTo>
                  <a:lnTo>
                    <a:pt x="691543" y="930"/>
                  </a:lnTo>
                  <a:lnTo>
                    <a:pt x="695266" y="930"/>
                  </a:lnTo>
                  <a:lnTo>
                    <a:pt x="695266" y="45606"/>
                  </a:lnTo>
                  <a:lnTo>
                    <a:pt x="698059" y="45606"/>
                  </a:lnTo>
                  <a:lnTo>
                    <a:pt x="698059" y="930"/>
                  </a:lnTo>
                  <a:lnTo>
                    <a:pt x="701782" y="930"/>
                  </a:lnTo>
                  <a:lnTo>
                    <a:pt x="701782" y="45606"/>
                  </a:lnTo>
                  <a:lnTo>
                    <a:pt x="705505" y="45606"/>
                  </a:lnTo>
                  <a:lnTo>
                    <a:pt x="705505" y="930"/>
                  </a:lnTo>
                  <a:lnTo>
                    <a:pt x="708297" y="930"/>
                  </a:lnTo>
                  <a:lnTo>
                    <a:pt x="708297" y="45606"/>
                  </a:lnTo>
                  <a:lnTo>
                    <a:pt x="712020" y="45606"/>
                  </a:lnTo>
                  <a:lnTo>
                    <a:pt x="712020" y="930"/>
                  </a:lnTo>
                  <a:lnTo>
                    <a:pt x="715743" y="930"/>
                  </a:lnTo>
                  <a:lnTo>
                    <a:pt x="715743" y="45606"/>
                  </a:lnTo>
                  <a:lnTo>
                    <a:pt x="718535" y="45606"/>
                  </a:lnTo>
                  <a:lnTo>
                    <a:pt x="718535" y="930"/>
                  </a:lnTo>
                  <a:lnTo>
                    <a:pt x="722258" y="930"/>
                  </a:lnTo>
                  <a:lnTo>
                    <a:pt x="722258" y="45606"/>
                  </a:lnTo>
                  <a:lnTo>
                    <a:pt x="725050" y="45606"/>
                  </a:lnTo>
                  <a:lnTo>
                    <a:pt x="725050" y="930"/>
                  </a:lnTo>
                  <a:lnTo>
                    <a:pt x="728773" y="930"/>
                  </a:lnTo>
                  <a:lnTo>
                    <a:pt x="728773" y="45606"/>
                  </a:lnTo>
                  <a:lnTo>
                    <a:pt x="732496" y="45606"/>
                  </a:lnTo>
                  <a:lnTo>
                    <a:pt x="732496" y="930"/>
                  </a:lnTo>
                  <a:lnTo>
                    <a:pt x="735288" y="930"/>
                  </a:lnTo>
                  <a:lnTo>
                    <a:pt x="735288" y="45606"/>
                  </a:lnTo>
                  <a:lnTo>
                    <a:pt x="739011" y="45606"/>
                  </a:lnTo>
                  <a:lnTo>
                    <a:pt x="739011" y="930"/>
                  </a:lnTo>
                  <a:lnTo>
                    <a:pt x="742734" y="930"/>
                  </a:lnTo>
                  <a:lnTo>
                    <a:pt x="742734" y="45606"/>
                  </a:lnTo>
                  <a:lnTo>
                    <a:pt x="745527" y="45606"/>
                  </a:lnTo>
                  <a:lnTo>
                    <a:pt x="745527" y="930"/>
                  </a:lnTo>
                </a:path>
                <a:path w="748665" h="279400">
                  <a:moveTo>
                    <a:pt x="613361" y="279223"/>
                  </a:moveTo>
                  <a:lnTo>
                    <a:pt x="613361" y="234547"/>
                  </a:lnTo>
                  <a:lnTo>
                    <a:pt x="617084" y="234547"/>
                  </a:lnTo>
                  <a:lnTo>
                    <a:pt x="617084" y="279223"/>
                  </a:lnTo>
                  <a:lnTo>
                    <a:pt x="620807" y="279223"/>
                  </a:lnTo>
                  <a:lnTo>
                    <a:pt x="620807" y="234547"/>
                  </a:lnTo>
                  <a:lnTo>
                    <a:pt x="623599" y="234547"/>
                  </a:lnTo>
                  <a:lnTo>
                    <a:pt x="623599" y="279223"/>
                  </a:lnTo>
                  <a:lnTo>
                    <a:pt x="627322" y="279223"/>
                  </a:lnTo>
                  <a:lnTo>
                    <a:pt x="627322" y="234547"/>
                  </a:lnTo>
                  <a:lnTo>
                    <a:pt x="631045" y="234547"/>
                  </a:lnTo>
                  <a:lnTo>
                    <a:pt x="631045" y="279223"/>
                  </a:lnTo>
                  <a:lnTo>
                    <a:pt x="633837" y="279223"/>
                  </a:lnTo>
                  <a:lnTo>
                    <a:pt x="633837" y="234547"/>
                  </a:lnTo>
                  <a:lnTo>
                    <a:pt x="637560" y="234547"/>
                  </a:lnTo>
                  <a:lnTo>
                    <a:pt x="637560" y="279223"/>
                  </a:lnTo>
                  <a:lnTo>
                    <a:pt x="641283" y="279223"/>
                  </a:lnTo>
                  <a:lnTo>
                    <a:pt x="641283" y="234547"/>
                  </a:lnTo>
                  <a:lnTo>
                    <a:pt x="644075" y="234547"/>
                  </a:lnTo>
                  <a:lnTo>
                    <a:pt x="644075" y="279223"/>
                  </a:lnTo>
                  <a:lnTo>
                    <a:pt x="647798" y="279223"/>
                  </a:lnTo>
                  <a:lnTo>
                    <a:pt x="647798" y="234547"/>
                  </a:lnTo>
                  <a:lnTo>
                    <a:pt x="650591" y="234547"/>
                  </a:lnTo>
                  <a:lnTo>
                    <a:pt x="650591" y="279223"/>
                  </a:lnTo>
                  <a:lnTo>
                    <a:pt x="654314" y="279223"/>
                  </a:lnTo>
                  <a:lnTo>
                    <a:pt x="654314" y="234547"/>
                  </a:lnTo>
                  <a:lnTo>
                    <a:pt x="658037" y="234547"/>
                  </a:lnTo>
                  <a:lnTo>
                    <a:pt x="658037" y="279223"/>
                  </a:lnTo>
                  <a:lnTo>
                    <a:pt x="660829" y="279223"/>
                  </a:lnTo>
                  <a:lnTo>
                    <a:pt x="660829" y="234547"/>
                  </a:lnTo>
                  <a:lnTo>
                    <a:pt x="664552" y="234547"/>
                  </a:lnTo>
                  <a:lnTo>
                    <a:pt x="664552" y="279223"/>
                  </a:lnTo>
                  <a:lnTo>
                    <a:pt x="668275" y="279223"/>
                  </a:lnTo>
                  <a:lnTo>
                    <a:pt x="668275" y="234547"/>
                  </a:lnTo>
                  <a:lnTo>
                    <a:pt x="671067" y="234547"/>
                  </a:lnTo>
                  <a:lnTo>
                    <a:pt x="671067" y="279223"/>
                  </a:lnTo>
                  <a:lnTo>
                    <a:pt x="674790" y="279223"/>
                  </a:lnTo>
                  <a:lnTo>
                    <a:pt x="674790" y="234547"/>
                  </a:lnTo>
                  <a:lnTo>
                    <a:pt x="678513" y="234547"/>
                  </a:lnTo>
                  <a:lnTo>
                    <a:pt x="678513" y="279223"/>
                  </a:lnTo>
                  <a:lnTo>
                    <a:pt x="681305" y="279223"/>
                  </a:lnTo>
                  <a:lnTo>
                    <a:pt x="681305" y="234547"/>
                  </a:lnTo>
                  <a:lnTo>
                    <a:pt x="685028" y="234547"/>
                  </a:lnTo>
                  <a:lnTo>
                    <a:pt x="685028" y="279223"/>
                  </a:lnTo>
                  <a:lnTo>
                    <a:pt x="687820" y="279223"/>
                  </a:lnTo>
                  <a:lnTo>
                    <a:pt x="687820" y="234547"/>
                  </a:lnTo>
                  <a:lnTo>
                    <a:pt x="691543" y="234547"/>
                  </a:lnTo>
                  <a:lnTo>
                    <a:pt x="691543" y="279223"/>
                  </a:lnTo>
                  <a:lnTo>
                    <a:pt x="695266" y="279223"/>
                  </a:lnTo>
                  <a:lnTo>
                    <a:pt x="695266" y="234547"/>
                  </a:lnTo>
                  <a:lnTo>
                    <a:pt x="698059" y="234547"/>
                  </a:lnTo>
                  <a:lnTo>
                    <a:pt x="698059" y="279223"/>
                  </a:lnTo>
                  <a:lnTo>
                    <a:pt x="701782" y="279223"/>
                  </a:lnTo>
                  <a:lnTo>
                    <a:pt x="701782" y="234547"/>
                  </a:lnTo>
                  <a:lnTo>
                    <a:pt x="705505" y="234547"/>
                  </a:lnTo>
                  <a:lnTo>
                    <a:pt x="705505" y="279223"/>
                  </a:lnTo>
                  <a:lnTo>
                    <a:pt x="708297" y="279223"/>
                  </a:lnTo>
                  <a:lnTo>
                    <a:pt x="708297" y="234547"/>
                  </a:lnTo>
                  <a:lnTo>
                    <a:pt x="712020" y="234547"/>
                  </a:lnTo>
                  <a:lnTo>
                    <a:pt x="712020" y="279223"/>
                  </a:lnTo>
                  <a:lnTo>
                    <a:pt x="715743" y="279223"/>
                  </a:lnTo>
                  <a:lnTo>
                    <a:pt x="715743" y="234547"/>
                  </a:lnTo>
                  <a:lnTo>
                    <a:pt x="718535" y="234547"/>
                  </a:lnTo>
                  <a:lnTo>
                    <a:pt x="718535" y="279223"/>
                  </a:lnTo>
                  <a:lnTo>
                    <a:pt x="722258" y="279223"/>
                  </a:lnTo>
                  <a:lnTo>
                    <a:pt x="722258" y="234547"/>
                  </a:lnTo>
                  <a:lnTo>
                    <a:pt x="725050" y="234547"/>
                  </a:lnTo>
                  <a:lnTo>
                    <a:pt x="725050" y="279223"/>
                  </a:lnTo>
                  <a:lnTo>
                    <a:pt x="728773" y="279223"/>
                  </a:lnTo>
                  <a:lnTo>
                    <a:pt x="728773" y="234547"/>
                  </a:lnTo>
                  <a:lnTo>
                    <a:pt x="732496" y="234547"/>
                  </a:lnTo>
                  <a:lnTo>
                    <a:pt x="732496" y="279223"/>
                  </a:lnTo>
                  <a:lnTo>
                    <a:pt x="735288" y="279223"/>
                  </a:lnTo>
                  <a:lnTo>
                    <a:pt x="735288" y="234547"/>
                  </a:lnTo>
                  <a:lnTo>
                    <a:pt x="739011" y="234547"/>
                  </a:lnTo>
                  <a:lnTo>
                    <a:pt x="739011" y="279223"/>
                  </a:lnTo>
                  <a:lnTo>
                    <a:pt x="742734" y="279223"/>
                  </a:lnTo>
                  <a:lnTo>
                    <a:pt x="742734" y="234547"/>
                  </a:lnTo>
                  <a:lnTo>
                    <a:pt x="745527" y="234547"/>
                  </a:lnTo>
                  <a:lnTo>
                    <a:pt x="745527" y="279223"/>
                  </a:lnTo>
                </a:path>
                <a:path w="748665" h="279400">
                  <a:moveTo>
                    <a:pt x="613361" y="157295"/>
                  </a:moveTo>
                  <a:lnTo>
                    <a:pt x="613361" y="116343"/>
                  </a:lnTo>
                  <a:lnTo>
                    <a:pt x="617084" y="116343"/>
                  </a:lnTo>
                  <a:lnTo>
                    <a:pt x="617084" y="157295"/>
                  </a:lnTo>
                  <a:lnTo>
                    <a:pt x="620807" y="157295"/>
                  </a:lnTo>
                  <a:lnTo>
                    <a:pt x="620807" y="116343"/>
                  </a:lnTo>
                  <a:lnTo>
                    <a:pt x="623599" y="116343"/>
                  </a:lnTo>
                  <a:lnTo>
                    <a:pt x="623599" y="157295"/>
                  </a:lnTo>
                  <a:lnTo>
                    <a:pt x="627322" y="157295"/>
                  </a:lnTo>
                  <a:lnTo>
                    <a:pt x="627322" y="116343"/>
                  </a:lnTo>
                  <a:lnTo>
                    <a:pt x="631045" y="116343"/>
                  </a:lnTo>
                  <a:lnTo>
                    <a:pt x="631045" y="157295"/>
                  </a:lnTo>
                  <a:lnTo>
                    <a:pt x="633837" y="157295"/>
                  </a:lnTo>
                  <a:lnTo>
                    <a:pt x="633837" y="116343"/>
                  </a:lnTo>
                  <a:lnTo>
                    <a:pt x="637560" y="116343"/>
                  </a:lnTo>
                  <a:lnTo>
                    <a:pt x="637560" y="157295"/>
                  </a:lnTo>
                  <a:lnTo>
                    <a:pt x="641283" y="157295"/>
                  </a:lnTo>
                  <a:lnTo>
                    <a:pt x="641283" y="116343"/>
                  </a:lnTo>
                  <a:lnTo>
                    <a:pt x="644075" y="116343"/>
                  </a:lnTo>
                  <a:lnTo>
                    <a:pt x="644075" y="157295"/>
                  </a:lnTo>
                  <a:lnTo>
                    <a:pt x="647798" y="157295"/>
                  </a:lnTo>
                  <a:lnTo>
                    <a:pt x="647798" y="116343"/>
                  </a:lnTo>
                  <a:lnTo>
                    <a:pt x="650591" y="116343"/>
                  </a:lnTo>
                  <a:lnTo>
                    <a:pt x="650591" y="157295"/>
                  </a:lnTo>
                  <a:lnTo>
                    <a:pt x="654314" y="157295"/>
                  </a:lnTo>
                  <a:lnTo>
                    <a:pt x="654314" y="116343"/>
                  </a:lnTo>
                  <a:lnTo>
                    <a:pt x="658037" y="116343"/>
                  </a:lnTo>
                  <a:lnTo>
                    <a:pt x="658037" y="157295"/>
                  </a:lnTo>
                  <a:lnTo>
                    <a:pt x="660829" y="157295"/>
                  </a:lnTo>
                  <a:lnTo>
                    <a:pt x="660829" y="116343"/>
                  </a:lnTo>
                  <a:lnTo>
                    <a:pt x="664552" y="116343"/>
                  </a:lnTo>
                  <a:lnTo>
                    <a:pt x="664552" y="157295"/>
                  </a:lnTo>
                  <a:lnTo>
                    <a:pt x="668275" y="157295"/>
                  </a:lnTo>
                  <a:lnTo>
                    <a:pt x="668275" y="116343"/>
                  </a:lnTo>
                  <a:lnTo>
                    <a:pt x="671067" y="116343"/>
                  </a:lnTo>
                  <a:lnTo>
                    <a:pt x="671067" y="157295"/>
                  </a:lnTo>
                  <a:lnTo>
                    <a:pt x="674790" y="157295"/>
                  </a:lnTo>
                  <a:lnTo>
                    <a:pt x="674790" y="116343"/>
                  </a:lnTo>
                  <a:lnTo>
                    <a:pt x="678513" y="116343"/>
                  </a:lnTo>
                  <a:lnTo>
                    <a:pt x="678513" y="157295"/>
                  </a:lnTo>
                  <a:lnTo>
                    <a:pt x="681305" y="157295"/>
                  </a:lnTo>
                  <a:lnTo>
                    <a:pt x="681305" y="116343"/>
                  </a:lnTo>
                  <a:lnTo>
                    <a:pt x="685028" y="116343"/>
                  </a:lnTo>
                  <a:lnTo>
                    <a:pt x="685028" y="157295"/>
                  </a:lnTo>
                  <a:lnTo>
                    <a:pt x="687820" y="157295"/>
                  </a:lnTo>
                  <a:lnTo>
                    <a:pt x="687820" y="116343"/>
                  </a:lnTo>
                  <a:lnTo>
                    <a:pt x="691543" y="116343"/>
                  </a:lnTo>
                  <a:lnTo>
                    <a:pt x="691543" y="157295"/>
                  </a:lnTo>
                  <a:lnTo>
                    <a:pt x="695266" y="157295"/>
                  </a:lnTo>
                  <a:lnTo>
                    <a:pt x="695266" y="116343"/>
                  </a:lnTo>
                  <a:lnTo>
                    <a:pt x="698059" y="116343"/>
                  </a:lnTo>
                  <a:lnTo>
                    <a:pt x="698059" y="157295"/>
                  </a:lnTo>
                  <a:lnTo>
                    <a:pt x="701782" y="157295"/>
                  </a:lnTo>
                  <a:lnTo>
                    <a:pt x="701782" y="116343"/>
                  </a:lnTo>
                  <a:lnTo>
                    <a:pt x="705505" y="116343"/>
                  </a:lnTo>
                  <a:lnTo>
                    <a:pt x="705505" y="157295"/>
                  </a:lnTo>
                  <a:lnTo>
                    <a:pt x="708297" y="157295"/>
                  </a:lnTo>
                  <a:lnTo>
                    <a:pt x="708297" y="116343"/>
                  </a:lnTo>
                  <a:lnTo>
                    <a:pt x="712020" y="116343"/>
                  </a:lnTo>
                  <a:lnTo>
                    <a:pt x="712020" y="157295"/>
                  </a:lnTo>
                  <a:lnTo>
                    <a:pt x="715743" y="157295"/>
                  </a:lnTo>
                  <a:lnTo>
                    <a:pt x="715743" y="116343"/>
                  </a:lnTo>
                  <a:lnTo>
                    <a:pt x="718535" y="116343"/>
                  </a:lnTo>
                  <a:lnTo>
                    <a:pt x="718535" y="157295"/>
                  </a:lnTo>
                  <a:lnTo>
                    <a:pt x="722258" y="157295"/>
                  </a:lnTo>
                  <a:lnTo>
                    <a:pt x="722258" y="116343"/>
                  </a:lnTo>
                  <a:lnTo>
                    <a:pt x="725050" y="116343"/>
                  </a:lnTo>
                  <a:lnTo>
                    <a:pt x="725050" y="157295"/>
                  </a:lnTo>
                  <a:lnTo>
                    <a:pt x="728773" y="157295"/>
                  </a:lnTo>
                  <a:lnTo>
                    <a:pt x="728773" y="116343"/>
                  </a:lnTo>
                </a:path>
                <a:path w="748665" h="279400">
                  <a:moveTo>
                    <a:pt x="548209" y="0"/>
                  </a:moveTo>
                  <a:lnTo>
                    <a:pt x="548209" y="0"/>
                  </a:lnTo>
                  <a:lnTo>
                    <a:pt x="548209" y="279223"/>
                  </a:lnTo>
                  <a:lnTo>
                    <a:pt x="598469" y="279223"/>
                  </a:lnTo>
                  <a:lnTo>
                    <a:pt x="648729" y="279223"/>
                  </a:lnTo>
                  <a:lnTo>
                    <a:pt x="698059" y="279223"/>
                  </a:lnTo>
                  <a:lnTo>
                    <a:pt x="748319" y="279223"/>
                  </a:lnTo>
                  <a:lnTo>
                    <a:pt x="748319" y="232686"/>
                  </a:lnTo>
                  <a:lnTo>
                    <a:pt x="702712" y="232686"/>
                  </a:lnTo>
                  <a:lnTo>
                    <a:pt x="656175" y="232686"/>
                  </a:lnTo>
                  <a:lnTo>
                    <a:pt x="610568" y="232686"/>
                  </a:lnTo>
                  <a:lnTo>
                    <a:pt x="610568" y="195456"/>
                  </a:lnTo>
                  <a:lnTo>
                    <a:pt x="610568" y="157295"/>
                  </a:lnTo>
                  <a:lnTo>
                    <a:pt x="651521" y="157295"/>
                  </a:lnTo>
                  <a:lnTo>
                    <a:pt x="691543" y="157295"/>
                  </a:lnTo>
                  <a:lnTo>
                    <a:pt x="732496" y="157295"/>
                  </a:lnTo>
                  <a:lnTo>
                    <a:pt x="732496" y="114481"/>
                  </a:lnTo>
                  <a:lnTo>
                    <a:pt x="691543" y="114481"/>
                  </a:lnTo>
                  <a:lnTo>
                    <a:pt x="651521" y="114481"/>
                  </a:lnTo>
                  <a:lnTo>
                    <a:pt x="610568" y="114481"/>
                  </a:lnTo>
                  <a:lnTo>
                    <a:pt x="610568" y="80044"/>
                  </a:lnTo>
                  <a:lnTo>
                    <a:pt x="610568" y="45606"/>
                  </a:lnTo>
                  <a:lnTo>
                    <a:pt x="656175" y="45606"/>
                  </a:lnTo>
                  <a:lnTo>
                    <a:pt x="702712" y="45606"/>
                  </a:lnTo>
                  <a:lnTo>
                    <a:pt x="748319" y="45606"/>
                  </a:lnTo>
                  <a:lnTo>
                    <a:pt x="748319" y="0"/>
                  </a:lnTo>
                  <a:lnTo>
                    <a:pt x="698059" y="0"/>
                  </a:lnTo>
                  <a:lnTo>
                    <a:pt x="648729" y="0"/>
                  </a:lnTo>
                  <a:lnTo>
                    <a:pt x="598469" y="0"/>
                  </a:lnTo>
                  <a:lnTo>
                    <a:pt x="548209" y="0"/>
                  </a:lnTo>
                </a:path>
              </a:pathLst>
            </a:custGeom>
            <a:ln w="5584">
              <a:solidFill>
                <a:srgbClr val="000000"/>
              </a:solidFill>
            </a:ln>
          </p:spPr>
          <p:txBody>
            <a:bodyPr wrap="square" lIns="0" tIns="0" rIns="0" bIns="0" rtlCol="0"/>
            <a:lstStyle/>
            <a:p>
              <a:endParaRPr sz="921"/>
            </a:p>
          </p:txBody>
        </p:sp>
        <p:pic>
          <p:nvPicPr>
            <p:cNvPr id="300" name="object 300"/>
            <p:cNvPicPr/>
            <p:nvPr/>
          </p:nvPicPr>
          <p:blipFill>
            <a:blip r:embed="rId182" cstate="print"/>
            <a:stretch>
              <a:fillRect/>
            </a:stretch>
          </p:blipFill>
          <p:spPr>
            <a:xfrm>
              <a:off x="11409077" y="5101417"/>
              <a:ext cx="502601" cy="292251"/>
            </a:xfrm>
            <a:prstGeom prst="rect">
              <a:avLst/>
            </a:prstGeom>
          </p:spPr>
        </p:pic>
        <p:pic>
          <p:nvPicPr>
            <p:cNvPr id="301" name="object 301"/>
            <p:cNvPicPr/>
            <p:nvPr/>
          </p:nvPicPr>
          <p:blipFill>
            <a:blip r:embed="rId183" cstate="print"/>
            <a:stretch>
              <a:fillRect/>
            </a:stretch>
          </p:blipFill>
          <p:spPr>
            <a:xfrm>
              <a:off x="11953563" y="5097693"/>
              <a:ext cx="429998" cy="299698"/>
            </a:xfrm>
            <a:prstGeom prst="rect">
              <a:avLst/>
            </a:prstGeom>
          </p:spPr>
        </p:pic>
        <p:sp>
          <p:nvSpPr>
            <p:cNvPr id="302" name="object 302"/>
            <p:cNvSpPr/>
            <p:nvPr/>
          </p:nvSpPr>
          <p:spPr>
            <a:xfrm>
              <a:off x="12425450" y="5108861"/>
              <a:ext cx="273050" cy="279400"/>
            </a:xfrm>
            <a:custGeom>
              <a:avLst/>
              <a:gdLst/>
              <a:ahLst/>
              <a:cxnLst/>
              <a:rect l="l" t="t" r="r" b="b"/>
              <a:pathLst>
                <a:path w="273050" h="279400">
                  <a:moveTo>
                    <a:pt x="930" y="279223"/>
                  </a:moveTo>
                  <a:lnTo>
                    <a:pt x="930" y="930"/>
                  </a:lnTo>
                  <a:lnTo>
                    <a:pt x="4653" y="930"/>
                  </a:lnTo>
                  <a:lnTo>
                    <a:pt x="4653" y="279223"/>
                  </a:lnTo>
                  <a:lnTo>
                    <a:pt x="8376" y="279223"/>
                  </a:lnTo>
                  <a:lnTo>
                    <a:pt x="8376" y="930"/>
                  </a:lnTo>
                  <a:lnTo>
                    <a:pt x="11168" y="930"/>
                  </a:lnTo>
                  <a:lnTo>
                    <a:pt x="11168" y="279223"/>
                  </a:lnTo>
                  <a:lnTo>
                    <a:pt x="14891" y="279223"/>
                  </a:lnTo>
                  <a:lnTo>
                    <a:pt x="14891" y="930"/>
                  </a:lnTo>
                  <a:lnTo>
                    <a:pt x="17684" y="930"/>
                  </a:lnTo>
                  <a:lnTo>
                    <a:pt x="17684" y="279223"/>
                  </a:lnTo>
                  <a:lnTo>
                    <a:pt x="21407" y="279223"/>
                  </a:lnTo>
                  <a:lnTo>
                    <a:pt x="21407" y="930"/>
                  </a:lnTo>
                  <a:lnTo>
                    <a:pt x="25130" y="930"/>
                  </a:lnTo>
                  <a:lnTo>
                    <a:pt x="25130" y="279223"/>
                  </a:lnTo>
                  <a:lnTo>
                    <a:pt x="27922" y="279223"/>
                  </a:lnTo>
                  <a:lnTo>
                    <a:pt x="27922" y="930"/>
                  </a:lnTo>
                  <a:lnTo>
                    <a:pt x="31645" y="930"/>
                  </a:lnTo>
                  <a:lnTo>
                    <a:pt x="31645" y="279223"/>
                  </a:lnTo>
                  <a:lnTo>
                    <a:pt x="35368" y="279223"/>
                  </a:lnTo>
                  <a:lnTo>
                    <a:pt x="35368" y="930"/>
                  </a:lnTo>
                  <a:lnTo>
                    <a:pt x="38160" y="930"/>
                  </a:lnTo>
                  <a:lnTo>
                    <a:pt x="38160" y="279223"/>
                  </a:lnTo>
                  <a:lnTo>
                    <a:pt x="41883" y="279223"/>
                  </a:lnTo>
                  <a:lnTo>
                    <a:pt x="41883" y="930"/>
                  </a:lnTo>
                  <a:lnTo>
                    <a:pt x="45606" y="930"/>
                  </a:lnTo>
                  <a:lnTo>
                    <a:pt x="45606" y="279223"/>
                  </a:lnTo>
                  <a:lnTo>
                    <a:pt x="48398" y="279223"/>
                  </a:lnTo>
                  <a:lnTo>
                    <a:pt x="48398" y="930"/>
                  </a:lnTo>
                  <a:lnTo>
                    <a:pt x="52121" y="930"/>
                  </a:lnTo>
                  <a:lnTo>
                    <a:pt x="52121" y="279223"/>
                  </a:lnTo>
                  <a:lnTo>
                    <a:pt x="54913" y="279223"/>
                  </a:lnTo>
                  <a:lnTo>
                    <a:pt x="54913" y="930"/>
                  </a:lnTo>
                  <a:lnTo>
                    <a:pt x="58636" y="930"/>
                  </a:lnTo>
                  <a:lnTo>
                    <a:pt x="58636" y="72598"/>
                  </a:lnTo>
                  <a:lnTo>
                    <a:pt x="62359" y="79113"/>
                  </a:lnTo>
                  <a:lnTo>
                    <a:pt x="62359" y="930"/>
                  </a:lnTo>
                  <a:lnTo>
                    <a:pt x="65152" y="930"/>
                  </a:lnTo>
                  <a:lnTo>
                    <a:pt x="65152" y="82836"/>
                  </a:lnTo>
                  <a:lnTo>
                    <a:pt x="68875" y="89351"/>
                  </a:lnTo>
                  <a:lnTo>
                    <a:pt x="68875" y="930"/>
                  </a:lnTo>
                  <a:lnTo>
                    <a:pt x="72598" y="930"/>
                  </a:lnTo>
                  <a:lnTo>
                    <a:pt x="72598" y="93074"/>
                  </a:lnTo>
                  <a:lnTo>
                    <a:pt x="75390" y="99589"/>
                  </a:lnTo>
                  <a:lnTo>
                    <a:pt x="75390" y="930"/>
                  </a:lnTo>
                  <a:lnTo>
                    <a:pt x="79113" y="930"/>
                  </a:lnTo>
                  <a:lnTo>
                    <a:pt x="79113" y="102381"/>
                  </a:lnTo>
                  <a:lnTo>
                    <a:pt x="82836" y="109827"/>
                  </a:lnTo>
                  <a:lnTo>
                    <a:pt x="82836" y="930"/>
                  </a:lnTo>
                  <a:lnTo>
                    <a:pt x="85628" y="8376"/>
                  </a:lnTo>
                  <a:lnTo>
                    <a:pt x="85628" y="112620"/>
                  </a:lnTo>
                  <a:lnTo>
                    <a:pt x="89351" y="120066"/>
                  </a:lnTo>
                  <a:lnTo>
                    <a:pt x="89351" y="11168"/>
                  </a:lnTo>
                  <a:lnTo>
                    <a:pt x="92143" y="18614"/>
                  </a:lnTo>
                  <a:lnTo>
                    <a:pt x="92143" y="122858"/>
                  </a:lnTo>
                  <a:lnTo>
                    <a:pt x="95866" y="130304"/>
                  </a:lnTo>
                  <a:lnTo>
                    <a:pt x="95866" y="21407"/>
                  </a:lnTo>
                  <a:lnTo>
                    <a:pt x="99589" y="27922"/>
                  </a:lnTo>
                  <a:lnTo>
                    <a:pt x="99589" y="133096"/>
                  </a:lnTo>
                  <a:lnTo>
                    <a:pt x="102381" y="139611"/>
                  </a:lnTo>
                  <a:lnTo>
                    <a:pt x="102381" y="35368"/>
                  </a:lnTo>
                  <a:lnTo>
                    <a:pt x="106104" y="38160"/>
                  </a:lnTo>
                  <a:lnTo>
                    <a:pt x="106104" y="143334"/>
                  </a:lnTo>
                  <a:lnTo>
                    <a:pt x="109827" y="149850"/>
                  </a:lnTo>
                  <a:lnTo>
                    <a:pt x="109827" y="45606"/>
                  </a:lnTo>
                  <a:lnTo>
                    <a:pt x="112620" y="48398"/>
                  </a:lnTo>
                  <a:lnTo>
                    <a:pt x="112620" y="153572"/>
                  </a:lnTo>
                  <a:lnTo>
                    <a:pt x="116343" y="157295"/>
                  </a:lnTo>
                  <a:lnTo>
                    <a:pt x="116343" y="55844"/>
                  </a:lnTo>
                  <a:lnTo>
                    <a:pt x="120066" y="58636"/>
                  </a:lnTo>
                  <a:lnTo>
                    <a:pt x="120066" y="163811"/>
                  </a:lnTo>
                  <a:lnTo>
                    <a:pt x="122858" y="167534"/>
                  </a:lnTo>
                  <a:lnTo>
                    <a:pt x="122858" y="65152"/>
                  </a:lnTo>
                  <a:lnTo>
                    <a:pt x="126581" y="72598"/>
                  </a:lnTo>
                  <a:lnTo>
                    <a:pt x="126581" y="174049"/>
                  </a:lnTo>
                  <a:lnTo>
                    <a:pt x="129373" y="176841"/>
                  </a:lnTo>
                  <a:lnTo>
                    <a:pt x="129373" y="75390"/>
                  </a:lnTo>
                  <a:lnTo>
                    <a:pt x="133096" y="82836"/>
                  </a:lnTo>
                  <a:lnTo>
                    <a:pt x="133096" y="184287"/>
                  </a:lnTo>
                  <a:lnTo>
                    <a:pt x="136819" y="187079"/>
                  </a:lnTo>
                  <a:lnTo>
                    <a:pt x="136819" y="85628"/>
                  </a:lnTo>
                  <a:lnTo>
                    <a:pt x="139611" y="93074"/>
                  </a:lnTo>
                  <a:lnTo>
                    <a:pt x="139611" y="194525"/>
                  </a:lnTo>
                  <a:lnTo>
                    <a:pt x="143334" y="197318"/>
                  </a:lnTo>
                  <a:lnTo>
                    <a:pt x="143334" y="99589"/>
                  </a:lnTo>
                  <a:lnTo>
                    <a:pt x="147057" y="102381"/>
                  </a:lnTo>
                  <a:lnTo>
                    <a:pt x="147057" y="204763"/>
                  </a:lnTo>
                  <a:lnTo>
                    <a:pt x="149850" y="207556"/>
                  </a:lnTo>
                  <a:lnTo>
                    <a:pt x="149850" y="109827"/>
                  </a:lnTo>
                  <a:lnTo>
                    <a:pt x="153572" y="112620"/>
                  </a:lnTo>
                  <a:lnTo>
                    <a:pt x="153572" y="214071"/>
                  </a:lnTo>
                  <a:lnTo>
                    <a:pt x="157295" y="217794"/>
                  </a:lnTo>
                  <a:lnTo>
                    <a:pt x="157295" y="120066"/>
                  </a:lnTo>
                  <a:lnTo>
                    <a:pt x="160088" y="126581"/>
                  </a:lnTo>
                  <a:lnTo>
                    <a:pt x="160088" y="224309"/>
                  </a:lnTo>
                  <a:lnTo>
                    <a:pt x="163811" y="228032"/>
                  </a:lnTo>
                  <a:lnTo>
                    <a:pt x="163811" y="130304"/>
                  </a:lnTo>
                  <a:lnTo>
                    <a:pt x="166603" y="136819"/>
                  </a:lnTo>
                  <a:lnTo>
                    <a:pt x="166603" y="231755"/>
                  </a:lnTo>
                  <a:lnTo>
                    <a:pt x="170326" y="238270"/>
                  </a:lnTo>
                  <a:lnTo>
                    <a:pt x="170326" y="139611"/>
                  </a:lnTo>
                  <a:lnTo>
                    <a:pt x="174049" y="147057"/>
                  </a:lnTo>
                  <a:lnTo>
                    <a:pt x="174049" y="241993"/>
                  </a:lnTo>
                  <a:lnTo>
                    <a:pt x="176841" y="248509"/>
                  </a:lnTo>
                  <a:lnTo>
                    <a:pt x="176841" y="149850"/>
                  </a:lnTo>
                  <a:lnTo>
                    <a:pt x="180564" y="157295"/>
                  </a:lnTo>
                  <a:lnTo>
                    <a:pt x="180564" y="251301"/>
                  </a:lnTo>
                  <a:lnTo>
                    <a:pt x="184287" y="258747"/>
                  </a:lnTo>
                  <a:lnTo>
                    <a:pt x="184287" y="163811"/>
                  </a:lnTo>
                  <a:lnTo>
                    <a:pt x="187079" y="167534"/>
                  </a:lnTo>
                  <a:lnTo>
                    <a:pt x="187079" y="261539"/>
                  </a:lnTo>
                  <a:lnTo>
                    <a:pt x="190802" y="268985"/>
                  </a:lnTo>
                  <a:lnTo>
                    <a:pt x="190802" y="174049"/>
                  </a:lnTo>
                  <a:lnTo>
                    <a:pt x="194525" y="176841"/>
                  </a:lnTo>
                  <a:lnTo>
                    <a:pt x="194525" y="271777"/>
                  </a:lnTo>
                  <a:lnTo>
                    <a:pt x="197318" y="279223"/>
                  </a:lnTo>
                  <a:lnTo>
                    <a:pt x="197318" y="184287"/>
                  </a:lnTo>
                  <a:lnTo>
                    <a:pt x="201041" y="190802"/>
                  </a:lnTo>
                  <a:lnTo>
                    <a:pt x="201041" y="279223"/>
                  </a:lnTo>
                  <a:lnTo>
                    <a:pt x="203833" y="279223"/>
                  </a:lnTo>
                  <a:lnTo>
                    <a:pt x="203833" y="194525"/>
                  </a:lnTo>
                  <a:lnTo>
                    <a:pt x="207556" y="201041"/>
                  </a:lnTo>
                  <a:lnTo>
                    <a:pt x="207556" y="279223"/>
                  </a:lnTo>
                  <a:lnTo>
                    <a:pt x="211279" y="279223"/>
                  </a:lnTo>
                  <a:lnTo>
                    <a:pt x="211279" y="204763"/>
                  </a:lnTo>
                  <a:lnTo>
                    <a:pt x="214071" y="211279"/>
                  </a:lnTo>
                  <a:lnTo>
                    <a:pt x="214071" y="279223"/>
                  </a:lnTo>
                  <a:lnTo>
                    <a:pt x="217794" y="279223"/>
                  </a:lnTo>
                  <a:lnTo>
                    <a:pt x="217794" y="930"/>
                  </a:lnTo>
                  <a:lnTo>
                    <a:pt x="221517" y="930"/>
                  </a:lnTo>
                  <a:lnTo>
                    <a:pt x="221517" y="279223"/>
                  </a:lnTo>
                  <a:lnTo>
                    <a:pt x="224309" y="279223"/>
                  </a:lnTo>
                  <a:lnTo>
                    <a:pt x="224309" y="930"/>
                  </a:lnTo>
                  <a:lnTo>
                    <a:pt x="228032" y="930"/>
                  </a:lnTo>
                  <a:lnTo>
                    <a:pt x="228032" y="279223"/>
                  </a:lnTo>
                  <a:lnTo>
                    <a:pt x="231755" y="279223"/>
                  </a:lnTo>
                  <a:lnTo>
                    <a:pt x="231755" y="930"/>
                  </a:lnTo>
                  <a:lnTo>
                    <a:pt x="234547" y="930"/>
                  </a:lnTo>
                  <a:lnTo>
                    <a:pt x="234547" y="279223"/>
                  </a:lnTo>
                  <a:lnTo>
                    <a:pt x="238270" y="279223"/>
                  </a:lnTo>
                  <a:lnTo>
                    <a:pt x="238270" y="930"/>
                  </a:lnTo>
                  <a:lnTo>
                    <a:pt x="241063" y="930"/>
                  </a:lnTo>
                  <a:lnTo>
                    <a:pt x="241063" y="279223"/>
                  </a:lnTo>
                  <a:lnTo>
                    <a:pt x="244786" y="279223"/>
                  </a:lnTo>
                  <a:lnTo>
                    <a:pt x="244786" y="930"/>
                  </a:lnTo>
                  <a:lnTo>
                    <a:pt x="248509" y="930"/>
                  </a:lnTo>
                  <a:lnTo>
                    <a:pt x="248509" y="279223"/>
                  </a:lnTo>
                  <a:lnTo>
                    <a:pt x="251301" y="279223"/>
                  </a:lnTo>
                  <a:lnTo>
                    <a:pt x="251301" y="930"/>
                  </a:lnTo>
                  <a:lnTo>
                    <a:pt x="255024" y="930"/>
                  </a:lnTo>
                  <a:lnTo>
                    <a:pt x="255024" y="279223"/>
                  </a:lnTo>
                  <a:lnTo>
                    <a:pt x="258747" y="279223"/>
                  </a:lnTo>
                  <a:lnTo>
                    <a:pt x="258747" y="930"/>
                  </a:lnTo>
                  <a:lnTo>
                    <a:pt x="261539" y="930"/>
                  </a:lnTo>
                  <a:lnTo>
                    <a:pt x="261539" y="279223"/>
                  </a:lnTo>
                  <a:lnTo>
                    <a:pt x="265262" y="279223"/>
                  </a:lnTo>
                  <a:lnTo>
                    <a:pt x="265262" y="930"/>
                  </a:lnTo>
                  <a:lnTo>
                    <a:pt x="268985" y="930"/>
                  </a:lnTo>
                  <a:lnTo>
                    <a:pt x="268985" y="279223"/>
                  </a:lnTo>
                  <a:lnTo>
                    <a:pt x="271777" y="279223"/>
                  </a:lnTo>
                  <a:lnTo>
                    <a:pt x="271777" y="930"/>
                  </a:lnTo>
                </a:path>
                <a:path w="273050" h="279400">
                  <a:moveTo>
                    <a:pt x="0" y="0"/>
                  </a:moveTo>
                  <a:lnTo>
                    <a:pt x="0" y="0"/>
                  </a:lnTo>
                  <a:lnTo>
                    <a:pt x="0" y="279223"/>
                  </a:lnTo>
                  <a:lnTo>
                    <a:pt x="27922" y="279223"/>
                  </a:lnTo>
                  <a:lnTo>
                    <a:pt x="55844" y="279223"/>
                  </a:lnTo>
                  <a:lnTo>
                    <a:pt x="55844" y="227101"/>
                  </a:lnTo>
                  <a:lnTo>
                    <a:pt x="55844" y="175910"/>
                  </a:lnTo>
                  <a:lnTo>
                    <a:pt x="55844" y="123789"/>
                  </a:lnTo>
                  <a:lnTo>
                    <a:pt x="55844" y="71667"/>
                  </a:lnTo>
                  <a:lnTo>
                    <a:pt x="91213" y="123789"/>
                  </a:lnTo>
                  <a:lnTo>
                    <a:pt x="126581" y="174980"/>
                  </a:lnTo>
                  <a:lnTo>
                    <a:pt x="161949" y="227101"/>
                  </a:lnTo>
                  <a:lnTo>
                    <a:pt x="197318" y="279223"/>
                  </a:lnTo>
                  <a:lnTo>
                    <a:pt x="234547" y="279223"/>
                  </a:lnTo>
                  <a:lnTo>
                    <a:pt x="272708" y="279223"/>
                  </a:lnTo>
                  <a:lnTo>
                    <a:pt x="272708" y="232686"/>
                  </a:lnTo>
                  <a:lnTo>
                    <a:pt x="272708" y="0"/>
                  </a:lnTo>
                  <a:lnTo>
                    <a:pt x="244786" y="0"/>
                  </a:lnTo>
                  <a:lnTo>
                    <a:pt x="216863" y="0"/>
                  </a:lnTo>
                  <a:lnTo>
                    <a:pt x="216863" y="53052"/>
                  </a:lnTo>
                  <a:lnTo>
                    <a:pt x="216863" y="106104"/>
                  </a:lnTo>
                  <a:lnTo>
                    <a:pt x="216863" y="160088"/>
                  </a:lnTo>
                  <a:lnTo>
                    <a:pt x="216863" y="213140"/>
                  </a:lnTo>
                  <a:lnTo>
                    <a:pt x="183356" y="160088"/>
                  </a:lnTo>
                  <a:lnTo>
                    <a:pt x="149850" y="107035"/>
                  </a:lnTo>
                  <a:lnTo>
                    <a:pt x="116343" y="53052"/>
                  </a:lnTo>
                  <a:lnTo>
                    <a:pt x="82836" y="0"/>
                  </a:lnTo>
                  <a:lnTo>
                    <a:pt x="40952" y="0"/>
                  </a:lnTo>
                  <a:lnTo>
                    <a:pt x="0" y="0"/>
                  </a:lnTo>
                </a:path>
              </a:pathLst>
            </a:custGeom>
            <a:ln w="5584">
              <a:solidFill>
                <a:srgbClr val="000000"/>
              </a:solidFill>
            </a:ln>
          </p:spPr>
          <p:txBody>
            <a:bodyPr wrap="square" lIns="0" tIns="0" rIns="0" bIns="0" rtlCol="0"/>
            <a:lstStyle/>
            <a:p>
              <a:endParaRPr sz="921"/>
            </a:p>
          </p:txBody>
        </p:sp>
        <p:pic>
          <p:nvPicPr>
            <p:cNvPr id="303" name="object 303"/>
            <p:cNvPicPr/>
            <p:nvPr/>
          </p:nvPicPr>
          <p:blipFill>
            <a:blip r:embed="rId184" cstate="print"/>
            <a:stretch>
              <a:fillRect/>
            </a:stretch>
          </p:blipFill>
          <p:spPr>
            <a:xfrm>
              <a:off x="12894547" y="5101417"/>
              <a:ext cx="188940" cy="292251"/>
            </a:xfrm>
            <a:prstGeom prst="rect">
              <a:avLst/>
            </a:prstGeom>
          </p:spPr>
        </p:pic>
        <p:sp>
          <p:nvSpPr>
            <p:cNvPr id="304" name="object 304"/>
            <p:cNvSpPr/>
            <p:nvPr/>
          </p:nvSpPr>
          <p:spPr>
            <a:xfrm>
              <a:off x="13131886" y="5108861"/>
              <a:ext cx="199390" cy="279400"/>
            </a:xfrm>
            <a:custGeom>
              <a:avLst/>
              <a:gdLst/>
              <a:ahLst/>
              <a:cxnLst/>
              <a:rect l="l" t="t" r="r" b="b"/>
              <a:pathLst>
                <a:path w="199390" h="279400">
                  <a:moveTo>
                    <a:pt x="0" y="279223"/>
                  </a:moveTo>
                  <a:lnTo>
                    <a:pt x="0" y="930"/>
                  </a:lnTo>
                  <a:lnTo>
                    <a:pt x="3722" y="930"/>
                  </a:lnTo>
                  <a:lnTo>
                    <a:pt x="3722" y="279223"/>
                  </a:lnTo>
                  <a:lnTo>
                    <a:pt x="7445" y="279223"/>
                  </a:lnTo>
                  <a:lnTo>
                    <a:pt x="7445" y="930"/>
                  </a:lnTo>
                  <a:lnTo>
                    <a:pt x="10238" y="930"/>
                  </a:lnTo>
                  <a:lnTo>
                    <a:pt x="10238" y="279223"/>
                  </a:lnTo>
                  <a:lnTo>
                    <a:pt x="13961" y="279223"/>
                  </a:lnTo>
                  <a:lnTo>
                    <a:pt x="13961" y="930"/>
                  </a:lnTo>
                  <a:lnTo>
                    <a:pt x="17684" y="930"/>
                  </a:lnTo>
                  <a:lnTo>
                    <a:pt x="17684" y="279223"/>
                  </a:lnTo>
                  <a:lnTo>
                    <a:pt x="20476" y="279223"/>
                  </a:lnTo>
                  <a:lnTo>
                    <a:pt x="20476" y="930"/>
                  </a:lnTo>
                  <a:lnTo>
                    <a:pt x="24199" y="930"/>
                  </a:lnTo>
                  <a:lnTo>
                    <a:pt x="24199" y="279223"/>
                  </a:lnTo>
                  <a:lnTo>
                    <a:pt x="27922" y="279223"/>
                  </a:lnTo>
                  <a:lnTo>
                    <a:pt x="27922" y="930"/>
                  </a:lnTo>
                  <a:lnTo>
                    <a:pt x="30714" y="930"/>
                  </a:lnTo>
                  <a:lnTo>
                    <a:pt x="30714" y="279223"/>
                  </a:lnTo>
                  <a:lnTo>
                    <a:pt x="34437" y="279223"/>
                  </a:lnTo>
                  <a:lnTo>
                    <a:pt x="34437" y="930"/>
                  </a:lnTo>
                  <a:lnTo>
                    <a:pt x="37229" y="930"/>
                  </a:lnTo>
                  <a:lnTo>
                    <a:pt x="37229" y="279223"/>
                  </a:lnTo>
                  <a:lnTo>
                    <a:pt x="40952" y="279223"/>
                  </a:lnTo>
                  <a:lnTo>
                    <a:pt x="40952" y="930"/>
                  </a:lnTo>
                  <a:lnTo>
                    <a:pt x="44675" y="930"/>
                  </a:lnTo>
                  <a:lnTo>
                    <a:pt x="44675" y="279223"/>
                  </a:lnTo>
                  <a:lnTo>
                    <a:pt x="47468" y="279223"/>
                  </a:lnTo>
                  <a:lnTo>
                    <a:pt x="47468" y="930"/>
                  </a:lnTo>
                  <a:lnTo>
                    <a:pt x="51190" y="930"/>
                  </a:lnTo>
                  <a:lnTo>
                    <a:pt x="51190" y="279223"/>
                  </a:lnTo>
                  <a:lnTo>
                    <a:pt x="54913" y="279223"/>
                  </a:lnTo>
                  <a:lnTo>
                    <a:pt x="54913" y="930"/>
                  </a:lnTo>
                  <a:lnTo>
                    <a:pt x="57706" y="930"/>
                  </a:lnTo>
                  <a:lnTo>
                    <a:pt x="57706" y="279223"/>
                  </a:lnTo>
                  <a:lnTo>
                    <a:pt x="61429" y="279223"/>
                  </a:lnTo>
                  <a:lnTo>
                    <a:pt x="61429" y="930"/>
                  </a:lnTo>
                  <a:lnTo>
                    <a:pt x="65152" y="930"/>
                  </a:lnTo>
                  <a:lnTo>
                    <a:pt x="65152" y="45606"/>
                  </a:lnTo>
                  <a:lnTo>
                    <a:pt x="67944" y="45606"/>
                  </a:lnTo>
                  <a:lnTo>
                    <a:pt x="67944" y="930"/>
                  </a:lnTo>
                  <a:lnTo>
                    <a:pt x="71667" y="930"/>
                  </a:lnTo>
                  <a:lnTo>
                    <a:pt x="71667" y="45606"/>
                  </a:lnTo>
                  <a:lnTo>
                    <a:pt x="74459" y="45606"/>
                  </a:lnTo>
                  <a:lnTo>
                    <a:pt x="74459" y="930"/>
                  </a:lnTo>
                  <a:lnTo>
                    <a:pt x="78182" y="930"/>
                  </a:lnTo>
                  <a:lnTo>
                    <a:pt x="78182" y="45606"/>
                  </a:lnTo>
                  <a:lnTo>
                    <a:pt x="81905" y="45606"/>
                  </a:lnTo>
                  <a:lnTo>
                    <a:pt x="81905" y="930"/>
                  </a:lnTo>
                  <a:lnTo>
                    <a:pt x="84697" y="930"/>
                  </a:lnTo>
                  <a:lnTo>
                    <a:pt x="84697" y="45606"/>
                  </a:lnTo>
                  <a:lnTo>
                    <a:pt x="88420" y="45606"/>
                  </a:lnTo>
                  <a:lnTo>
                    <a:pt x="88420" y="930"/>
                  </a:lnTo>
                  <a:lnTo>
                    <a:pt x="92143" y="930"/>
                  </a:lnTo>
                  <a:lnTo>
                    <a:pt x="92143" y="45606"/>
                  </a:lnTo>
                  <a:lnTo>
                    <a:pt x="94936" y="45606"/>
                  </a:lnTo>
                  <a:lnTo>
                    <a:pt x="94936" y="930"/>
                  </a:lnTo>
                  <a:lnTo>
                    <a:pt x="98659" y="930"/>
                  </a:lnTo>
                  <a:lnTo>
                    <a:pt x="98659" y="45606"/>
                  </a:lnTo>
                  <a:lnTo>
                    <a:pt x="102381" y="45606"/>
                  </a:lnTo>
                  <a:lnTo>
                    <a:pt x="102381" y="930"/>
                  </a:lnTo>
                  <a:lnTo>
                    <a:pt x="105174" y="930"/>
                  </a:lnTo>
                  <a:lnTo>
                    <a:pt x="105174" y="45606"/>
                  </a:lnTo>
                  <a:lnTo>
                    <a:pt x="108897" y="45606"/>
                  </a:lnTo>
                  <a:lnTo>
                    <a:pt x="108897" y="930"/>
                  </a:lnTo>
                  <a:lnTo>
                    <a:pt x="111689" y="930"/>
                  </a:lnTo>
                  <a:lnTo>
                    <a:pt x="111689" y="45606"/>
                  </a:lnTo>
                  <a:lnTo>
                    <a:pt x="115412" y="45606"/>
                  </a:lnTo>
                  <a:lnTo>
                    <a:pt x="115412" y="930"/>
                  </a:lnTo>
                  <a:lnTo>
                    <a:pt x="119135" y="930"/>
                  </a:lnTo>
                  <a:lnTo>
                    <a:pt x="119135" y="45606"/>
                  </a:lnTo>
                  <a:lnTo>
                    <a:pt x="121927" y="45606"/>
                  </a:lnTo>
                  <a:lnTo>
                    <a:pt x="121927" y="930"/>
                  </a:lnTo>
                  <a:lnTo>
                    <a:pt x="125650" y="930"/>
                  </a:lnTo>
                  <a:lnTo>
                    <a:pt x="125650" y="45606"/>
                  </a:lnTo>
                  <a:lnTo>
                    <a:pt x="129373" y="45606"/>
                  </a:lnTo>
                  <a:lnTo>
                    <a:pt x="129373" y="930"/>
                  </a:lnTo>
                  <a:lnTo>
                    <a:pt x="132165" y="930"/>
                  </a:lnTo>
                  <a:lnTo>
                    <a:pt x="132165" y="45606"/>
                  </a:lnTo>
                  <a:lnTo>
                    <a:pt x="135888" y="45606"/>
                  </a:lnTo>
                  <a:lnTo>
                    <a:pt x="135888" y="930"/>
                  </a:lnTo>
                  <a:lnTo>
                    <a:pt x="139611" y="930"/>
                  </a:lnTo>
                  <a:lnTo>
                    <a:pt x="139611" y="45606"/>
                  </a:lnTo>
                  <a:lnTo>
                    <a:pt x="142404" y="45606"/>
                  </a:lnTo>
                  <a:lnTo>
                    <a:pt x="142404" y="930"/>
                  </a:lnTo>
                  <a:lnTo>
                    <a:pt x="146127" y="930"/>
                  </a:lnTo>
                  <a:lnTo>
                    <a:pt x="146127" y="45606"/>
                  </a:lnTo>
                  <a:lnTo>
                    <a:pt x="148919" y="45606"/>
                  </a:lnTo>
                  <a:lnTo>
                    <a:pt x="148919" y="930"/>
                  </a:lnTo>
                  <a:lnTo>
                    <a:pt x="152642" y="930"/>
                  </a:lnTo>
                  <a:lnTo>
                    <a:pt x="152642" y="45606"/>
                  </a:lnTo>
                  <a:lnTo>
                    <a:pt x="156365" y="45606"/>
                  </a:lnTo>
                  <a:lnTo>
                    <a:pt x="156365" y="930"/>
                  </a:lnTo>
                  <a:lnTo>
                    <a:pt x="159157" y="930"/>
                  </a:lnTo>
                  <a:lnTo>
                    <a:pt x="159157" y="45606"/>
                  </a:lnTo>
                  <a:lnTo>
                    <a:pt x="162880" y="45606"/>
                  </a:lnTo>
                  <a:lnTo>
                    <a:pt x="162880" y="930"/>
                  </a:lnTo>
                  <a:lnTo>
                    <a:pt x="166603" y="930"/>
                  </a:lnTo>
                  <a:lnTo>
                    <a:pt x="166603" y="45606"/>
                  </a:lnTo>
                  <a:lnTo>
                    <a:pt x="169395" y="45606"/>
                  </a:lnTo>
                  <a:lnTo>
                    <a:pt x="169395" y="930"/>
                  </a:lnTo>
                  <a:lnTo>
                    <a:pt x="173118" y="930"/>
                  </a:lnTo>
                  <a:lnTo>
                    <a:pt x="173118" y="45606"/>
                  </a:lnTo>
                  <a:lnTo>
                    <a:pt x="176841" y="45606"/>
                  </a:lnTo>
                  <a:lnTo>
                    <a:pt x="176841" y="930"/>
                  </a:lnTo>
                  <a:lnTo>
                    <a:pt x="179633" y="930"/>
                  </a:lnTo>
                  <a:lnTo>
                    <a:pt x="179633" y="45606"/>
                  </a:lnTo>
                  <a:lnTo>
                    <a:pt x="183356" y="45606"/>
                  </a:lnTo>
                  <a:lnTo>
                    <a:pt x="183356" y="930"/>
                  </a:lnTo>
                  <a:lnTo>
                    <a:pt x="186149" y="930"/>
                  </a:lnTo>
                  <a:lnTo>
                    <a:pt x="186149" y="45606"/>
                  </a:lnTo>
                  <a:lnTo>
                    <a:pt x="189872" y="45606"/>
                  </a:lnTo>
                  <a:lnTo>
                    <a:pt x="189872" y="930"/>
                  </a:lnTo>
                  <a:lnTo>
                    <a:pt x="193595" y="930"/>
                  </a:lnTo>
                  <a:lnTo>
                    <a:pt x="193595" y="45606"/>
                  </a:lnTo>
                  <a:lnTo>
                    <a:pt x="196387" y="45606"/>
                  </a:lnTo>
                  <a:lnTo>
                    <a:pt x="196387" y="930"/>
                  </a:lnTo>
                </a:path>
                <a:path w="199390" h="279400">
                  <a:moveTo>
                    <a:pt x="65152" y="279223"/>
                  </a:moveTo>
                  <a:lnTo>
                    <a:pt x="65152" y="234547"/>
                  </a:lnTo>
                  <a:lnTo>
                    <a:pt x="67944" y="234547"/>
                  </a:lnTo>
                  <a:lnTo>
                    <a:pt x="67944" y="279223"/>
                  </a:lnTo>
                  <a:lnTo>
                    <a:pt x="71667" y="279223"/>
                  </a:lnTo>
                  <a:lnTo>
                    <a:pt x="71667" y="234547"/>
                  </a:lnTo>
                  <a:lnTo>
                    <a:pt x="74459" y="234547"/>
                  </a:lnTo>
                  <a:lnTo>
                    <a:pt x="74459" y="279223"/>
                  </a:lnTo>
                  <a:lnTo>
                    <a:pt x="78182" y="279223"/>
                  </a:lnTo>
                  <a:lnTo>
                    <a:pt x="78182" y="234547"/>
                  </a:lnTo>
                  <a:lnTo>
                    <a:pt x="81905" y="234547"/>
                  </a:lnTo>
                  <a:lnTo>
                    <a:pt x="81905" y="279223"/>
                  </a:lnTo>
                  <a:lnTo>
                    <a:pt x="84697" y="279223"/>
                  </a:lnTo>
                  <a:lnTo>
                    <a:pt x="84697" y="234547"/>
                  </a:lnTo>
                  <a:lnTo>
                    <a:pt x="88420" y="234547"/>
                  </a:lnTo>
                  <a:lnTo>
                    <a:pt x="88420" y="279223"/>
                  </a:lnTo>
                  <a:lnTo>
                    <a:pt x="92143" y="279223"/>
                  </a:lnTo>
                  <a:lnTo>
                    <a:pt x="92143" y="234547"/>
                  </a:lnTo>
                  <a:lnTo>
                    <a:pt x="94936" y="234547"/>
                  </a:lnTo>
                  <a:lnTo>
                    <a:pt x="94936" y="279223"/>
                  </a:lnTo>
                  <a:lnTo>
                    <a:pt x="98659" y="279223"/>
                  </a:lnTo>
                  <a:lnTo>
                    <a:pt x="98659" y="234547"/>
                  </a:lnTo>
                  <a:lnTo>
                    <a:pt x="102381" y="234547"/>
                  </a:lnTo>
                  <a:lnTo>
                    <a:pt x="102381" y="279223"/>
                  </a:lnTo>
                  <a:lnTo>
                    <a:pt x="105174" y="279223"/>
                  </a:lnTo>
                  <a:lnTo>
                    <a:pt x="105174" y="234547"/>
                  </a:lnTo>
                  <a:lnTo>
                    <a:pt x="108897" y="234547"/>
                  </a:lnTo>
                  <a:lnTo>
                    <a:pt x="108897" y="279223"/>
                  </a:lnTo>
                  <a:lnTo>
                    <a:pt x="111689" y="279223"/>
                  </a:lnTo>
                  <a:lnTo>
                    <a:pt x="111689" y="234547"/>
                  </a:lnTo>
                  <a:lnTo>
                    <a:pt x="115412" y="234547"/>
                  </a:lnTo>
                  <a:lnTo>
                    <a:pt x="115412" y="279223"/>
                  </a:lnTo>
                  <a:lnTo>
                    <a:pt x="119135" y="279223"/>
                  </a:lnTo>
                  <a:lnTo>
                    <a:pt x="119135" y="234547"/>
                  </a:lnTo>
                  <a:lnTo>
                    <a:pt x="121927" y="234547"/>
                  </a:lnTo>
                  <a:lnTo>
                    <a:pt x="121927" y="279223"/>
                  </a:lnTo>
                  <a:lnTo>
                    <a:pt x="125650" y="279223"/>
                  </a:lnTo>
                  <a:lnTo>
                    <a:pt x="125650" y="234547"/>
                  </a:lnTo>
                  <a:lnTo>
                    <a:pt x="129373" y="234547"/>
                  </a:lnTo>
                  <a:lnTo>
                    <a:pt x="129373" y="279223"/>
                  </a:lnTo>
                  <a:lnTo>
                    <a:pt x="132165" y="279223"/>
                  </a:lnTo>
                  <a:lnTo>
                    <a:pt x="132165" y="234547"/>
                  </a:lnTo>
                  <a:lnTo>
                    <a:pt x="135888" y="234547"/>
                  </a:lnTo>
                  <a:lnTo>
                    <a:pt x="135888" y="279223"/>
                  </a:lnTo>
                  <a:lnTo>
                    <a:pt x="139611" y="279223"/>
                  </a:lnTo>
                  <a:lnTo>
                    <a:pt x="139611" y="234547"/>
                  </a:lnTo>
                  <a:lnTo>
                    <a:pt x="142404" y="234547"/>
                  </a:lnTo>
                  <a:lnTo>
                    <a:pt x="142404" y="279223"/>
                  </a:lnTo>
                  <a:lnTo>
                    <a:pt x="146127" y="279223"/>
                  </a:lnTo>
                  <a:lnTo>
                    <a:pt x="146127" y="234547"/>
                  </a:lnTo>
                  <a:lnTo>
                    <a:pt x="148919" y="234547"/>
                  </a:lnTo>
                  <a:lnTo>
                    <a:pt x="148919" y="279223"/>
                  </a:lnTo>
                  <a:lnTo>
                    <a:pt x="152642" y="279223"/>
                  </a:lnTo>
                  <a:lnTo>
                    <a:pt x="152642" y="234547"/>
                  </a:lnTo>
                  <a:lnTo>
                    <a:pt x="156365" y="234547"/>
                  </a:lnTo>
                  <a:lnTo>
                    <a:pt x="156365" y="279223"/>
                  </a:lnTo>
                  <a:lnTo>
                    <a:pt x="159157" y="279223"/>
                  </a:lnTo>
                  <a:lnTo>
                    <a:pt x="159157" y="234547"/>
                  </a:lnTo>
                  <a:lnTo>
                    <a:pt x="162880" y="234547"/>
                  </a:lnTo>
                  <a:lnTo>
                    <a:pt x="162880" y="279223"/>
                  </a:lnTo>
                  <a:lnTo>
                    <a:pt x="166603" y="279223"/>
                  </a:lnTo>
                  <a:lnTo>
                    <a:pt x="166603" y="234547"/>
                  </a:lnTo>
                  <a:lnTo>
                    <a:pt x="169395" y="234547"/>
                  </a:lnTo>
                  <a:lnTo>
                    <a:pt x="169395" y="279223"/>
                  </a:lnTo>
                  <a:lnTo>
                    <a:pt x="173118" y="279223"/>
                  </a:lnTo>
                  <a:lnTo>
                    <a:pt x="173118" y="234547"/>
                  </a:lnTo>
                  <a:lnTo>
                    <a:pt x="176841" y="234547"/>
                  </a:lnTo>
                  <a:lnTo>
                    <a:pt x="176841" y="279223"/>
                  </a:lnTo>
                  <a:lnTo>
                    <a:pt x="179633" y="279223"/>
                  </a:lnTo>
                  <a:lnTo>
                    <a:pt x="179633" y="234547"/>
                  </a:lnTo>
                  <a:lnTo>
                    <a:pt x="183356" y="234547"/>
                  </a:lnTo>
                  <a:lnTo>
                    <a:pt x="183356" y="279223"/>
                  </a:lnTo>
                  <a:lnTo>
                    <a:pt x="186149" y="279223"/>
                  </a:lnTo>
                  <a:lnTo>
                    <a:pt x="186149" y="234547"/>
                  </a:lnTo>
                  <a:lnTo>
                    <a:pt x="189872" y="234547"/>
                  </a:lnTo>
                  <a:lnTo>
                    <a:pt x="189872" y="279223"/>
                  </a:lnTo>
                  <a:lnTo>
                    <a:pt x="193595" y="279223"/>
                  </a:lnTo>
                  <a:lnTo>
                    <a:pt x="193595" y="234547"/>
                  </a:lnTo>
                  <a:lnTo>
                    <a:pt x="196387" y="234547"/>
                  </a:lnTo>
                  <a:lnTo>
                    <a:pt x="196387" y="279223"/>
                  </a:lnTo>
                </a:path>
                <a:path w="199390" h="279400">
                  <a:moveTo>
                    <a:pt x="65152" y="157295"/>
                  </a:moveTo>
                  <a:lnTo>
                    <a:pt x="65152" y="116343"/>
                  </a:lnTo>
                  <a:lnTo>
                    <a:pt x="67944" y="116343"/>
                  </a:lnTo>
                  <a:lnTo>
                    <a:pt x="67944" y="157295"/>
                  </a:lnTo>
                  <a:lnTo>
                    <a:pt x="71667" y="157295"/>
                  </a:lnTo>
                  <a:lnTo>
                    <a:pt x="71667" y="116343"/>
                  </a:lnTo>
                  <a:lnTo>
                    <a:pt x="74459" y="116343"/>
                  </a:lnTo>
                  <a:lnTo>
                    <a:pt x="74459" y="157295"/>
                  </a:lnTo>
                  <a:lnTo>
                    <a:pt x="78182" y="157295"/>
                  </a:lnTo>
                  <a:lnTo>
                    <a:pt x="78182" y="116343"/>
                  </a:lnTo>
                  <a:lnTo>
                    <a:pt x="81905" y="116343"/>
                  </a:lnTo>
                  <a:lnTo>
                    <a:pt x="81905" y="157295"/>
                  </a:lnTo>
                  <a:lnTo>
                    <a:pt x="84697" y="157295"/>
                  </a:lnTo>
                  <a:lnTo>
                    <a:pt x="84697" y="116343"/>
                  </a:lnTo>
                  <a:lnTo>
                    <a:pt x="88420" y="116343"/>
                  </a:lnTo>
                  <a:lnTo>
                    <a:pt x="88420" y="157295"/>
                  </a:lnTo>
                  <a:lnTo>
                    <a:pt x="92143" y="157295"/>
                  </a:lnTo>
                  <a:lnTo>
                    <a:pt x="92143" y="116343"/>
                  </a:lnTo>
                  <a:lnTo>
                    <a:pt x="94936" y="116343"/>
                  </a:lnTo>
                  <a:lnTo>
                    <a:pt x="94936" y="157295"/>
                  </a:lnTo>
                  <a:lnTo>
                    <a:pt x="98659" y="157295"/>
                  </a:lnTo>
                  <a:lnTo>
                    <a:pt x="98659" y="116343"/>
                  </a:lnTo>
                  <a:lnTo>
                    <a:pt x="102381" y="116343"/>
                  </a:lnTo>
                  <a:lnTo>
                    <a:pt x="102381" y="157295"/>
                  </a:lnTo>
                  <a:lnTo>
                    <a:pt x="105174" y="157295"/>
                  </a:lnTo>
                  <a:lnTo>
                    <a:pt x="105174" y="116343"/>
                  </a:lnTo>
                  <a:lnTo>
                    <a:pt x="108897" y="116343"/>
                  </a:lnTo>
                  <a:lnTo>
                    <a:pt x="108897" y="157295"/>
                  </a:lnTo>
                  <a:lnTo>
                    <a:pt x="111689" y="157295"/>
                  </a:lnTo>
                  <a:lnTo>
                    <a:pt x="111689" y="116343"/>
                  </a:lnTo>
                  <a:lnTo>
                    <a:pt x="115412" y="116343"/>
                  </a:lnTo>
                  <a:lnTo>
                    <a:pt x="115412" y="157295"/>
                  </a:lnTo>
                  <a:lnTo>
                    <a:pt x="119135" y="157295"/>
                  </a:lnTo>
                  <a:lnTo>
                    <a:pt x="119135" y="116343"/>
                  </a:lnTo>
                  <a:lnTo>
                    <a:pt x="121927" y="116343"/>
                  </a:lnTo>
                  <a:lnTo>
                    <a:pt x="121927" y="157295"/>
                  </a:lnTo>
                  <a:lnTo>
                    <a:pt x="125650" y="157295"/>
                  </a:lnTo>
                  <a:lnTo>
                    <a:pt x="125650" y="116343"/>
                  </a:lnTo>
                  <a:lnTo>
                    <a:pt x="129373" y="116343"/>
                  </a:lnTo>
                  <a:lnTo>
                    <a:pt x="129373" y="157295"/>
                  </a:lnTo>
                  <a:lnTo>
                    <a:pt x="132165" y="157295"/>
                  </a:lnTo>
                  <a:lnTo>
                    <a:pt x="132165" y="116343"/>
                  </a:lnTo>
                  <a:lnTo>
                    <a:pt x="135888" y="116343"/>
                  </a:lnTo>
                  <a:lnTo>
                    <a:pt x="135888" y="157295"/>
                  </a:lnTo>
                  <a:lnTo>
                    <a:pt x="139611" y="157295"/>
                  </a:lnTo>
                  <a:lnTo>
                    <a:pt x="139611" y="116343"/>
                  </a:lnTo>
                  <a:lnTo>
                    <a:pt x="142404" y="116343"/>
                  </a:lnTo>
                  <a:lnTo>
                    <a:pt x="142404" y="157295"/>
                  </a:lnTo>
                  <a:lnTo>
                    <a:pt x="146127" y="157295"/>
                  </a:lnTo>
                  <a:lnTo>
                    <a:pt x="146127" y="116343"/>
                  </a:lnTo>
                  <a:lnTo>
                    <a:pt x="148919" y="116343"/>
                  </a:lnTo>
                  <a:lnTo>
                    <a:pt x="148919" y="157295"/>
                  </a:lnTo>
                  <a:lnTo>
                    <a:pt x="152642" y="157295"/>
                  </a:lnTo>
                  <a:lnTo>
                    <a:pt x="152642" y="116343"/>
                  </a:lnTo>
                  <a:lnTo>
                    <a:pt x="156365" y="116343"/>
                  </a:lnTo>
                  <a:lnTo>
                    <a:pt x="156365" y="157295"/>
                  </a:lnTo>
                  <a:lnTo>
                    <a:pt x="159157" y="157295"/>
                  </a:lnTo>
                  <a:lnTo>
                    <a:pt x="159157" y="116343"/>
                  </a:lnTo>
                  <a:lnTo>
                    <a:pt x="162880" y="116343"/>
                  </a:lnTo>
                  <a:lnTo>
                    <a:pt x="162880" y="157295"/>
                  </a:lnTo>
                  <a:lnTo>
                    <a:pt x="166603" y="157295"/>
                  </a:lnTo>
                  <a:lnTo>
                    <a:pt x="166603" y="116343"/>
                  </a:lnTo>
                  <a:lnTo>
                    <a:pt x="169395" y="116343"/>
                  </a:lnTo>
                  <a:lnTo>
                    <a:pt x="169395" y="157295"/>
                  </a:lnTo>
                  <a:lnTo>
                    <a:pt x="173118" y="157295"/>
                  </a:lnTo>
                  <a:lnTo>
                    <a:pt x="173118" y="116343"/>
                  </a:lnTo>
                  <a:lnTo>
                    <a:pt x="176841" y="116343"/>
                  </a:lnTo>
                  <a:lnTo>
                    <a:pt x="176841" y="157295"/>
                  </a:lnTo>
                  <a:lnTo>
                    <a:pt x="179633" y="157295"/>
                  </a:lnTo>
                  <a:lnTo>
                    <a:pt x="179633" y="116343"/>
                  </a:lnTo>
                </a:path>
                <a:path w="199390" h="279400">
                  <a:moveTo>
                    <a:pt x="0" y="0"/>
                  </a:moveTo>
                  <a:lnTo>
                    <a:pt x="0" y="0"/>
                  </a:lnTo>
                  <a:lnTo>
                    <a:pt x="0" y="279223"/>
                  </a:lnTo>
                  <a:lnTo>
                    <a:pt x="49329" y="279223"/>
                  </a:lnTo>
                  <a:lnTo>
                    <a:pt x="99589" y="279223"/>
                  </a:lnTo>
                  <a:lnTo>
                    <a:pt x="148919" y="279223"/>
                  </a:lnTo>
                  <a:lnTo>
                    <a:pt x="199179" y="279223"/>
                  </a:lnTo>
                  <a:lnTo>
                    <a:pt x="199179" y="232686"/>
                  </a:lnTo>
                  <a:lnTo>
                    <a:pt x="153572" y="232686"/>
                  </a:lnTo>
                  <a:lnTo>
                    <a:pt x="107035" y="232686"/>
                  </a:lnTo>
                  <a:lnTo>
                    <a:pt x="61429" y="232686"/>
                  </a:lnTo>
                  <a:lnTo>
                    <a:pt x="61429" y="195456"/>
                  </a:lnTo>
                  <a:lnTo>
                    <a:pt x="61429" y="157295"/>
                  </a:lnTo>
                  <a:lnTo>
                    <a:pt x="102381" y="157295"/>
                  </a:lnTo>
                  <a:lnTo>
                    <a:pt x="142404" y="157295"/>
                  </a:lnTo>
                  <a:lnTo>
                    <a:pt x="183356" y="157295"/>
                  </a:lnTo>
                  <a:lnTo>
                    <a:pt x="183356" y="114481"/>
                  </a:lnTo>
                  <a:lnTo>
                    <a:pt x="142404" y="114481"/>
                  </a:lnTo>
                  <a:lnTo>
                    <a:pt x="102381" y="114481"/>
                  </a:lnTo>
                  <a:lnTo>
                    <a:pt x="61429" y="114481"/>
                  </a:lnTo>
                  <a:lnTo>
                    <a:pt x="61429" y="80044"/>
                  </a:lnTo>
                  <a:lnTo>
                    <a:pt x="61429" y="45606"/>
                  </a:lnTo>
                  <a:lnTo>
                    <a:pt x="107035" y="45606"/>
                  </a:lnTo>
                  <a:lnTo>
                    <a:pt x="153572" y="45606"/>
                  </a:lnTo>
                  <a:lnTo>
                    <a:pt x="199179" y="45606"/>
                  </a:lnTo>
                  <a:lnTo>
                    <a:pt x="199179" y="0"/>
                  </a:lnTo>
                  <a:lnTo>
                    <a:pt x="148919" y="0"/>
                  </a:lnTo>
                  <a:lnTo>
                    <a:pt x="99589" y="0"/>
                  </a:lnTo>
                  <a:lnTo>
                    <a:pt x="49329" y="0"/>
                  </a:lnTo>
                  <a:lnTo>
                    <a:pt x="0" y="0"/>
                  </a:lnTo>
                </a:path>
              </a:pathLst>
            </a:custGeom>
            <a:ln w="5584">
              <a:solidFill>
                <a:srgbClr val="000000"/>
              </a:solidFill>
            </a:ln>
          </p:spPr>
          <p:txBody>
            <a:bodyPr wrap="square" lIns="0" tIns="0" rIns="0" bIns="0" rtlCol="0"/>
            <a:lstStyle/>
            <a:p>
              <a:endParaRPr sz="921"/>
            </a:p>
          </p:txBody>
        </p:sp>
        <p:pic>
          <p:nvPicPr>
            <p:cNvPr id="305" name="object 305"/>
            <p:cNvPicPr/>
            <p:nvPr/>
          </p:nvPicPr>
          <p:blipFill>
            <a:blip r:embed="rId185" cstate="print"/>
            <a:stretch>
              <a:fillRect/>
            </a:stretch>
          </p:blipFill>
          <p:spPr>
            <a:xfrm>
              <a:off x="13385049" y="5105149"/>
              <a:ext cx="536109" cy="285727"/>
            </a:xfrm>
            <a:prstGeom prst="rect">
              <a:avLst/>
            </a:prstGeom>
          </p:spPr>
        </p:pic>
        <p:sp>
          <p:nvSpPr>
            <p:cNvPr id="306" name="object 306"/>
            <p:cNvSpPr/>
            <p:nvPr/>
          </p:nvSpPr>
          <p:spPr>
            <a:xfrm>
              <a:off x="13950943" y="5108861"/>
              <a:ext cx="65405" cy="279400"/>
            </a:xfrm>
            <a:custGeom>
              <a:avLst/>
              <a:gdLst/>
              <a:ahLst/>
              <a:cxnLst/>
              <a:rect l="l" t="t" r="r" b="b"/>
              <a:pathLst>
                <a:path w="65405" h="279400">
                  <a:moveTo>
                    <a:pt x="930" y="279223"/>
                  </a:moveTo>
                  <a:lnTo>
                    <a:pt x="930" y="930"/>
                  </a:lnTo>
                  <a:lnTo>
                    <a:pt x="4653" y="930"/>
                  </a:lnTo>
                  <a:lnTo>
                    <a:pt x="4653" y="279223"/>
                  </a:lnTo>
                  <a:lnTo>
                    <a:pt x="7445" y="279223"/>
                  </a:lnTo>
                  <a:lnTo>
                    <a:pt x="7445" y="930"/>
                  </a:lnTo>
                  <a:lnTo>
                    <a:pt x="11168" y="930"/>
                  </a:lnTo>
                  <a:lnTo>
                    <a:pt x="11168" y="279223"/>
                  </a:lnTo>
                  <a:lnTo>
                    <a:pt x="13961" y="279223"/>
                  </a:lnTo>
                  <a:lnTo>
                    <a:pt x="13961" y="930"/>
                  </a:lnTo>
                  <a:lnTo>
                    <a:pt x="17684" y="930"/>
                  </a:lnTo>
                  <a:lnTo>
                    <a:pt x="17684" y="279223"/>
                  </a:lnTo>
                  <a:lnTo>
                    <a:pt x="21407" y="279223"/>
                  </a:lnTo>
                  <a:lnTo>
                    <a:pt x="21407" y="930"/>
                  </a:lnTo>
                  <a:lnTo>
                    <a:pt x="24199" y="930"/>
                  </a:lnTo>
                  <a:lnTo>
                    <a:pt x="24199" y="279223"/>
                  </a:lnTo>
                  <a:lnTo>
                    <a:pt x="27922" y="279223"/>
                  </a:lnTo>
                  <a:lnTo>
                    <a:pt x="27922" y="930"/>
                  </a:lnTo>
                  <a:lnTo>
                    <a:pt x="31645" y="930"/>
                  </a:lnTo>
                  <a:lnTo>
                    <a:pt x="31645" y="279223"/>
                  </a:lnTo>
                  <a:lnTo>
                    <a:pt x="34437" y="279223"/>
                  </a:lnTo>
                  <a:lnTo>
                    <a:pt x="34437" y="930"/>
                  </a:lnTo>
                  <a:lnTo>
                    <a:pt x="38160" y="930"/>
                  </a:lnTo>
                  <a:lnTo>
                    <a:pt x="38160" y="279223"/>
                  </a:lnTo>
                  <a:lnTo>
                    <a:pt x="41883" y="279223"/>
                  </a:lnTo>
                  <a:lnTo>
                    <a:pt x="41883" y="930"/>
                  </a:lnTo>
                  <a:lnTo>
                    <a:pt x="44675" y="930"/>
                  </a:lnTo>
                  <a:lnTo>
                    <a:pt x="44675" y="279223"/>
                  </a:lnTo>
                  <a:lnTo>
                    <a:pt x="48398" y="279223"/>
                  </a:lnTo>
                  <a:lnTo>
                    <a:pt x="48398" y="930"/>
                  </a:lnTo>
                  <a:lnTo>
                    <a:pt x="51190" y="930"/>
                  </a:lnTo>
                  <a:lnTo>
                    <a:pt x="51190" y="279223"/>
                  </a:lnTo>
                  <a:lnTo>
                    <a:pt x="54913" y="279223"/>
                  </a:lnTo>
                  <a:lnTo>
                    <a:pt x="54913" y="930"/>
                  </a:lnTo>
                  <a:lnTo>
                    <a:pt x="58636" y="930"/>
                  </a:lnTo>
                  <a:lnTo>
                    <a:pt x="58636" y="279223"/>
                  </a:lnTo>
                  <a:lnTo>
                    <a:pt x="61429" y="279223"/>
                  </a:lnTo>
                  <a:lnTo>
                    <a:pt x="61429" y="930"/>
                  </a:lnTo>
                  <a:lnTo>
                    <a:pt x="65152" y="930"/>
                  </a:lnTo>
                  <a:lnTo>
                    <a:pt x="65152" y="279223"/>
                  </a:lnTo>
                </a:path>
                <a:path w="65405" h="279400">
                  <a:moveTo>
                    <a:pt x="0" y="0"/>
                  </a:moveTo>
                  <a:lnTo>
                    <a:pt x="0" y="0"/>
                  </a:lnTo>
                  <a:lnTo>
                    <a:pt x="0" y="279223"/>
                  </a:lnTo>
                  <a:lnTo>
                    <a:pt x="32576" y="279223"/>
                  </a:lnTo>
                  <a:lnTo>
                    <a:pt x="65152" y="279223"/>
                  </a:lnTo>
                  <a:lnTo>
                    <a:pt x="65152" y="232686"/>
                  </a:lnTo>
                  <a:lnTo>
                    <a:pt x="65152" y="186149"/>
                  </a:lnTo>
                  <a:lnTo>
                    <a:pt x="65152" y="139611"/>
                  </a:lnTo>
                  <a:lnTo>
                    <a:pt x="65152" y="93074"/>
                  </a:lnTo>
                  <a:lnTo>
                    <a:pt x="65152" y="46537"/>
                  </a:lnTo>
                  <a:lnTo>
                    <a:pt x="65152" y="0"/>
                  </a:lnTo>
                  <a:lnTo>
                    <a:pt x="32576" y="0"/>
                  </a:lnTo>
                  <a:lnTo>
                    <a:pt x="0" y="0"/>
                  </a:lnTo>
                </a:path>
              </a:pathLst>
            </a:custGeom>
            <a:ln w="5584">
              <a:solidFill>
                <a:srgbClr val="000000"/>
              </a:solidFill>
            </a:ln>
          </p:spPr>
          <p:txBody>
            <a:bodyPr wrap="square" lIns="0" tIns="0" rIns="0" bIns="0" rtlCol="0"/>
            <a:lstStyle/>
            <a:p>
              <a:endParaRPr sz="921"/>
            </a:p>
          </p:txBody>
        </p:sp>
        <p:pic>
          <p:nvPicPr>
            <p:cNvPr id="307" name="object 307"/>
            <p:cNvPicPr/>
            <p:nvPr/>
          </p:nvPicPr>
          <p:blipFill>
            <a:blip r:embed="rId186" cstate="print"/>
            <a:stretch>
              <a:fillRect/>
            </a:stretch>
          </p:blipFill>
          <p:spPr>
            <a:xfrm>
              <a:off x="14056118" y="5098656"/>
              <a:ext cx="245715" cy="296874"/>
            </a:xfrm>
            <a:prstGeom prst="rect">
              <a:avLst/>
            </a:prstGeom>
          </p:spPr>
        </p:pic>
        <p:sp>
          <p:nvSpPr>
            <p:cNvPr id="308" name="object 308"/>
            <p:cNvSpPr/>
            <p:nvPr/>
          </p:nvSpPr>
          <p:spPr>
            <a:xfrm>
              <a:off x="14344647" y="5108861"/>
              <a:ext cx="200660" cy="279400"/>
            </a:xfrm>
            <a:custGeom>
              <a:avLst/>
              <a:gdLst/>
              <a:ahLst/>
              <a:cxnLst/>
              <a:rect l="l" t="t" r="r" b="b"/>
              <a:pathLst>
                <a:path w="200659" h="279400">
                  <a:moveTo>
                    <a:pt x="930" y="279223"/>
                  </a:moveTo>
                  <a:lnTo>
                    <a:pt x="930" y="930"/>
                  </a:lnTo>
                  <a:lnTo>
                    <a:pt x="4653" y="930"/>
                  </a:lnTo>
                  <a:lnTo>
                    <a:pt x="4653" y="279223"/>
                  </a:lnTo>
                  <a:lnTo>
                    <a:pt x="7445" y="279223"/>
                  </a:lnTo>
                  <a:lnTo>
                    <a:pt x="7445" y="930"/>
                  </a:lnTo>
                  <a:lnTo>
                    <a:pt x="11168" y="930"/>
                  </a:lnTo>
                  <a:lnTo>
                    <a:pt x="11168" y="279223"/>
                  </a:lnTo>
                  <a:lnTo>
                    <a:pt x="14891" y="279223"/>
                  </a:lnTo>
                  <a:lnTo>
                    <a:pt x="14891" y="930"/>
                  </a:lnTo>
                  <a:lnTo>
                    <a:pt x="17684" y="930"/>
                  </a:lnTo>
                  <a:lnTo>
                    <a:pt x="17684" y="279223"/>
                  </a:lnTo>
                  <a:lnTo>
                    <a:pt x="21407" y="279223"/>
                  </a:lnTo>
                  <a:lnTo>
                    <a:pt x="21407" y="930"/>
                  </a:lnTo>
                  <a:lnTo>
                    <a:pt x="25130" y="930"/>
                  </a:lnTo>
                  <a:lnTo>
                    <a:pt x="25130" y="279223"/>
                  </a:lnTo>
                  <a:lnTo>
                    <a:pt x="27922" y="279223"/>
                  </a:lnTo>
                  <a:lnTo>
                    <a:pt x="27922" y="930"/>
                  </a:lnTo>
                  <a:lnTo>
                    <a:pt x="31645" y="930"/>
                  </a:lnTo>
                  <a:lnTo>
                    <a:pt x="31645" y="279223"/>
                  </a:lnTo>
                  <a:lnTo>
                    <a:pt x="34437" y="279223"/>
                  </a:lnTo>
                  <a:lnTo>
                    <a:pt x="34437" y="930"/>
                  </a:lnTo>
                  <a:lnTo>
                    <a:pt x="38160" y="930"/>
                  </a:lnTo>
                  <a:lnTo>
                    <a:pt x="38160" y="279223"/>
                  </a:lnTo>
                  <a:lnTo>
                    <a:pt x="41883" y="279223"/>
                  </a:lnTo>
                  <a:lnTo>
                    <a:pt x="41883" y="930"/>
                  </a:lnTo>
                  <a:lnTo>
                    <a:pt x="44675" y="930"/>
                  </a:lnTo>
                  <a:lnTo>
                    <a:pt x="44675" y="279223"/>
                  </a:lnTo>
                  <a:lnTo>
                    <a:pt x="48398" y="279223"/>
                  </a:lnTo>
                  <a:lnTo>
                    <a:pt x="48398" y="930"/>
                  </a:lnTo>
                  <a:lnTo>
                    <a:pt x="52121" y="930"/>
                  </a:lnTo>
                  <a:lnTo>
                    <a:pt x="52121" y="279223"/>
                  </a:lnTo>
                  <a:lnTo>
                    <a:pt x="54913" y="279223"/>
                  </a:lnTo>
                  <a:lnTo>
                    <a:pt x="54913" y="930"/>
                  </a:lnTo>
                  <a:lnTo>
                    <a:pt x="58636" y="930"/>
                  </a:lnTo>
                  <a:lnTo>
                    <a:pt x="58636" y="279223"/>
                  </a:lnTo>
                  <a:lnTo>
                    <a:pt x="62359" y="279223"/>
                  </a:lnTo>
                  <a:lnTo>
                    <a:pt x="62359" y="930"/>
                  </a:lnTo>
                  <a:lnTo>
                    <a:pt x="65152" y="930"/>
                  </a:lnTo>
                  <a:lnTo>
                    <a:pt x="65152" y="45606"/>
                  </a:lnTo>
                  <a:lnTo>
                    <a:pt x="68875" y="45606"/>
                  </a:lnTo>
                  <a:lnTo>
                    <a:pt x="68875" y="930"/>
                  </a:lnTo>
                  <a:lnTo>
                    <a:pt x="71667" y="930"/>
                  </a:lnTo>
                  <a:lnTo>
                    <a:pt x="71667" y="45606"/>
                  </a:lnTo>
                  <a:lnTo>
                    <a:pt x="75390" y="45606"/>
                  </a:lnTo>
                  <a:lnTo>
                    <a:pt x="75390" y="930"/>
                  </a:lnTo>
                  <a:lnTo>
                    <a:pt x="79113" y="930"/>
                  </a:lnTo>
                  <a:lnTo>
                    <a:pt x="79113" y="45606"/>
                  </a:lnTo>
                  <a:lnTo>
                    <a:pt x="81905" y="45606"/>
                  </a:lnTo>
                  <a:lnTo>
                    <a:pt x="81905" y="930"/>
                  </a:lnTo>
                  <a:lnTo>
                    <a:pt x="85628" y="930"/>
                  </a:lnTo>
                  <a:lnTo>
                    <a:pt x="85628" y="45606"/>
                  </a:lnTo>
                  <a:lnTo>
                    <a:pt x="89351" y="45606"/>
                  </a:lnTo>
                  <a:lnTo>
                    <a:pt x="89351" y="930"/>
                  </a:lnTo>
                  <a:lnTo>
                    <a:pt x="92143" y="930"/>
                  </a:lnTo>
                  <a:lnTo>
                    <a:pt x="92143" y="45606"/>
                  </a:lnTo>
                  <a:lnTo>
                    <a:pt x="95866" y="45606"/>
                  </a:lnTo>
                  <a:lnTo>
                    <a:pt x="95866" y="930"/>
                  </a:lnTo>
                  <a:lnTo>
                    <a:pt x="99589" y="930"/>
                  </a:lnTo>
                  <a:lnTo>
                    <a:pt x="99589" y="45606"/>
                  </a:lnTo>
                  <a:lnTo>
                    <a:pt x="102381" y="45606"/>
                  </a:lnTo>
                  <a:lnTo>
                    <a:pt x="102381" y="930"/>
                  </a:lnTo>
                  <a:lnTo>
                    <a:pt x="106104" y="930"/>
                  </a:lnTo>
                  <a:lnTo>
                    <a:pt x="106104" y="45606"/>
                  </a:lnTo>
                  <a:lnTo>
                    <a:pt x="108897" y="45606"/>
                  </a:lnTo>
                  <a:lnTo>
                    <a:pt x="108897" y="930"/>
                  </a:lnTo>
                  <a:lnTo>
                    <a:pt x="112620" y="930"/>
                  </a:lnTo>
                  <a:lnTo>
                    <a:pt x="112620" y="45606"/>
                  </a:lnTo>
                  <a:lnTo>
                    <a:pt x="116343" y="45606"/>
                  </a:lnTo>
                  <a:lnTo>
                    <a:pt x="116343" y="930"/>
                  </a:lnTo>
                  <a:lnTo>
                    <a:pt x="119135" y="930"/>
                  </a:lnTo>
                  <a:lnTo>
                    <a:pt x="119135" y="45606"/>
                  </a:lnTo>
                  <a:lnTo>
                    <a:pt x="122858" y="45606"/>
                  </a:lnTo>
                  <a:lnTo>
                    <a:pt x="122858" y="930"/>
                  </a:lnTo>
                  <a:lnTo>
                    <a:pt x="126581" y="930"/>
                  </a:lnTo>
                  <a:lnTo>
                    <a:pt x="126581" y="45606"/>
                  </a:lnTo>
                  <a:lnTo>
                    <a:pt x="129373" y="45606"/>
                  </a:lnTo>
                  <a:lnTo>
                    <a:pt x="129373" y="930"/>
                  </a:lnTo>
                  <a:lnTo>
                    <a:pt x="133096" y="930"/>
                  </a:lnTo>
                  <a:lnTo>
                    <a:pt x="133096" y="45606"/>
                  </a:lnTo>
                  <a:lnTo>
                    <a:pt x="136819" y="45606"/>
                  </a:lnTo>
                  <a:lnTo>
                    <a:pt x="136819" y="930"/>
                  </a:lnTo>
                  <a:lnTo>
                    <a:pt x="139611" y="930"/>
                  </a:lnTo>
                  <a:lnTo>
                    <a:pt x="139611" y="45606"/>
                  </a:lnTo>
                  <a:lnTo>
                    <a:pt x="143334" y="45606"/>
                  </a:lnTo>
                  <a:lnTo>
                    <a:pt x="143334" y="930"/>
                  </a:lnTo>
                  <a:lnTo>
                    <a:pt x="146127" y="930"/>
                  </a:lnTo>
                  <a:lnTo>
                    <a:pt x="146127" y="45606"/>
                  </a:lnTo>
                  <a:lnTo>
                    <a:pt x="149850" y="45606"/>
                  </a:lnTo>
                  <a:lnTo>
                    <a:pt x="149850" y="930"/>
                  </a:lnTo>
                  <a:lnTo>
                    <a:pt x="153572" y="930"/>
                  </a:lnTo>
                  <a:lnTo>
                    <a:pt x="153572" y="45606"/>
                  </a:lnTo>
                  <a:lnTo>
                    <a:pt x="156365" y="45606"/>
                  </a:lnTo>
                  <a:lnTo>
                    <a:pt x="156365" y="930"/>
                  </a:lnTo>
                  <a:lnTo>
                    <a:pt x="160088" y="930"/>
                  </a:lnTo>
                  <a:lnTo>
                    <a:pt x="160088" y="45606"/>
                  </a:lnTo>
                  <a:lnTo>
                    <a:pt x="163811" y="45606"/>
                  </a:lnTo>
                  <a:lnTo>
                    <a:pt x="163811" y="930"/>
                  </a:lnTo>
                  <a:lnTo>
                    <a:pt x="166603" y="930"/>
                  </a:lnTo>
                  <a:lnTo>
                    <a:pt x="166603" y="45606"/>
                  </a:lnTo>
                  <a:lnTo>
                    <a:pt x="170326" y="45606"/>
                  </a:lnTo>
                  <a:lnTo>
                    <a:pt x="170326" y="930"/>
                  </a:lnTo>
                  <a:lnTo>
                    <a:pt x="174049" y="930"/>
                  </a:lnTo>
                  <a:lnTo>
                    <a:pt x="174049" y="45606"/>
                  </a:lnTo>
                  <a:lnTo>
                    <a:pt x="176841" y="45606"/>
                  </a:lnTo>
                  <a:lnTo>
                    <a:pt x="176841" y="930"/>
                  </a:lnTo>
                  <a:lnTo>
                    <a:pt x="180564" y="930"/>
                  </a:lnTo>
                  <a:lnTo>
                    <a:pt x="180564" y="45606"/>
                  </a:lnTo>
                  <a:lnTo>
                    <a:pt x="183356" y="45606"/>
                  </a:lnTo>
                  <a:lnTo>
                    <a:pt x="183356" y="930"/>
                  </a:lnTo>
                  <a:lnTo>
                    <a:pt x="187079" y="930"/>
                  </a:lnTo>
                  <a:lnTo>
                    <a:pt x="187079" y="45606"/>
                  </a:lnTo>
                  <a:lnTo>
                    <a:pt x="190802" y="45606"/>
                  </a:lnTo>
                  <a:lnTo>
                    <a:pt x="190802" y="930"/>
                  </a:lnTo>
                  <a:lnTo>
                    <a:pt x="193595" y="930"/>
                  </a:lnTo>
                  <a:lnTo>
                    <a:pt x="193595" y="45606"/>
                  </a:lnTo>
                  <a:lnTo>
                    <a:pt x="197318" y="45606"/>
                  </a:lnTo>
                  <a:lnTo>
                    <a:pt x="197318" y="930"/>
                  </a:lnTo>
                </a:path>
                <a:path w="200659" h="279400">
                  <a:moveTo>
                    <a:pt x="65152" y="279223"/>
                  </a:moveTo>
                  <a:lnTo>
                    <a:pt x="65152" y="234547"/>
                  </a:lnTo>
                  <a:lnTo>
                    <a:pt x="68875" y="234547"/>
                  </a:lnTo>
                  <a:lnTo>
                    <a:pt x="68875" y="279223"/>
                  </a:lnTo>
                  <a:lnTo>
                    <a:pt x="71667" y="279223"/>
                  </a:lnTo>
                  <a:lnTo>
                    <a:pt x="71667" y="234547"/>
                  </a:lnTo>
                  <a:lnTo>
                    <a:pt x="75390" y="234547"/>
                  </a:lnTo>
                  <a:lnTo>
                    <a:pt x="75390" y="279223"/>
                  </a:lnTo>
                  <a:lnTo>
                    <a:pt x="79113" y="279223"/>
                  </a:lnTo>
                  <a:lnTo>
                    <a:pt x="79113" y="234547"/>
                  </a:lnTo>
                  <a:lnTo>
                    <a:pt x="81905" y="234547"/>
                  </a:lnTo>
                  <a:lnTo>
                    <a:pt x="81905" y="279223"/>
                  </a:lnTo>
                  <a:lnTo>
                    <a:pt x="85628" y="279223"/>
                  </a:lnTo>
                  <a:lnTo>
                    <a:pt x="85628" y="234547"/>
                  </a:lnTo>
                  <a:lnTo>
                    <a:pt x="89351" y="234547"/>
                  </a:lnTo>
                  <a:lnTo>
                    <a:pt x="89351" y="279223"/>
                  </a:lnTo>
                  <a:lnTo>
                    <a:pt x="92143" y="279223"/>
                  </a:lnTo>
                  <a:lnTo>
                    <a:pt x="92143" y="234547"/>
                  </a:lnTo>
                  <a:lnTo>
                    <a:pt x="95866" y="234547"/>
                  </a:lnTo>
                  <a:lnTo>
                    <a:pt x="95866" y="279223"/>
                  </a:lnTo>
                  <a:lnTo>
                    <a:pt x="99589" y="279223"/>
                  </a:lnTo>
                  <a:lnTo>
                    <a:pt x="99589" y="234547"/>
                  </a:lnTo>
                  <a:lnTo>
                    <a:pt x="102381" y="234547"/>
                  </a:lnTo>
                  <a:lnTo>
                    <a:pt x="102381" y="279223"/>
                  </a:lnTo>
                  <a:lnTo>
                    <a:pt x="106104" y="279223"/>
                  </a:lnTo>
                  <a:lnTo>
                    <a:pt x="106104" y="234547"/>
                  </a:lnTo>
                  <a:lnTo>
                    <a:pt x="108897" y="234547"/>
                  </a:lnTo>
                  <a:lnTo>
                    <a:pt x="108897" y="279223"/>
                  </a:lnTo>
                  <a:lnTo>
                    <a:pt x="112620" y="279223"/>
                  </a:lnTo>
                  <a:lnTo>
                    <a:pt x="112620" y="234547"/>
                  </a:lnTo>
                  <a:lnTo>
                    <a:pt x="116343" y="234547"/>
                  </a:lnTo>
                  <a:lnTo>
                    <a:pt x="116343" y="279223"/>
                  </a:lnTo>
                  <a:lnTo>
                    <a:pt x="119135" y="279223"/>
                  </a:lnTo>
                  <a:lnTo>
                    <a:pt x="119135" y="234547"/>
                  </a:lnTo>
                  <a:lnTo>
                    <a:pt x="122858" y="234547"/>
                  </a:lnTo>
                  <a:lnTo>
                    <a:pt x="122858" y="279223"/>
                  </a:lnTo>
                  <a:lnTo>
                    <a:pt x="126581" y="279223"/>
                  </a:lnTo>
                  <a:lnTo>
                    <a:pt x="126581" y="234547"/>
                  </a:lnTo>
                  <a:lnTo>
                    <a:pt x="129373" y="234547"/>
                  </a:lnTo>
                  <a:lnTo>
                    <a:pt x="129373" y="279223"/>
                  </a:lnTo>
                  <a:lnTo>
                    <a:pt x="133096" y="279223"/>
                  </a:lnTo>
                  <a:lnTo>
                    <a:pt x="133096" y="234547"/>
                  </a:lnTo>
                  <a:lnTo>
                    <a:pt x="136819" y="234547"/>
                  </a:lnTo>
                  <a:lnTo>
                    <a:pt x="136819" y="279223"/>
                  </a:lnTo>
                  <a:lnTo>
                    <a:pt x="139611" y="279223"/>
                  </a:lnTo>
                  <a:lnTo>
                    <a:pt x="139611" y="234547"/>
                  </a:lnTo>
                  <a:lnTo>
                    <a:pt x="143334" y="234547"/>
                  </a:lnTo>
                  <a:lnTo>
                    <a:pt x="143334" y="279223"/>
                  </a:lnTo>
                  <a:lnTo>
                    <a:pt x="146127" y="279223"/>
                  </a:lnTo>
                  <a:lnTo>
                    <a:pt x="146127" y="234547"/>
                  </a:lnTo>
                  <a:lnTo>
                    <a:pt x="149850" y="234547"/>
                  </a:lnTo>
                  <a:lnTo>
                    <a:pt x="149850" y="279223"/>
                  </a:lnTo>
                  <a:lnTo>
                    <a:pt x="153572" y="279223"/>
                  </a:lnTo>
                  <a:lnTo>
                    <a:pt x="153572" y="234547"/>
                  </a:lnTo>
                  <a:lnTo>
                    <a:pt x="156365" y="234547"/>
                  </a:lnTo>
                  <a:lnTo>
                    <a:pt x="156365" y="279223"/>
                  </a:lnTo>
                  <a:lnTo>
                    <a:pt x="160088" y="279223"/>
                  </a:lnTo>
                  <a:lnTo>
                    <a:pt x="160088" y="234547"/>
                  </a:lnTo>
                  <a:lnTo>
                    <a:pt x="163811" y="234547"/>
                  </a:lnTo>
                  <a:lnTo>
                    <a:pt x="163811" y="279223"/>
                  </a:lnTo>
                  <a:lnTo>
                    <a:pt x="166603" y="279223"/>
                  </a:lnTo>
                  <a:lnTo>
                    <a:pt x="166603" y="234547"/>
                  </a:lnTo>
                  <a:lnTo>
                    <a:pt x="170326" y="234547"/>
                  </a:lnTo>
                  <a:lnTo>
                    <a:pt x="170326" y="279223"/>
                  </a:lnTo>
                  <a:lnTo>
                    <a:pt x="174049" y="279223"/>
                  </a:lnTo>
                  <a:lnTo>
                    <a:pt x="174049" y="234547"/>
                  </a:lnTo>
                  <a:lnTo>
                    <a:pt x="176841" y="234547"/>
                  </a:lnTo>
                  <a:lnTo>
                    <a:pt x="176841" y="279223"/>
                  </a:lnTo>
                  <a:lnTo>
                    <a:pt x="180564" y="279223"/>
                  </a:lnTo>
                  <a:lnTo>
                    <a:pt x="180564" y="234547"/>
                  </a:lnTo>
                  <a:lnTo>
                    <a:pt x="183356" y="234547"/>
                  </a:lnTo>
                  <a:lnTo>
                    <a:pt x="183356" y="279223"/>
                  </a:lnTo>
                  <a:lnTo>
                    <a:pt x="187079" y="279223"/>
                  </a:lnTo>
                  <a:lnTo>
                    <a:pt x="187079" y="234547"/>
                  </a:lnTo>
                  <a:lnTo>
                    <a:pt x="190802" y="234547"/>
                  </a:lnTo>
                  <a:lnTo>
                    <a:pt x="190802" y="279223"/>
                  </a:lnTo>
                  <a:lnTo>
                    <a:pt x="193595" y="279223"/>
                  </a:lnTo>
                  <a:lnTo>
                    <a:pt x="193595" y="234547"/>
                  </a:lnTo>
                  <a:lnTo>
                    <a:pt x="197318" y="234547"/>
                  </a:lnTo>
                  <a:lnTo>
                    <a:pt x="197318" y="279223"/>
                  </a:lnTo>
                </a:path>
                <a:path w="200659" h="279400">
                  <a:moveTo>
                    <a:pt x="65152" y="157295"/>
                  </a:moveTo>
                  <a:lnTo>
                    <a:pt x="65152" y="116343"/>
                  </a:lnTo>
                  <a:lnTo>
                    <a:pt x="68875" y="116343"/>
                  </a:lnTo>
                  <a:lnTo>
                    <a:pt x="68875" y="157295"/>
                  </a:lnTo>
                  <a:lnTo>
                    <a:pt x="71667" y="157295"/>
                  </a:lnTo>
                  <a:lnTo>
                    <a:pt x="71667" y="116343"/>
                  </a:lnTo>
                  <a:lnTo>
                    <a:pt x="75390" y="116343"/>
                  </a:lnTo>
                  <a:lnTo>
                    <a:pt x="75390" y="157295"/>
                  </a:lnTo>
                  <a:lnTo>
                    <a:pt x="79113" y="157295"/>
                  </a:lnTo>
                  <a:lnTo>
                    <a:pt x="79113" y="116343"/>
                  </a:lnTo>
                  <a:lnTo>
                    <a:pt x="81905" y="116343"/>
                  </a:lnTo>
                  <a:lnTo>
                    <a:pt x="81905" y="157295"/>
                  </a:lnTo>
                  <a:lnTo>
                    <a:pt x="85628" y="157295"/>
                  </a:lnTo>
                  <a:lnTo>
                    <a:pt x="85628" y="116343"/>
                  </a:lnTo>
                  <a:lnTo>
                    <a:pt x="89351" y="116343"/>
                  </a:lnTo>
                  <a:lnTo>
                    <a:pt x="89351" y="157295"/>
                  </a:lnTo>
                  <a:lnTo>
                    <a:pt x="92143" y="157295"/>
                  </a:lnTo>
                  <a:lnTo>
                    <a:pt x="92143" y="116343"/>
                  </a:lnTo>
                  <a:lnTo>
                    <a:pt x="95866" y="116343"/>
                  </a:lnTo>
                  <a:lnTo>
                    <a:pt x="95866" y="157295"/>
                  </a:lnTo>
                  <a:lnTo>
                    <a:pt x="99589" y="157295"/>
                  </a:lnTo>
                  <a:lnTo>
                    <a:pt x="99589" y="116343"/>
                  </a:lnTo>
                  <a:lnTo>
                    <a:pt x="102381" y="116343"/>
                  </a:lnTo>
                  <a:lnTo>
                    <a:pt x="102381" y="157295"/>
                  </a:lnTo>
                  <a:lnTo>
                    <a:pt x="106104" y="157295"/>
                  </a:lnTo>
                  <a:lnTo>
                    <a:pt x="106104" y="116343"/>
                  </a:lnTo>
                  <a:lnTo>
                    <a:pt x="108897" y="116343"/>
                  </a:lnTo>
                  <a:lnTo>
                    <a:pt x="108897" y="157295"/>
                  </a:lnTo>
                  <a:lnTo>
                    <a:pt x="112620" y="157295"/>
                  </a:lnTo>
                  <a:lnTo>
                    <a:pt x="112620" y="116343"/>
                  </a:lnTo>
                  <a:lnTo>
                    <a:pt x="116343" y="116343"/>
                  </a:lnTo>
                  <a:lnTo>
                    <a:pt x="116343" y="157295"/>
                  </a:lnTo>
                  <a:lnTo>
                    <a:pt x="119135" y="157295"/>
                  </a:lnTo>
                  <a:lnTo>
                    <a:pt x="119135" y="116343"/>
                  </a:lnTo>
                  <a:lnTo>
                    <a:pt x="122858" y="116343"/>
                  </a:lnTo>
                  <a:lnTo>
                    <a:pt x="122858" y="157295"/>
                  </a:lnTo>
                  <a:lnTo>
                    <a:pt x="126581" y="157295"/>
                  </a:lnTo>
                  <a:lnTo>
                    <a:pt x="126581" y="116343"/>
                  </a:lnTo>
                  <a:lnTo>
                    <a:pt x="129373" y="116343"/>
                  </a:lnTo>
                  <a:lnTo>
                    <a:pt x="129373" y="157295"/>
                  </a:lnTo>
                  <a:lnTo>
                    <a:pt x="133096" y="157295"/>
                  </a:lnTo>
                  <a:lnTo>
                    <a:pt x="133096" y="116343"/>
                  </a:lnTo>
                  <a:lnTo>
                    <a:pt x="136819" y="116343"/>
                  </a:lnTo>
                  <a:lnTo>
                    <a:pt x="136819" y="157295"/>
                  </a:lnTo>
                  <a:lnTo>
                    <a:pt x="139611" y="157295"/>
                  </a:lnTo>
                  <a:lnTo>
                    <a:pt x="139611" y="116343"/>
                  </a:lnTo>
                  <a:lnTo>
                    <a:pt x="143334" y="116343"/>
                  </a:lnTo>
                  <a:lnTo>
                    <a:pt x="143334" y="157295"/>
                  </a:lnTo>
                  <a:lnTo>
                    <a:pt x="146127" y="157295"/>
                  </a:lnTo>
                  <a:lnTo>
                    <a:pt x="146127" y="116343"/>
                  </a:lnTo>
                  <a:lnTo>
                    <a:pt x="149850" y="116343"/>
                  </a:lnTo>
                  <a:lnTo>
                    <a:pt x="149850" y="157295"/>
                  </a:lnTo>
                  <a:lnTo>
                    <a:pt x="153572" y="157295"/>
                  </a:lnTo>
                  <a:lnTo>
                    <a:pt x="153572" y="116343"/>
                  </a:lnTo>
                  <a:lnTo>
                    <a:pt x="156365" y="116343"/>
                  </a:lnTo>
                  <a:lnTo>
                    <a:pt x="156365" y="157295"/>
                  </a:lnTo>
                  <a:lnTo>
                    <a:pt x="160088" y="157295"/>
                  </a:lnTo>
                  <a:lnTo>
                    <a:pt x="160088" y="116343"/>
                  </a:lnTo>
                  <a:lnTo>
                    <a:pt x="163811" y="116343"/>
                  </a:lnTo>
                  <a:lnTo>
                    <a:pt x="163811" y="157295"/>
                  </a:lnTo>
                  <a:lnTo>
                    <a:pt x="166603" y="157295"/>
                  </a:lnTo>
                  <a:lnTo>
                    <a:pt x="166603" y="116343"/>
                  </a:lnTo>
                  <a:lnTo>
                    <a:pt x="170326" y="116343"/>
                  </a:lnTo>
                  <a:lnTo>
                    <a:pt x="170326" y="157295"/>
                  </a:lnTo>
                  <a:lnTo>
                    <a:pt x="174049" y="157295"/>
                  </a:lnTo>
                  <a:lnTo>
                    <a:pt x="174049" y="116343"/>
                  </a:lnTo>
                  <a:lnTo>
                    <a:pt x="176841" y="116343"/>
                  </a:lnTo>
                  <a:lnTo>
                    <a:pt x="176841" y="157295"/>
                  </a:lnTo>
                  <a:lnTo>
                    <a:pt x="180564" y="157295"/>
                  </a:lnTo>
                  <a:lnTo>
                    <a:pt x="180564" y="116343"/>
                  </a:lnTo>
                </a:path>
                <a:path w="200659" h="279400">
                  <a:moveTo>
                    <a:pt x="0" y="0"/>
                  </a:moveTo>
                  <a:lnTo>
                    <a:pt x="0" y="0"/>
                  </a:lnTo>
                  <a:lnTo>
                    <a:pt x="0" y="279223"/>
                  </a:lnTo>
                  <a:lnTo>
                    <a:pt x="50260" y="279223"/>
                  </a:lnTo>
                  <a:lnTo>
                    <a:pt x="99589" y="279223"/>
                  </a:lnTo>
                  <a:lnTo>
                    <a:pt x="149850" y="279223"/>
                  </a:lnTo>
                  <a:lnTo>
                    <a:pt x="200110" y="279223"/>
                  </a:lnTo>
                  <a:lnTo>
                    <a:pt x="200110" y="232686"/>
                  </a:lnTo>
                  <a:lnTo>
                    <a:pt x="154503" y="232686"/>
                  </a:lnTo>
                  <a:lnTo>
                    <a:pt x="107966" y="232686"/>
                  </a:lnTo>
                  <a:lnTo>
                    <a:pt x="62359" y="232686"/>
                  </a:lnTo>
                  <a:lnTo>
                    <a:pt x="62359" y="195456"/>
                  </a:lnTo>
                  <a:lnTo>
                    <a:pt x="62359" y="157295"/>
                  </a:lnTo>
                  <a:lnTo>
                    <a:pt x="103312" y="157295"/>
                  </a:lnTo>
                  <a:lnTo>
                    <a:pt x="143334" y="157295"/>
                  </a:lnTo>
                  <a:lnTo>
                    <a:pt x="183356" y="157295"/>
                  </a:lnTo>
                  <a:lnTo>
                    <a:pt x="183356" y="114481"/>
                  </a:lnTo>
                  <a:lnTo>
                    <a:pt x="143334" y="114481"/>
                  </a:lnTo>
                  <a:lnTo>
                    <a:pt x="103312" y="114481"/>
                  </a:lnTo>
                  <a:lnTo>
                    <a:pt x="62359" y="114481"/>
                  </a:lnTo>
                  <a:lnTo>
                    <a:pt x="62359" y="80044"/>
                  </a:lnTo>
                  <a:lnTo>
                    <a:pt x="62359" y="45606"/>
                  </a:lnTo>
                  <a:lnTo>
                    <a:pt x="107966" y="45606"/>
                  </a:lnTo>
                  <a:lnTo>
                    <a:pt x="154503" y="45606"/>
                  </a:lnTo>
                  <a:lnTo>
                    <a:pt x="200110" y="45606"/>
                  </a:lnTo>
                  <a:lnTo>
                    <a:pt x="200110" y="0"/>
                  </a:lnTo>
                  <a:lnTo>
                    <a:pt x="149850" y="0"/>
                  </a:lnTo>
                  <a:lnTo>
                    <a:pt x="99589" y="0"/>
                  </a:lnTo>
                  <a:lnTo>
                    <a:pt x="50260" y="0"/>
                  </a:lnTo>
                  <a:lnTo>
                    <a:pt x="0" y="0"/>
                  </a:lnTo>
                </a:path>
              </a:pathLst>
            </a:custGeom>
            <a:ln w="5584">
              <a:solidFill>
                <a:srgbClr val="000000"/>
              </a:solidFill>
            </a:ln>
          </p:spPr>
          <p:txBody>
            <a:bodyPr wrap="square" lIns="0" tIns="0" rIns="0" bIns="0" rtlCol="0"/>
            <a:lstStyle/>
            <a:p>
              <a:endParaRPr sz="921"/>
            </a:p>
          </p:txBody>
        </p:sp>
        <p:pic>
          <p:nvPicPr>
            <p:cNvPr id="309" name="object 309"/>
            <p:cNvPicPr/>
            <p:nvPr/>
          </p:nvPicPr>
          <p:blipFill>
            <a:blip r:embed="rId187" cstate="print"/>
            <a:stretch>
              <a:fillRect/>
            </a:stretch>
          </p:blipFill>
          <p:spPr>
            <a:xfrm>
              <a:off x="10472747" y="9455442"/>
              <a:ext cx="174049" cy="174049"/>
            </a:xfrm>
            <a:prstGeom prst="rect">
              <a:avLst/>
            </a:prstGeom>
          </p:spPr>
        </p:pic>
        <p:pic>
          <p:nvPicPr>
            <p:cNvPr id="310" name="object 310"/>
            <p:cNvPicPr/>
            <p:nvPr/>
          </p:nvPicPr>
          <p:blipFill>
            <a:blip r:embed="rId188" cstate="print"/>
            <a:stretch>
              <a:fillRect/>
            </a:stretch>
          </p:blipFill>
          <p:spPr>
            <a:xfrm>
              <a:off x="1824260" y="11410007"/>
              <a:ext cx="92143" cy="145196"/>
            </a:xfrm>
            <a:prstGeom prst="rect">
              <a:avLst/>
            </a:prstGeom>
          </p:spPr>
        </p:pic>
        <p:pic>
          <p:nvPicPr>
            <p:cNvPr id="311" name="object 311"/>
            <p:cNvPicPr/>
            <p:nvPr/>
          </p:nvPicPr>
          <p:blipFill>
            <a:blip r:embed="rId189" cstate="print"/>
            <a:stretch>
              <a:fillRect/>
            </a:stretch>
          </p:blipFill>
          <p:spPr>
            <a:xfrm>
              <a:off x="1957357" y="11410007"/>
              <a:ext cx="92143" cy="145196"/>
            </a:xfrm>
            <a:prstGeom prst="rect">
              <a:avLst/>
            </a:prstGeom>
          </p:spPr>
        </p:pic>
        <p:pic>
          <p:nvPicPr>
            <p:cNvPr id="312" name="object 312"/>
            <p:cNvPicPr/>
            <p:nvPr/>
          </p:nvPicPr>
          <p:blipFill>
            <a:blip r:embed="rId190" cstate="print"/>
            <a:stretch>
              <a:fillRect/>
            </a:stretch>
          </p:blipFill>
          <p:spPr>
            <a:xfrm>
              <a:off x="2083939" y="11410007"/>
              <a:ext cx="111689" cy="145196"/>
            </a:xfrm>
            <a:prstGeom prst="rect">
              <a:avLst/>
            </a:prstGeom>
          </p:spPr>
        </p:pic>
        <p:pic>
          <p:nvPicPr>
            <p:cNvPr id="313" name="object 313"/>
            <p:cNvPicPr/>
            <p:nvPr/>
          </p:nvPicPr>
          <p:blipFill>
            <a:blip r:embed="rId191" cstate="print"/>
            <a:stretch>
              <a:fillRect/>
            </a:stretch>
          </p:blipFill>
          <p:spPr>
            <a:xfrm>
              <a:off x="2230066" y="11410007"/>
              <a:ext cx="71667" cy="145196"/>
            </a:xfrm>
            <a:prstGeom prst="rect">
              <a:avLst/>
            </a:prstGeom>
          </p:spPr>
        </p:pic>
        <p:sp>
          <p:nvSpPr>
            <p:cNvPr id="314" name="object 314"/>
            <p:cNvSpPr/>
            <p:nvPr/>
          </p:nvSpPr>
          <p:spPr>
            <a:xfrm>
              <a:off x="2351993" y="11412799"/>
              <a:ext cx="80645" cy="139700"/>
            </a:xfrm>
            <a:custGeom>
              <a:avLst/>
              <a:gdLst/>
              <a:ahLst/>
              <a:cxnLst/>
              <a:rect l="l" t="t" r="r" b="b"/>
              <a:pathLst>
                <a:path w="80644" h="139700">
                  <a:moveTo>
                    <a:pt x="0" y="0"/>
                  </a:moveTo>
                  <a:lnTo>
                    <a:pt x="0" y="139611"/>
                  </a:lnTo>
                </a:path>
                <a:path w="80644" h="139700">
                  <a:moveTo>
                    <a:pt x="7445" y="6515"/>
                  </a:moveTo>
                  <a:lnTo>
                    <a:pt x="7445" y="133096"/>
                  </a:lnTo>
                </a:path>
                <a:path w="80644" h="139700">
                  <a:moveTo>
                    <a:pt x="0" y="0"/>
                  </a:moveTo>
                  <a:lnTo>
                    <a:pt x="80044" y="0"/>
                  </a:lnTo>
                  <a:lnTo>
                    <a:pt x="80044" y="6515"/>
                  </a:lnTo>
                  <a:lnTo>
                    <a:pt x="7445" y="6515"/>
                  </a:lnTo>
                </a:path>
                <a:path w="80644" h="139700">
                  <a:moveTo>
                    <a:pt x="7445" y="66082"/>
                  </a:moveTo>
                  <a:lnTo>
                    <a:pt x="46537" y="66082"/>
                  </a:lnTo>
                  <a:lnTo>
                    <a:pt x="46537" y="72598"/>
                  </a:lnTo>
                  <a:lnTo>
                    <a:pt x="7445" y="72598"/>
                  </a:lnTo>
                </a:path>
                <a:path w="80644" h="139700">
                  <a:moveTo>
                    <a:pt x="7445" y="133096"/>
                  </a:moveTo>
                  <a:lnTo>
                    <a:pt x="80044" y="133096"/>
                  </a:lnTo>
                  <a:lnTo>
                    <a:pt x="80044" y="139611"/>
                  </a:lnTo>
                  <a:lnTo>
                    <a:pt x="0" y="139611"/>
                  </a:lnTo>
                </a:path>
              </a:pathLst>
            </a:custGeom>
            <a:ln w="5584">
              <a:solidFill>
                <a:srgbClr val="000000"/>
              </a:solidFill>
            </a:ln>
          </p:spPr>
          <p:txBody>
            <a:bodyPr wrap="square" lIns="0" tIns="0" rIns="0" bIns="0" rtlCol="0"/>
            <a:lstStyle/>
            <a:p>
              <a:endParaRPr sz="921"/>
            </a:p>
          </p:txBody>
        </p:sp>
        <p:pic>
          <p:nvPicPr>
            <p:cNvPr id="315" name="object 315"/>
            <p:cNvPicPr/>
            <p:nvPr/>
          </p:nvPicPr>
          <p:blipFill>
            <a:blip r:embed="rId192" cstate="print"/>
            <a:stretch>
              <a:fillRect/>
            </a:stretch>
          </p:blipFill>
          <p:spPr>
            <a:xfrm>
              <a:off x="2469267" y="11410007"/>
              <a:ext cx="105174" cy="145196"/>
            </a:xfrm>
            <a:prstGeom prst="rect">
              <a:avLst/>
            </a:prstGeom>
          </p:spPr>
        </p:pic>
        <p:sp>
          <p:nvSpPr>
            <p:cNvPr id="316" name="object 316"/>
            <p:cNvSpPr/>
            <p:nvPr/>
          </p:nvSpPr>
          <p:spPr>
            <a:xfrm>
              <a:off x="2605156" y="11412799"/>
              <a:ext cx="345440" cy="139700"/>
            </a:xfrm>
            <a:custGeom>
              <a:avLst/>
              <a:gdLst/>
              <a:ahLst/>
              <a:cxnLst/>
              <a:rect l="l" t="t" r="r" b="b"/>
              <a:pathLst>
                <a:path w="345439" h="139700">
                  <a:moveTo>
                    <a:pt x="40022" y="6515"/>
                  </a:moveTo>
                  <a:lnTo>
                    <a:pt x="40022" y="139611"/>
                  </a:lnTo>
                  <a:lnTo>
                    <a:pt x="46537" y="139611"/>
                  </a:lnTo>
                  <a:lnTo>
                    <a:pt x="46537" y="6515"/>
                  </a:lnTo>
                </a:path>
                <a:path w="345439" h="139700">
                  <a:moveTo>
                    <a:pt x="86559" y="6515"/>
                  </a:moveTo>
                  <a:lnTo>
                    <a:pt x="0" y="6515"/>
                  </a:lnTo>
                  <a:lnTo>
                    <a:pt x="0" y="0"/>
                  </a:lnTo>
                  <a:lnTo>
                    <a:pt x="86559" y="0"/>
                  </a:lnTo>
                  <a:lnTo>
                    <a:pt x="86559" y="6515"/>
                  </a:lnTo>
                </a:path>
                <a:path w="345439" h="139700">
                  <a:moveTo>
                    <a:pt x="266193" y="139611"/>
                  </a:moveTo>
                  <a:lnTo>
                    <a:pt x="266193" y="0"/>
                  </a:lnTo>
                  <a:lnTo>
                    <a:pt x="272708" y="0"/>
                  </a:lnTo>
                  <a:lnTo>
                    <a:pt x="272708" y="133096"/>
                  </a:lnTo>
                  <a:lnTo>
                    <a:pt x="345306" y="133096"/>
                  </a:lnTo>
                  <a:lnTo>
                    <a:pt x="345306" y="139611"/>
                  </a:lnTo>
                  <a:lnTo>
                    <a:pt x="266193" y="139611"/>
                  </a:lnTo>
                </a:path>
              </a:pathLst>
            </a:custGeom>
            <a:ln w="5584">
              <a:solidFill>
                <a:srgbClr val="000000"/>
              </a:solidFill>
            </a:ln>
          </p:spPr>
          <p:txBody>
            <a:bodyPr wrap="square" lIns="0" tIns="0" rIns="0" bIns="0" rtlCol="0"/>
            <a:lstStyle/>
            <a:p>
              <a:endParaRPr sz="921"/>
            </a:p>
          </p:txBody>
        </p:sp>
        <p:pic>
          <p:nvPicPr>
            <p:cNvPr id="317" name="object 317"/>
            <p:cNvPicPr/>
            <p:nvPr/>
          </p:nvPicPr>
          <p:blipFill>
            <a:blip r:embed="rId193" cstate="print"/>
            <a:stretch>
              <a:fillRect/>
            </a:stretch>
          </p:blipFill>
          <p:spPr>
            <a:xfrm>
              <a:off x="2974662" y="11410007"/>
              <a:ext cx="111689" cy="145196"/>
            </a:xfrm>
            <a:prstGeom prst="rect">
              <a:avLst/>
            </a:prstGeom>
          </p:spPr>
        </p:pic>
        <p:pic>
          <p:nvPicPr>
            <p:cNvPr id="318" name="object 318"/>
            <p:cNvPicPr/>
            <p:nvPr/>
          </p:nvPicPr>
          <p:blipFill>
            <a:blip r:embed="rId194" cstate="print"/>
            <a:stretch>
              <a:fillRect/>
            </a:stretch>
          </p:blipFill>
          <p:spPr>
            <a:xfrm>
              <a:off x="3120789" y="11410007"/>
              <a:ext cx="105174" cy="145196"/>
            </a:xfrm>
            <a:prstGeom prst="rect">
              <a:avLst/>
            </a:prstGeom>
          </p:spPr>
        </p:pic>
        <p:pic>
          <p:nvPicPr>
            <p:cNvPr id="319" name="object 319"/>
            <p:cNvPicPr/>
            <p:nvPr/>
          </p:nvPicPr>
          <p:blipFill>
            <a:blip r:embed="rId195" cstate="print"/>
            <a:stretch>
              <a:fillRect/>
            </a:stretch>
          </p:blipFill>
          <p:spPr>
            <a:xfrm>
              <a:off x="3253885" y="11410007"/>
              <a:ext cx="111689" cy="145196"/>
            </a:xfrm>
            <a:prstGeom prst="rect">
              <a:avLst/>
            </a:prstGeom>
          </p:spPr>
        </p:pic>
        <p:sp>
          <p:nvSpPr>
            <p:cNvPr id="320" name="object 320"/>
            <p:cNvSpPr/>
            <p:nvPr/>
          </p:nvSpPr>
          <p:spPr>
            <a:xfrm>
              <a:off x="2040193" y="8303179"/>
              <a:ext cx="2730500" cy="3249295"/>
            </a:xfrm>
            <a:custGeom>
              <a:avLst/>
              <a:gdLst/>
              <a:ahLst/>
              <a:cxnLst/>
              <a:rect l="l" t="t" r="r" b="b"/>
              <a:pathLst>
                <a:path w="2730500" h="3249295">
                  <a:moveTo>
                    <a:pt x="1389602" y="3116135"/>
                  </a:moveTo>
                  <a:lnTo>
                    <a:pt x="1389602" y="3249232"/>
                  </a:lnTo>
                  <a:lnTo>
                    <a:pt x="1396118" y="3249232"/>
                  </a:lnTo>
                  <a:lnTo>
                    <a:pt x="1396118" y="3116135"/>
                  </a:lnTo>
                </a:path>
                <a:path w="2730500" h="3249295">
                  <a:moveTo>
                    <a:pt x="1436140" y="3116135"/>
                  </a:moveTo>
                  <a:lnTo>
                    <a:pt x="1349580" y="3116135"/>
                  </a:lnTo>
                  <a:lnTo>
                    <a:pt x="1349580" y="3109620"/>
                  </a:lnTo>
                  <a:lnTo>
                    <a:pt x="1436140" y="3109620"/>
                  </a:lnTo>
                  <a:lnTo>
                    <a:pt x="1436140" y="3116135"/>
                  </a:lnTo>
                </a:path>
                <a:path w="2730500" h="3249295">
                  <a:moveTo>
                    <a:pt x="2655416" y="22337"/>
                  </a:moveTo>
                  <a:lnTo>
                    <a:pt x="2655416" y="0"/>
                  </a:lnTo>
                  <a:lnTo>
                    <a:pt x="2662862" y="0"/>
                  </a:lnTo>
                  <a:lnTo>
                    <a:pt x="2666585" y="930"/>
                  </a:lnTo>
                  <a:lnTo>
                    <a:pt x="2668447" y="2792"/>
                  </a:lnTo>
                  <a:lnTo>
                    <a:pt x="2669377" y="4653"/>
                  </a:lnTo>
                  <a:lnTo>
                    <a:pt x="2670308" y="8376"/>
                  </a:lnTo>
                  <a:lnTo>
                    <a:pt x="2670308" y="13961"/>
                  </a:lnTo>
                  <a:lnTo>
                    <a:pt x="2669377" y="16753"/>
                  </a:lnTo>
                  <a:lnTo>
                    <a:pt x="2668447" y="18614"/>
                  </a:lnTo>
                  <a:lnTo>
                    <a:pt x="2666585" y="21407"/>
                  </a:lnTo>
                  <a:lnTo>
                    <a:pt x="2662862" y="22337"/>
                  </a:lnTo>
                  <a:lnTo>
                    <a:pt x="2655416" y="22337"/>
                  </a:lnTo>
                </a:path>
                <a:path w="2730500" h="3249295">
                  <a:moveTo>
                    <a:pt x="2676823" y="13961"/>
                  </a:moveTo>
                  <a:lnTo>
                    <a:pt x="2689854" y="13961"/>
                  </a:lnTo>
                  <a:lnTo>
                    <a:pt x="2689854" y="11168"/>
                  </a:lnTo>
                  <a:lnTo>
                    <a:pt x="2688923" y="9307"/>
                  </a:lnTo>
                  <a:lnTo>
                    <a:pt x="2687061" y="8376"/>
                  </a:lnTo>
                  <a:lnTo>
                    <a:pt x="2685200" y="7445"/>
                  </a:lnTo>
                  <a:lnTo>
                    <a:pt x="2682408" y="7445"/>
                  </a:lnTo>
                  <a:lnTo>
                    <a:pt x="2679616" y="8376"/>
                  </a:lnTo>
                  <a:lnTo>
                    <a:pt x="2677754" y="10238"/>
                  </a:lnTo>
                  <a:lnTo>
                    <a:pt x="2676823" y="13961"/>
                  </a:lnTo>
                  <a:lnTo>
                    <a:pt x="2676823" y="15822"/>
                  </a:lnTo>
                  <a:lnTo>
                    <a:pt x="2677754" y="18614"/>
                  </a:lnTo>
                  <a:lnTo>
                    <a:pt x="2679616" y="21407"/>
                  </a:lnTo>
                  <a:lnTo>
                    <a:pt x="2682408" y="22337"/>
                  </a:lnTo>
                  <a:lnTo>
                    <a:pt x="2685200" y="22337"/>
                  </a:lnTo>
                  <a:lnTo>
                    <a:pt x="2687061" y="21407"/>
                  </a:lnTo>
                  <a:lnTo>
                    <a:pt x="2689854" y="18614"/>
                  </a:lnTo>
                </a:path>
                <a:path w="2730500" h="3249295">
                  <a:moveTo>
                    <a:pt x="2697300" y="0"/>
                  </a:moveTo>
                  <a:lnTo>
                    <a:pt x="2697300" y="22337"/>
                  </a:lnTo>
                </a:path>
                <a:path w="2730500" h="3249295">
                  <a:moveTo>
                    <a:pt x="2706607" y="0"/>
                  </a:moveTo>
                  <a:lnTo>
                    <a:pt x="2706607" y="17684"/>
                  </a:lnTo>
                  <a:lnTo>
                    <a:pt x="2707538" y="21407"/>
                  </a:lnTo>
                  <a:lnTo>
                    <a:pt x="2709399" y="22337"/>
                  </a:lnTo>
                  <a:lnTo>
                    <a:pt x="2712192" y="22337"/>
                  </a:lnTo>
                </a:path>
                <a:path w="2730500" h="3249295">
                  <a:moveTo>
                    <a:pt x="2703815" y="7445"/>
                  </a:moveTo>
                  <a:lnTo>
                    <a:pt x="2711261" y="7445"/>
                  </a:lnTo>
                </a:path>
                <a:path w="2730500" h="3249295">
                  <a:moveTo>
                    <a:pt x="2729876" y="7445"/>
                  </a:moveTo>
                  <a:lnTo>
                    <a:pt x="2729876" y="22337"/>
                  </a:lnTo>
                </a:path>
                <a:path w="2730500" h="3249295">
                  <a:moveTo>
                    <a:pt x="2729876" y="10238"/>
                  </a:moveTo>
                  <a:lnTo>
                    <a:pt x="2728014" y="8376"/>
                  </a:lnTo>
                  <a:lnTo>
                    <a:pt x="2726153" y="7445"/>
                  </a:lnTo>
                  <a:lnTo>
                    <a:pt x="2722430" y="7445"/>
                  </a:lnTo>
                  <a:lnTo>
                    <a:pt x="2720568" y="8376"/>
                  </a:lnTo>
                  <a:lnTo>
                    <a:pt x="2718707" y="10238"/>
                  </a:lnTo>
                  <a:lnTo>
                    <a:pt x="2716845" y="13961"/>
                  </a:lnTo>
                  <a:lnTo>
                    <a:pt x="2716845" y="15822"/>
                  </a:lnTo>
                  <a:lnTo>
                    <a:pt x="2718707" y="18614"/>
                  </a:lnTo>
                  <a:lnTo>
                    <a:pt x="2720568" y="21407"/>
                  </a:lnTo>
                  <a:lnTo>
                    <a:pt x="2722430" y="22337"/>
                  </a:lnTo>
                  <a:lnTo>
                    <a:pt x="2726153" y="22337"/>
                  </a:lnTo>
                  <a:lnTo>
                    <a:pt x="2728014" y="21407"/>
                  </a:lnTo>
                  <a:lnTo>
                    <a:pt x="2729876" y="18614"/>
                  </a:lnTo>
                </a:path>
                <a:path w="2730500" h="3249295">
                  <a:moveTo>
                    <a:pt x="1748870" y="49329"/>
                  </a:moveTo>
                  <a:lnTo>
                    <a:pt x="1748870" y="67013"/>
                  </a:lnTo>
                  <a:lnTo>
                    <a:pt x="1747939" y="69805"/>
                  </a:lnTo>
                  <a:lnTo>
                    <a:pt x="1747009" y="70736"/>
                  </a:lnTo>
                  <a:lnTo>
                    <a:pt x="1745147" y="71667"/>
                  </a:lnTo>
                  <a:lnTo>
                    <a:pt x="1742355" y="71667"/>
                  </a:lnTo>
                  <a:lnTo>
                    <a:pt x="1740493" y="70736"/>
                  </a:lnTo>
                  <a:lnTo>
                    <a:pt x="1739563" y="69805"/>
                  </a:lnTo>
                  <a:lnTo>
                    <a:pt x="1738632" y="67013"/>
                  </a:lnTo>
                  <a:lnTo>
                    <a:pt x="1738632" y="64221"/>
                  </a:lnTo>
                </a:path>
                <a:path w="2730500" h="3249295">
                  <a:moveTo>
                    <a:pt x="1769347" y="56775"/>
                  </a:moveTo>
                  <a:lnTo>
                    <a:pt x="1769347" y="71667"/>
                  </a:lnTo>
                </a:path>
                <a:path w="2730500" h="3249295">
                  <a:moveTo>
                    <a:pt x="1769347" y="60498"/>
                  </a:moveTo>
                  <a:lnTo>
                    <a:pt x="1767485" y="57706"/>
                  </a:lnTo>
                  <a:lnTo>
                    <a:pt x="1764693" y="56775"/>
                  </a:lnTo>
                  <a:lnTo>
                    <a:pt x="1761901" y="56775"/>
                  </a:lnTo>
                  <a:lnTo>
                    <a:pt x="1760039" y="57706"/>
                  </a:lnTo>
                  <a:lnTo>
                    <a:pt x="1757247" y="60498"/>
                  </a:lnTo>
                  <a:lnTo>
                    <a:pt x="1756316" y="63290"/>
                  </a:lnTo>
                  <a:lnTo>
                    <a:pt x="1756316" y="65152"/>
                  </a:lnTo>
                  <a:lnTo>
                    <a:pt x="1757247" y="68875"/>
                  </a:lnTo>
                  <a:lnTo>
                    <a:pt x="1760039" y="70736"/>
                  </a:lnTo>
                  <a:lnTo>
                    <a:pt x="1761901" y="71667"/>
                  </a:lnTo>
                  <a:lnTo>
                    <a:pt x="1764693" y="71667"/>
                  </a:lnTo>
                  <a:lnTo>
                    <a:pt x="1767485" y="70736"/>
                  </a:lnTo>
                  <a:lnTo>
                    <a:pt x="1769347" y="68875"/>
                  </a:lnTo>
                </a:path>
                <a:path w="2730500" h="3249295">
                  <a:moveTo>
                    <a:pt x="1789823" y="60498"/>
                  </a:moveTo>
                  <a:lnTo>
                    <a:pt x="1787031" y="57706"/>
                  </a:lnTo>
                  <a:lnTo>
                    <a:pt x="1785169" y="56775"/>
                  </a:lnTo>
                  <a:lnTo>
                    <a:pt x="1782377" y="56775"/>
                  </a:lnTo>
                  <a:lnTo>
                    <a:pt x="1779585" y="57706"/>
                  </a:lnTo>
                  <a:lnTo>
                    <a:pt x="1777723" y="60498"/>
                  </a:lnTo>
                  <a:lnTo>
                    <a:pt x="1776792" y="63290"/>
                  </a:lnTo>
                  <a:lnTo>
                    <a:pt x="1776792" y="65152"/>
                  </a:lnTo>
                  <a:lnTo>
                    <a:pt x="1777723" y="68875"/>
                  </a:lnTo>
                  <a:lnTo>
                    <a:pt x="1779585" y="70736"/>
                  </a:lnTo>
                  <a:lnTo>
                    <a:pt x="1782377" y="71667"/>
                  </a:lnTo>
                  <a:lnTo>
                    <a:pt x="1785169" y="71667"/>
                  </a:lnTo>
                  <a:lnTo>
                    <a:pt x="1787031" y="70736"/>
                  </a:lnTo>
                  <a:lnTo>
                    <a:pt x="1789823" y="68875"/>
                  </a:lnTo>
                </a:path>
                <a:path w="2730500" h="3249295">
                  <a:moveTo>
                    <a:pt x="1797269" y="49329"/>
                  </a:moveTo>
                  <a:lnTo>
                    <a:pt x="1797269" y="71667"/>
                  </a:lnTo>
                </a:path>
                <a:path w="2730500" h="3249295">
                  <a:moveTo>
                    <a:pt x="1807507" y="56775"/>
                  </a:moveTo>
                  <a:lnTo>
                    <a:pt x="1797269" y="67944"/>
                  </a:lnTo>
                </a:path>
                <a:path w="2730500" h="3249295">
                  <a:moveTo>
                    <a:pt x="1800992" y="63290"/>
                  </a:moveTo>
                  <a:lnTo>
                    <a:pt x="1808438" y="71667"/>
                  </a:lnTo>
                </a:path>
                <a:path w="2730500" h="3249295">
                  <a:moveTo>
                    <a:pt x="1931296" y="57706"/>
                  </a:moveTo>
                  <a:lnTo>
                    <a:pt x="1936881" y="80044"/>
                  </a:lnTo>
                  <a:lnTo>
                    <a:pt x="1942465" y="57706"/>
                  </a:lnTo>
                  <a:lnTo>
                    <a:pt x="1948050" y="80044"/>
                  </a:lnTo>
                  <a:lnTo>
                    <a:pt x="1952703" y="57706"/>
                  </a:lnTo>
                </a:path>
                <a:path w="2730500" h="3249295">
                  <a:moveTo>
                    <a:pt x="1958288" y="58636"/>
                  </a:moveTo>
                  <a:lnTo>
                    <a:pt x="1959219" y="59567"/>
                  </a:lnTo>
                  <a:lnTo>
                    <a:pt x="1960149" y="58636"/>
                  </a:lnTo>
                  <a:lnTo>
                    <a:pt x="1959219" y="57706"/>
                  </a:lnTo>
                  <a:lnTo>
                    <a:pt x="1958288" y="58636"/>
                  </a:lnTo>
                </a:path>
                <a:path w="2730500" h="3249295">
                  <a:moveTo>
                    <a:pt x="1959219" y="66082"/>
                  </a:moveTo>
                  <a:lnTo>
                    <a:pt x="1959219" y="80044"/>
                  </a:lnTo>
                </a:path>
                <a:path w="2730500" h="3249295">
                  <a:moveTo>
                    <a:pt x="1978764" y="67944"/>
                  </a:moveTo>
                  <a:lnTo>
                    <a:pt x="1977833" y="66082"/>
                  </a:lnTo>
                  <a:lnTo>
                    <a:pt x="1974111" y="65152"/>
                  </a:lnTo>
                  <a:lnTo>
                    <a:pt x="1971318" y="65152"/>
                  </a:lnTo>
                  <a:lnTo>
                    <a:pt x="1967595" y="66082"/>
                  </a:lnTo>
                  <a:lnTo>
                    <a:pt x="1966665" y="67944"/>
                  </a:lnTo>
                  <a:lnTo>
                    <a:pt x="1967595" y="70736"/>
                  </a:lnTo>
                  <a:lnTo>
                    <a:pt x="1970388" y="71667"/>
                  </a:lnTo>
                  <a:lnTo>
                    <a:pt x="1975041" y="72598"/>
                  </a:lnTo>
                  <a:lnTo>
                    <a:pt x="1977833" y="73528"/>
                  </a:lnTo>
                  <a:lnTo>
                    <a:pt x="1978764" y="75390"/>
                  </a:lnTo>
                  <a:lnTo>
                    <a:pt x="1978764" y="77251"/>
                  </a:lnTo>
                  <a:lnTo>
                    <a:pt x="1977833" y="79113"/>
                  </a:lnTo>
                  <a:lnTo>
                    <a:pt x="1974111" y="80044"/>
                  </a:lnTo>
                  <a:lnTo>
                    <a:pt x="1971318" y="80044"/>
                  </a:lnTo>
                  <a:lnTo>
                    <a:pt x="1967595" y="79113"/>
                  </a:lnTo>
                  <a:lnTo>
                    <a:pt x="1966665" y="77251"/>
                  </a:lnTo>
                </a:path>
                <a:path w="2730500" h="3249295">
                  <a:moveTo>
                    <a:pt x="1985279" y="71667"/>
                  </a:moveTo>
                  <a:lnTo>
                    <a:pt x="1997379" y="71667"/>
                  </a:lnTo>
                  <a:lnTo>
                    <a:pt x="1997379" y="69805"/>
                  </a:lnTo>
                  <a:lnTo>
                    <a:pt x="1996448" y="67013"/>
                  </a:lnTo>
                  <a:lnTo>
                    <a:pt x="1995518" y="66082"/>
                  </a:lnTo>
                  <a:lnTo>
                    <a:pt x="1993656" y="65152"/>
                  </a:lnTo>
                  <a:lnTo>
                    <a:pt x="1989933" y="65152"/>
                  </a:lnTo>
                  <a:lnTo>
                    <a:pt x="1988072" y="66082"/>
                  </a:lnTo>
                  <a:lnTo>
                    <a:pt x="1986210" y="67944"/>
                  </a:lnTo>
                  <a:lnTo>
                    <a:pt x="1985279" y="71667"/>
                  </a:lnTo>
                  <a:lnTo>
                    <a:pt x="1985279" y="73528"/>
                  </a:lnTo>
                  <a:lnTo>
                    <a:pt x="1986210" y="77251"/>
                  </a:lnTo>
                  <a:lnTo>
                    <a:pt x="1988072" y="79113"/>
                  </a:lnTo>
                  <a:lnTo>
                    <a:pt x="1989933" y="80044"/>
                  </a:lnTo>
                  <a:lnTo>
                    <a:pt x="1993656" y="80044"/>
                  </a:lnTo>
                  <a:lnTo>
                    <a:pt x="1995518" y="79113"/>
                  </a:lnTo>
                  <a:lnTo>
                    <a:pt x="1997379" y="77251"/>
                  </a:lnTo>
                </a:path>
                <a:path w="2730500" h="3249295">
                  <a:moveTo>
                    <a:pt x="2108138" y="81905"/>
                  </a:moveTo>
                  <a:lnTo>
                    <a:pt x="2108138" y="59567"/>
                  </a:lnTo>
                  <a:lnTo>
                    <a:pt x="2115584" y="59567"/>
                  </a:lnTo>
                  <a:lnTo>
                    <a:pt x="2119307" y="60498"/>
                  </a:lnTo>
                  <a:lnTo>
                    <a:pt x="2121168" y="62359"/>
                  </a:lnTo>
                  <a:lnTo>
                    <a:pt x="2122099" y="65152"/>
                  </a:lnTo>
                  <a:lnTo>
                    <a:pt x="2123030" y="67944"/>
                  </a:lnTo>
                  <a:lnTo>
                    <a:pt x="2123030" y="73528"/>
                  </a:lnTo>
                  <a:lnTo>
                    <a:pt x="2122099" y="76321"/>
                  </a:lnTo>
                  <a:lnTo>
                    <a:pt x="2121168" y="78182"/>
                  </a:lnTo>
                  <a:lnTo>
                    <a:pt x="2119307" y="80974"/>
                  </a:lnTo>
                  <a:lnTo>
                    <a:pt x="2115584" y="81905"/>
                  </a:lnTo>
                  <a:lnTo>
                    <a:pt x="2108138" y="81905"/>
                  </a:lnTo>
                </a:path>
                <a:path w="2730500" h="3249295">
                  <a:moveTo>
                    <a:pt x="2129545" y="73528"/>
                  </a:moveTo>
                  <a:lnTo>
                    <a:pt x="2142575" y="73528"/>
                  </a:lnTo>
                  <a:lnTo>
                    <a:pt x="2142575" y="70736"/>
                  </a:lnTo>
                  <a:lnTo>
                    <a:pt x="2141645" y="68875"/>
                  </a:lnTo>
                  <a:lnTo>
                    <a:pt x="2140714" y="67944"/>
                  </a:lnTo>
                  <a:lnTo>
                    <a:pt x="2137922" y="67013"/>
                  </a:lnTo>
                  <a:lnTo>
                    <a:pt x="2135129" y="67013"/>
                  </a:lnTo>
                  <a:lnTo>
                    <a:pt x="2133268" y="67944"/>
                  </a:lnTo>
                  <a:lnTo>
                    <a:pt x="2130476" y="69805"/>
                  </a:lnTo>
                  <a:lnTo>
                    <a:pt x="2129545" y="73528"/>
                  </a:lnTo>
                  <a:lnTo>
                    <a:pt x="2129545" y="75390"/>
                  </a:lnTo>
                  <a:lnTo>
                    <a:pt x="2130476" y="78182"/>
                  </a:lnTo>
                  <a:lnTo>
                    <a:pt x="2133268" y="80974"/>
                  </a:lnTo>
                  <a:lnTo>
                    <a:pt x="2135129" y="81905"/>
                  </a:lnTo>
                  <a:lnTo>
                    <a:pt x="2137922" y="81905"/>
                  </a:lnTo>
                  <a:lnTo>
                    <a:pt x="2140714" y="80974"/>
                  </a:lnTo>
                  <a:lnTo>
                    <a:pt x="2142575" y="78182"/>
                  </a:lnTo>
                </a:path>
                <a:path w="2730500" h="3249295">
                  <a:moveTo>
                    <a:pt x="2150021" y="67013"/>
                  </a:moveTo>
                  <a:lnTo>
                    <a:pt x="2150021" y="81905"/>
                  </a:lnTo>
                </a:path>
                <a:path w="2730500" h="3249295">
                  <a:moveTo>
                    <a:pt x="2150021" y="70736"/>
                  </a:moveTo>
                  <a:lnTo>
                    <a:pt x="2152814" y="67944"/>
                  </a:lnTo>
                  <a:lnTo>
                    <a:pt x="2155606" y="67013"/>
                  </a:lnTo>
                  <a:lnTo>
                    <a:pt x="2158398" y="67013"/>
                  </a:lnTo>
                  <a:lnTo>
                    <a:pt x="2160260" y="67944"/>
                  </a:lnTo>
                  <a:lnTo>
                    <a:pt x="2161190" y="70736"/>
                  </a:lnTo>
                  <a:lnTo>
                    <a:pt x="2161190" y="81905"/>
                  </a:lnTo>
                </a:path>
                <a:path w="2730500" h="3249295">
                  <a:moveTo>
                    <a:pt x="2171429" y="59567"/>
                  </a:moveTo>
                  <a:lnTo>
                    <a:pt x="2171429" y="77251"/>
                  </a:lnTo>
                  <a:lnTo>
                    <a:pt x="2172359" y="80974"/>
                  </a:lnTo>
                  <a:lnTo>
                    <a:pt x="2174221" y="81905"/>
                  </a:lnTo>
                  <a:lnTo>
                    <a:pt x="2176082" y="81905"/>
                  </a:lnTo>
                </a:path>
                <a:path w="2730500" h="3249295">
                  <a:moveTo>
                    <a:pt x="2167706" y="67013"/>
                  </a:moveTo>
                  <a:lnTo>
                    <a:pt x="2175152" y="67013"/>
                  </a:lnTo>
                </a:path>
                <a:path w="2730500" h="3249295">
                  <a:moveTo>
                    <a:pt x="2187251" y="67013"/>
                  </a:moveTo>
                  <a:lnTo>
                    <a:pt x="2185390" y="67944"/>
                  </a:lnTo>
                  <a:lnTo>
                    <a:pt x="2182597" y="69805"/>
                  </a:lnTo>
                  <a:lnTo>
                    <a:pt x="2181667" y="73528"/>
                  </a:lnTo>
                  <a:lnTo>
                    <a:pt x="2181667" y="75390"/>
                  </a:lnTo>
                  <a:lnTo>
                    <a:pt x="2182597" y="78182"/>
                  </a:lnTo>
                  <a:lnTo>
                    <a:pt x="2185390" y="80974"/>
                  </a:lnTo>
                  <a:lnTo>
                    <a:pt x="2187251" y="81905"/>
                  </a:lnTo>
                  <a:lnTo>
                    <a:pt x="2190043" y="81905"/>
                  </a:lnTo>
                  <a:lnTo>
                    <a:pt x="2192836" y="80974"/>
                  </a:lnTo>
                  <a:lnTo>
                    <a:pt x="2194697" y="78182"/>
                  </a:lnTo>
                  <a:lnTo>
                    <a:pt x="2195628" y="75390"/>
                  </a:lnTo>
                  <a:lnTo>
                    <a:pt x="2195628" y="73528"/>
                  </a:lnTo>
                  <a:lnTo>
                    <a:pt x="2194697" y="69805"/>
                  </a:lnTo>
                  <a:lnTo>
                    <a:pt x="2192836" y="67944"/>
                  </a:lnTo>
                  <a:lnTo>
                    <a:pt x="2190043" y="67013"/>
                  </a:lnTo>
                  <a:lnTo>
                    <a:pt x="2187251" y="67013"/>
                  </a:lnTo>
                </a:path>
                <a:path w="2730500" h="3249295">
                  <a:moveTo>
                    <a:pt x="2203074" y="67013"/>
                  </a:moveTo>
                  <a:lnTo>
                    <a:pt x="2203074" y="81905"/>
                  </a:lnTo>
                </a:path>
                <a:path w="2730500" h="3249295">
                  <a:moveTo>
                    <a:pt x="2203074" y="70736"/>
                  </a:moveTo>
                  <a:lnTo>
                    <a:pt x="2205866" y="67944"/>
                  </a:lnTo>
                  <a:lnTo>
                    <a:pt x="2208658" y="67013"/>
                  </a:lnTo>
                  <a:lnTo>
                    <a:pt x="2211451" y="67013"/>
                  </a:lnTo>
                  <a:lnTo>
                    <a:pt x="2213312" y="67944"/>
                  </a:lnTo>
                  <a:lnTo>
                    <a:pt x="2215174" y="70736"/>
                  </a:lnTo>
                  <a:lnTo>
                    <a:pt x="2215174" y="81905"/>
                  </a:lnTo>
                </a:path>
                <a:path w="2730500" h="3249295">
                  <a:moveTo>
                    <a:pt x="2507428" y="90282"/>
                  </a:moveTo>
                  <a:lnTo>
                    <a:pt x="2507428" y="112620"/>
                  </a:lnTo>
                </a:path>
                <a:path w="2730500" h="3249295">
                  <a:moveTo>
                    <a:pt x="2522320" y="90282"/>
                  </a:moveTo>
                  <a:lnTo>
                    <a:pt x="2522320" y="112620"/>
                  </a:lnTo>
                </a:path>
                <a:path w="2730500" h="3249295">
                  <a:moveTo>
                    <a:pt x="2507428" y="100520"/>
                  </a:moveTo>
                  <a:lnTo>
                    <a:pt x="2522320" y="100520"/>
                  </a:lnTo>
                </a:path>
                <a:path w="2730500" h="3249295">
                  <a:moveTo>
                    <a:pt x="2531627" y="97728"/>
                  </a:moveTo>
                  <a:lnTo>
                    <a:pt x="2531627" y="107966"/>
                  </a:lnTo>
                  <a:lnTo>
                    <a:pt x="2532558" y="111689"/>
                  </a:lnTo>
                  <a:lnTo>
                    <a:pt x="2534419" y="112620"/>
                  </a:lnTo>
                  <a:lnTo>
                    <a:pt x="2537211" y="112620"/>
                  </a:lnTo>
                  <a:lnTo>
                    <a:pt x="2540004" y="111689"/>
                  </a:lnTo>
                  <a:lnTo>
                    <a:pt x="2542796" y="107966"/>
                  </a:lnTo>
                </a:path>
                <a:path w="2730500" h="3249295">
                  <a:moveTo>
                    <a:pt x="2542796" y="97728"/>
                  </a:moveTo>
                  <a:lnTo>
                    <a:pt x="2542796" y="112620"/>
                  </a:lnTo>
                </a:path>
                <a:path w="2730500" h="3249295">
                  <a:moveTo>
                    <a:pt x="2551173" y="97728"/>
                  </a:moveTo>
                  <a:lnTo>
                    <a:pt x="2551173" y="112620"/>
                  </a:lnTo>
                </a:path>
                <a:path w="2730500" h="3249295">
                  <a:moveTo>
                    <a:pt x="2551173" y="102381"/>
                  </a:moveTo>
                  <a:lnTo>
                    <a:pt x="2554896" y="98659"/>
                  </a:lnTo>
                  <a:lnTo>
                    <a:pt x="2556757" y="97728"/>
                  </a:lnTo>
                  <a:lnTo>
                    <a:pt x="2559549" y="97728"/>
                  </a:lnTo>
                  <a:lnTo>
                    <a:pt x="2562342" y="98659"/>
                  </a:lnTo>
                  <a:lnTo>
                    <a:pt x="2563272" y="102381"/>
                  </a:lnTo>
                  <a:lnTo>
                    <a:pt x="2563272" y="112620"/>
                  </a:lnTo>
                </a:path>
                <a:path w="2730500" h="3249295">
                  <a:moveTo>
                    <a:pt x="2572580" y="90282"/>
                  </a:moveTo>
                  <a:lnTo>
                    <a:pt x="2572580" y="107966"/>
                  </a:lnTo>
                  <a:lnTo>
                    <a:pt x="2573511" y="111689"/>
                  </a:lnTo>
                  <a:lnTo>
                    <a:pt x="2576303" y="112620"/>
                  </a:lnTo>
                  <a:lnTo>
                    <a:pt x="2578164" y="112620"/>
                  </a:lnTo>
                </a:path>
                <a:path w="2730500" h="3249295">
                  <a:moveTo>
                    <a:pt x="2569788" y="97728"/>
                  </a:moveTo>
                  <a:lnTo>
                    <a:pt x="2577234" y="97728"/>
                  </a:lnTo>
                </a:path>
                <a:path w="2730500" h="3249295">
                  <a:moveTo>
                    <a:pt x="2338032" y="69805"/>
                  </a:moveTo>
                  <a:lnTo>
                    <a:pt x="2337101" y="67944"/>
                  </a:lnTo>
                  <a:lnTo>
                    <a:pt x="2334309" y="65152"/>
                  </a:lnTo>
                  <a:lnTo>
                    <a:pt x="2332447" y="64221"/>
                  </a:lnTo>
                  <a:lnTo>
                    <a:pt x="2327794" y="64221"/>
                  </a:lnTo>
                  <a:lnTo>
                    <a:pt x="2325932" y="65152"/>
                  </a:lnTo>
                  <a:lnTo>
                    <a:pt x="2324071" y="67944"/>
                  </a:lnTo>
                  <a:lnTo>
                    <a:pt x="2323140" y="69805"/>
                  </a:lnTo>
                  <a:lnTo>
                    <a:pt x="2322209" y="72598"/>
                  </a:lnTo>
                  <a:lnTo>
                    <a:pt x="2322209" y="78182"/>
                  </a:lnTo>
                  <a:lnTo>
                    <a:pt x="2323140" y="81905"/>
                  </a:lnTo>
                  <a:lnTo>
                    <a:pt x="2324071" y="83767"/>
                  </a:lnTo>
                  <a:lnTo>
                    <a:pt x="2325932" y="85628"/>
                  </a:lnTo>
                  <a:lnTo>
                    <a:pt x="2327794" y="86559"/>
                  </a:lnTo>
                  <a:lnTo>
                    <a:pt x="2332447" y="86559"/>
                  </a:lnTo>
                  <a:lnTo>
                    <a:pt x="2334309" y="85628"/>
                  </a:lnTo>
                  <a:lnTo>
                    <a:pt x="2337101" y="83767"/>
                  </a:lnTo>
                  <a:lnTo>
                    <a:pt x="2338032" y="81905"/>
                  </a:lnTo>
                </a:path>
                <a:path w="2730500" h="3249295">
                  <a:moveTo>
                    <a:pt x="2349201" y="71667"/>
                  </a:moveTo>
                  <a:lnTo>
                    <a:pt x="2347339" y="72598"/>
                  </a:lnTo>
                  <a:lnTo>
                    <a:pt x="2345478" y="75390"/>
                  </a:lnTo>
                  <a:lnTo>
                    <a:pt x="2344547" y="78182"/>
                  </a:lnTo>
                  <a:lnTo>
                    <a:pt x="2344547" y="80044"/>
                  </a:lnTo>
                  <a:lnTo>
                    <a:pt x="2345478" y="83767"/>
                  </a:lnTo>
                  <a:lnTo>
                    <a:pt x="2347339" y="85628"/>
                  </a:lnTo>
                  <a:lnTo>
                    <a:pt x="2349201" y="86559"/>
                  </a:lnTo>
                  <a:lnTo>
                    <a:pt x="2352924" y="86559"/>
                  </a:lnTo>
                  <a:lnTo>
                    <a:pt x="2354785" y="85628"/>
                  </a:lnTo>
                  <a:lnTo>
                    <a:pt x="2356647" y="83767"/>
                  </a:lnTo>
                  <a:lnTo>
                    <a:pt x="2357578" y="80044"/>
                  </a:lnTo>
                  <a:lnTo>
                    <a:pt x="2357578" y="78182"/>
                  </a:lnTo>
                  <a:lnTo>
                    <a:pt x="2356647" y="75390"/>
                  </a:lnTo>
                  <a:lnTo>
                    <a:pt x="2354785" y="72598"/>
                  </a:lnTo>
                  <a:lnTo>
                    <a:pt x="2352924" y="71667"/>
                  </a:lnTo>
                  <a:lnTo>
                    <a:pt x="2349201" y="71667"/>
                  </a:lnTo>
                </a:path>
                <a:path w="2730500" h="3249295">
                  <a:moveTo>
                    <a:pt x="2365024" y="64221"/>
                  </a:moveTo>
                  <a:lnTo>
                    <a:pt x="2365024" y="86559"/>
                  </a:lnTo>
                </a:path>
                <a:path w="2730500" h="3249295">
                  <a:moveTo>
                    <a:pt x="2374331" y="64221"/>
                  </a:moveTo>
                  <a:lnTo>
                    <a:pt x="2374331" y="86559"/>
                  </a:lnTo>
                </a:path>
                <a:path w="2730500" h="3249295">
                  <a:moveTo>
                    <a:pt x="2381777" y="65152"/>
                  </a:moveTo>
                  <a:lnTo>
                    <a:pt x="2382708" y="67013"/>
                  </a:lnTo>
                  <a:lnTo>
                    <a:pt x="2383638" y="65152"/>
                  </a:lnTo>
                  <a:lnTo>
                    <a:pt x="2382708" y="64221"/>
                  </a:lnTo>
                  <a:lnTo>
                    <a:pt x="2381777" y="65152"/>
                  </a:lnTo>
                </a:path>
                <a:path w="2730500" h="3249295">
                  <a:moveTo>
                    <a:pt x="2382708" y="72598"/>
                  </a:moveTo>
                  <a:lnTo>
                    <a:pt x="2382708" y="86559"/>
                  </a:lnTo>
                </a:path>
                <a:path w="2730500" h="3249295">
                  <a:moveTo>
                    <a:pt x="2391084" y="71667"/>
                  </a:moveTo>
                  <a:lnTo>
                    <a:pt x="2391084" y="86559"/>
                  </a:lnTo>
                </a:path>
                <a:path w="2730500" h="3249295">
                  <a:moveTo>
                    <a:pt x="2391084" y="76321"/>
                  </a:moveTo>
                  <a:lnTo>
                    <a:pt x="2393877" y="72598"/>
                  </a:lnTo>
                  <a:lnTo>
                    <a:pt x="2396669" y="71667"/>
                  </a:lnTo>
                  <a:lnTo>
                    <a:pt x="2399461" y="71667"/>
                  </a:lnTo>
                  <a:lnTo>
                    <a:pt x="2401323" y="72598"/>
                  </a:lnTo>
                  <a:lnTo>
                    <a:pt x="2402253" y="76321"/>
                  </a:lnTo>
                  <a:lnTo>
                    <a:pt x="2402253" y="86559"/>
                  </a:lnTo>
                </a:path>
                <a:path w="2730500" h="3249295">
                  <a:moveTo>
                    <a:pt x="781826" y="68875"/>
                  </a:moveTo>
                  <a:lnTo>
                    <a:pt x="781826" y="91213"/>
                  </a:lnTo>
                </a:path>
                <a:path w="2730500" h="3249295">
                  <a:moveTo>
                    <a:pt x="796718" y="68875"/>
                  </a:moveTo>
                  <a:lnTo>
                    <a:pt x="781826" y="83767"/>
                  </a:lnTo>
                </a:path>
                <a:path w="2730500" h="3249295">
                  <a:moveTo>
                    <a:pt x="787410" y="79113"/>
                  </a:moveTo>
                  <a:lnTo>
                    <a:pt x="796718" y="91213"/>
                  </a:lnTo>
                </a:path>
                <a:path w="2730500" h="3249295">
                  <a:moveTo>
                    <a:pt x="803233" y="82836"/>
                  </a:moveTo>
                  <a:lnTo>
                    <a:pt x="816263" y="82836"/>
                  </a:lnTo>
                  <a:lnTo>
                    <a:pt x="816263" y="80974"/>
                  </a:lnTo>
                  <a:lnTo>
                    <a:pt x="815332" y="79113"/>
                  </a:lnTo>
                  <a:lnTo>
                    <a:pt x="814402" y="77251"/>
                  </a:lnTo>
                  <a:lnTo>
                    <a:pt x="811609" y="76321"/>
                  </a:lnTo>
                  <a:lnTo>
                    <a:pt x="808817" y="76321"/>
                  </a:lnTo>
                  <a:lnTo>
                    <a:pt x="806956" y="77251"/>
                  </a:lnTo>
                  <a:lnTo>
                    <a:pt x="804164" y="80044"/>
                  </a:lnTo>
                  <a:lnTo>
                    <a:pt x="803233" y="82836"/>
                  </a:lnTo>
                  <a:lnTo>
                    <a:pt x="803233" y="84697"/>
                  </a:lnTo>
                  <a:lnTo>
                    <a:pt x="804164" y="88420"/>
                  </a:lnTo>
                  <a:lnTo>
                    <a:pt x="806956" y="90282"/>
                  </a:lnTo>
                  <a:lnTo>
                    <a:pt x="808817" y="91213"/>
                  </a:lnTo>
                  <a:lnTo>
                    <a:pt x="811609" y="91213"/>
                  </a:lnTo>
                  <a:lnTo>
                    <a:pt x="814402" y="90282"/>
                  </a:lnTo>
                  <a:lnTo>
                    <a:pt x="816263" y="88420"/>
                  </a:lnTo>
                </a:path>
                <a:path w="2730500" h="3249295">
                  <a:moveTo>
                    <a:pt x="823709" y="76321"/>
                  </a:moveTo>
                  <a:lnTo>
                    <a:pt x="823709" y="91213"/>
                  </a:lnTo>
                </a:path>
                <a:path w="2730500" h="3249295">
                  <a:moveTo>
                    <a:pt x="823709" y="80974"/>
                  </a:moveTo>
                  <a:lnTo>
                    <a:pt x="826501" y="77251"/>
                  </a:lnTo>
                  <a:lnTo>
                    <a:pt x="829294" y="76321"/>
                  </a:lnTo>
                  <a:lnTo>
                    <a:pt x="832086" y="76321"/>
                  </a:lnTo>
                  <a:lnTo>
                    <a:pt x="833947" y="77251"/>
                  </a:lnTo>
                  <a:lnTo>
                    <a:pt x="835809" y="80974"/>
                  </a:lnTo>
                  <a:lnTo>
                    <a:pt x="835809" y="91213"/>
                  </a:lnTo>
                </a:path>
                <a:path w="2730500" h="3249295">
                  <a:moveTo>
                    <a:pt x="845116" y="68875"/>
                  </a:moveTo>
                  <a:lnTo>
                    <a:pt x="845116" y="87490"/>
                  </a:lnTo>
                  <a:lnTo>
                    <a:pt x="846047" y="90282"/>
                  </a:lnTo>
                  <a:lnTo>
                    <a:pt x="847909" y="91213"/>
                  </a:lnTo>
                  <a:lnTo>
                    <a:pt x="850701" y="91213"/>
                  </a:lnTo>
                </a:path>
                <a:path w="2730500" h="3249295">
                  <a:moveTo>
                    <a:pt x="841393" y="76321"/>
                  </a:moveTo>
                  <a:lnTo>
                    <a:pt x="848839" y="76321"/>
                  </a:lnTo>
                </a:path>
                <a:path w="2730500" h="3249295">
                  <a:moveTo>
                    <a:pt x="1147609" y="69805"/>
                  </a:moveTo>
                  <a:lnTo>
                    <a:pt x="1147609" y="92143"/>
                  </a:lnTo>
                </a:path>
                <a:path w="2730500" h="3249295">
                  <a:moveTo>
                    <a:pt x="1162501" y="69805"/>
                  </a:moveTo>
                  <a:lnTo>
                    <a:pt x="1162501" y="92143"/>
                  </a:lnTo>
                </a:path>
                <a:path w="2730500" h="3249295">
                  <a:moveTo>
                    <a:pt x="1147609" y="80974"/>
                  </a:moveTo>
                  <a:lnTo>
                    <a:pt x="1162501" y="80974"/>
                  </a:lnTo>
                </a:path>
                <a:path w="2730500" h="3249295">
                  <a:moveTo>
                    <a:pt x="1182046" y="77251"/>
                  </a:moveTo>
                  <a:lnTo>
                    <a:pt x="1182046" y="92143"/>
                  </a:lnTo>
                </a:path>
                <a:path w="2730500" h="3249295">
                  <a:moveTo>
                    <a:pt x="1182046" y="80974"/>
                  </a:moveTo>
                  <a:lnTo>
                    <a:pt x="1180185" y="79113"/>
                  </a:lnTo>
                  <a:lnTo>
                    <a:pt x="1178323" y="77251"/>
                  </a:lnTo>
                  <a:lnTo>
                    <a:pt x="1174600" y="77251"/>
                  </a:lnTo>
                  <a:lnTo>
                    <a:pt x="1172739" y="79113"/>
                  </a:lnTo>
                  <a:lnTo>
                    <a:pt x="1170877" y="80974"/>
                  </a:lnTo>
                  <a:lnTo>
                    <a:pt x="1169946" y="83767"/>
                  </a:lnTo>
                  <a:lnTo>
                    <a:pt x="1169946" y="86559"/>
                  </a:lnTo>
                  <a:lnTo>
                    <a:pt x="1170877" y="89351"/>
                  </a:lnTo>
                  <a:lnTo>
                    <a:pt x="1172739" y="91213"/>
                  </a:lnTo>
                  <a:lnTo>
                    <a:pt x="1174600" y="92143"/>
                  </a:lnTo>
                  <a:lnTo>
                    <a:pt x="1178323" y="92143"/>
                  </a:lnTo>
                  <a:lnTo>
                    <a:pt x="1180185" y="91213"/>
                  </a:lnTo>
                  <a:lnTo>
                    <a:pt x="1182046" y="89351"/>
                  </a:lnTo>
                </a:path>
                <a:path w="2730500" h="3249295">
                  <a:moveTo>
                    <a:pt x="1201592" y="80974"/>
                  </a:moveTo>
                  <a:lnTo>
                    <a:pt x="1200661" y="79113"/>
                  </a:lnTo>
                  <a:lnTo>
                    <a:pt x="1196938" y="77251"/>
                  </a:lnTo>
                  <a:lnTo>
                    <a:pt x="1194146" y="77251"/>
                  </a:lnTo>
                  <a:lnTo>
                    <a:pt x="1190423" y="79113"/>
                  </a:lnTo>
                  <a:lnTo>
                    <a:pt x="1189492" y="80974"/>
                  </a:lnTo>
                  <a:lnTo>
                    <a:pt x="1190423" y="82836"/>
                  </a:lnTo>
                  <a:lnTo>
                    <a:pt x="1193215" y="83767"/>
                  </a:lnTo>
                  <a:lnTo>
                    <a:pt x="1197869" y="84697"/>
                  </a:lnTo>
                  <a:lnTo>
                    <a:pt x="1200661" y="86559"/>
                  </a:lnTo>
                  <a:lnTo>
                    <a:pt x="1201592" y="88420"/>
                  </a:lnTo>
                  <a:lnTo>
                    <a:pt x="1201592" y="89351"/>
                  </a:lnTo>
                  <a:lnTo>
                    <a:pt x="1200661" y="91213"/>
                  </a:lnTo>
                  <a:lnTo>
                    <a:pt x="1196938" y="92143"/>
                  </a:lnTo>
                  <a:lnTo>
                    <a:pt x="1194146" y="92143"/>
                  </a:lnTo>
                  <a:lnTo>
                    <a:pt x="1190423" y="91213"/>
                  </a:lnTo>
                  <a:lnTo>
                    <a:pt x="1189492" y="89351"/>
                  </a:lnTo>
                </a:path>
                <a:path w="2730500" h="3249295">
                  <a:moveTo>
                    <a:pt x="1209038" y="69805"/>
                  </a:moveTo>
                  <a:lnTo>
                    <a:pt x="1209038" y="92143"/>
                  </a:lnTo>
                </a:path>
                <a:path w="2730500" h="3249295">
                  <a:moveTo>
                    <a:pt x="1219276" y="77251"/>
                  </a:moveTo>
                  <a:lnTo>
                    <a:pt x="1209038" y="88420"/>
                  </a:lnTo>
                </a:path>
                <a:path w="2730500" h="3249295">
                  <a:moveTo>
                    <a:pt x="1212761" y="83767"/>
                  </a:moveTo>
                  <a:lnTo>
                    <a:pt x="1220207" y="92143"/>
                  </a:lnTo>
                </a:path>
                <a:path w="2730500" h="3249295">
                  <a:moveTo>
                    <a:pt x="1225791" y="83767"/>
                  </a:moveTo>
                  <a:lnTo>
                    <a:pt x="1238822" y="83767"/>
                  </a:lnTo>
                  <a:lnTo>
                    <a:pt x="1238822" y="81905"/>
                  </a:lnTo>
                  <a:lnTo>
                    <a:pt x="1237891" y="80044"/>
                  </a:lnTo>
                  <a:lnTo>
                    <a:pt x="1236960" y="79113"/>
                  </a:lnTo>
                  <a:lnTo>
                    <a:pt x="1234168" y="77251"/>
                  </a:lnTo>
                  <a:lnTo>
                    <a:pt x="1231376" y="77251"/>
                  </a:lnTo>
                  <a:lnTo>
                    <a:pt x="1229514" y="79113"/>
                  </a:lnTo>
                  <a:lnTo>
                    <a:pt x="1226722" y="80974"/>
                  </a:lnTo>
                  <a:lnTo>
                    <a:pt x="1225791" y="83767"/>
                  </a:lnTo>
                  <a:lnTo>
                    <a:pt x="1225791" y="86559"/>
                  </a:lnTo>
                  <a:lnTo>
                    <a:pt x="1226722" y="89351"/>
                  </a:lnTo>
                  <a:lnTo>
                    <a:pt x="1229514" y="91213"/>
                  </a:lnTo>
                  <a:lnTo>
                    <a:pt x="1231376" y="92143"/>
                  </a:lnTo>
                  <a:lnTo>
                    <a:pt x="1234168" y="92143"/>
                  </a:lnTo>
                  <a:lnTo>
                    <a:pt x="1236960" y="91213"/>
                  </a:lnTo>
                  <a:lnTo>
                    <a:pt x="1238822" y="89351"/>
                  </a:lnTo>
                </a:path>
                <a:path w="2730500" h="3249295">
                  <a:moveTo>
                    <a:pt x="1246268" y="69805"/>
                  </a:moveTo>
                  <a:lnTo>
                    <a:pt x="1246268" y="92143"/>
                  </a:lnTo>
                </a:path>
                <a:path w="2730500" h="3249295">
                  <a:moveTo>
                    <a:pt x="1254644" y="69805"/>
                  </a:moveTo>
                  <a:lnTo>
                    <a:pt x="1254644" y="92143"/>
                  </a:lnTo>
                </a:path>
                <a:path w="2730500" h="3249295">
                  <a:moveTo>
                    <a:pt x="1288151" y="70736"/>
                  </a:moveTo>
                  <a:lnTo>
                    <a:pt x="1288151" y="93074"/>
                  </a:lnTo>
                </a:path>
                <a:path w="2730500" h="3249295">
                  <a:moveTo>
                    <a:pt x="1280705" y="70736"/>
                  </a:moveTo>
                  <a:lnTo>
                    <a:pt x="1295597" y="70736"/>
                  </a:lnTo>
                </a:path>
                <a:path w="2730500" h="3249295">
                  <a:moveTo>
                    <a:pt x="1301182" y="70736"/>
                  </a:moveTo>
                  <a:lnTo>
                    <a:pt x="1301182" y="93074"/>
                  </a:lnTo>
                </a:path>
                <a:path w="2730500" h="3249295">
                  <a:moveTo>
                    <a:pt x="1301182" y="81905"/>
                  </a:moveTo>
                  <a:lnTo>
                    <a:pt x="1303974" y="79113"/>
                  </a:lnTo>
                  <a:lnTo>
                    <a:pt x="1305835" y="78182"/>
                  </a:lnTo>
                  <a:lnTo>
                    <a:pt x="1309558" y="78182"/>
                  </a:lnTo>
                  <a:lnTo>
                    <a:pt x="1311420" y="79113"/>
                  </a:lnTo>
                  <a:lnTo>
                    <a:pt x="1312351" y="81905"/>
                  </a:lnTo>
                  <a:lnTo>
                    <a:pt x="1312351" y="93074"/>
                  </a:lnTo>
                </a:path>
                <a:path w="2730500" h="3249295">
                  <a:moveTo>
                    <a:pt x="1320727" y="78182"/>
                  </a:moveTo>
                  <a:lnTo>
                    <a:pt x="1320727" y="93074"/>
                  </a:lnTo>
                </a:path>
                <a:path w="2730500" h="3249295">
                  <a:moveTo>
                    <a:pt x="1320727" y="83767"/>
                  </a:moveTo>
                  <a:lnTo>
                    <a:pt x="1321658" y="80974"/>
                  </a:lnTo>
                  <a:lnTo>
                    <a:pt x="1324450" y="79113"/>
                  </a:lnTo>
                  <a:lnTo>
                    <a:pt x="1326312" y="78182"/>
                  </a:lnTo>
                  <a:lnTo>
                    <a:pt x="1329104" y="78182"/>
                  </a:lnTo>
                </a:path>
                <a:path w="2730500" h="3249295">
                  <a:moveTo>
                    <a:pt x="1339342" y="78182"/>
                  </a:moveTo>
                  <a:lnTo>
                    <a:pt x="1336550" y="79113"/>
                  </a:lnTo>
                  <a:lnTo>
                    <a:pt x="1334688" y="80974"/>
                  </a:lnTo>
                  <a:lnTo>
                    <a:pt x="1333758" y="83767"/>
                  </a:lnTo>
                  <a:lnTo>
                    <a:pt x="1333758" y="86559"/>
                  </a:lnTo>
                  <a:lnTo>
                    <a:pt x="1334688" y="89351"/>
                  </a:lnTo>
                  <a:lnTo>
                    <a:pt x="1336550" y="91213"/>
                  </a:lnTo>
                  <a:lnTo>
                    <a:pt x="1339342" y="93074"/>
                  </a:lnTo>
                  <a:lnTo>
                    <a:pt x="1342134" y="93074"/>
                  </a:lnTo>
                  <a:lnTo>
                    <a:pt x="1343996" y="91213"/>
                  </a:lnTo>
                  <a:lnTo>
                    <a:pt x="1346788" y="89351"/>
                  </a:lnTo>
                  <a:lnTo>
                    <a:pt x="1347719" y="86559"/>
                  </a:lnTo>
                  <a:lnTo>
                    <a:pt x="1347719" y="83767"/>
                  </a:lnTo>
                  <a:lnTo>
                    <a:pt x="1346788" y="80974"/>
                  </a:lnTo>
                  <a:lnTo>
                    <a:pt x="1343996" y="79113"/>
                  </a:lnTo>
                  <a:lnTo>
                    <a:pt x="1342134" y="78182"/>
                  </a:lnTo>
                  <a:lnTo>
                    <a:pt x="1339342" y="78182"/>
                  </a:lnTo>
                </a:path>
                <a:path w="2730500" h="3249295">
                  <a:moveTo>
                    <a:pt x="1366334" y="80974"/>
                  </a:moveTo>
                  <a:lnTo>
                    <a:pt x="1364472" y="79113"/>
                  </a:lnTo>
                  <a:lnTo>
                    <a:pt x="1362611" y="78182"/>
                  </a:lnTo>
                  <a:lnTo>
                    <a:pt x="1358888" y="78182"/>
                  </a:lnTo>
                  <a:lnTo>
                    <a:pt x="1357026" y="79113"/>
                  </a:lnTo>
                  <a:lnTo>
                    <a:pt x="1355165" y="80974"/>
                  </a:lnTo>
                  <a:lnTo>
                    <a:pt x="1354234" y="83767"/>
                  </a:lnTo>
                  <a:lnTo>
                    <a:pt x="1354234" y="86559"/>
                  </a:lnTo>
                  <a:lnTo>
                    <a:pt x="1355165" y="89351"/>
                  </a:lnTo>
                  <a:lnTo>
                    <a:pt x="1357026" y="91213"/>
                  </a:lnTo>
                  <a:lnTo>
                    <a:pt x="1358888" y="93074"/>
                  </a:lnTo>
                  <a:lnTo>
                    <a:pt x="1362611" y="93074"/>
                  </a:lnTo>
                  <a:lnTo>
                    <a:pt x="1364472" y="91213"/>
                  </a:lnTo>
                  <a:lnTo>
                    <a:pt x="1366334" y="89351"/>
                  </a:lnTo>
                </a:path>
                <a:path w="2730500" h="3249295">
                  <a:moveTo>
                    <a:pt x="1373780" y="70736"/>
                  </a:moveTo>
                  <a:lnTo>
                    <a:pt x="1373780" y="93074"/>
                  </a:lnTo>
                </a:path>
                <a:path w="2730500" h="3249295">
                  <a:moveTo>
                    <a:pt x="1384949" y="78182"/>
                  </a:moveTo>
                  <a:lnTo>
                    <a:pt x="1373780" y="88420"/>
                  </a:lnTo>
                </a:path>
                <a:path w="2730500" h="3249295">
                  <a:moveTo>
                    <a:pt x="1378433" y="83767"/>
                  </a:moveTo>
                  <a:lnTo>
                    <a:pt x="1385879" y="93074"/>
                  </a:lnTo>
                </a:path>
                <a:path w="2730500" h="3249295">
                  <a:moveTo>
                    <a:pt x="1392395" y="78182"/>
                  </a:moveTo>
                  <a:lnTo>
                    <a:pt x="1392395" y="93074"/>
                  </a:lnTo>
                </a:path>
                <a:path w="2730500" h="3249295">
                  <a:moveTo>
                    <a:pt x="1392395" y="81905"/>
                  </a:moveTo>
                  <a:lnTo>
                    <a:pt x="1395187" y="79113"/>
                  </a:lnTo>
                  <a:lnTo>
                    <a:pt x="1397979" y="78182"/>
                  </a:lnTo>
                  <a:lnTo>
                    <a:pt x="1400771" y="78182"/>
                  </a:lnTo>
                  <a:lnTo>
                    <a:pt x="1402633" y="79113"/>
                  </a:lnTo>
                  <a:lnTo>
                    <a:pt x="1403564" y="81905"/>
                  </a:lnTo>
                  <a:lnTo>
                    <a:pt x="1403564" y="93074"/>
                  </a:lnTo>
                </a:path>
                <a:path w="2730500" h="3249295">
                  <a:moveTo>
                    <a:pt x="1403564" y="81905"/>
                  </a:moveTo>
                  <a:lnTo>
                    <a:pt x="1407287" y="79113"/>
                  </a:lnTo>
                  <a:lnTo>
                    <a:pt x="1409148" y="78182"/>
                  </a:lnTo>
                  <a:lnTo>
                    <a:pt x="1412871" y="78182"/>
                  </a:lnTo>
                  <a:lnTo>
                    <a:pt x="1414733" y="79113"/>
                  </a:lnTo>
                  <a:lnTo>
                    <a:pt x="1415663" y="81905"/>
                  </a:lnTo>
                  <a:lnTo>
                    <a:pt x="1415663" y="93074"/>
                  </a:lnTo>
                </a:path>
                <a:path w="2730500" h="3249295">
                  <a:moveTo>
                    <a:pt x="1428694" y="78182"/>
                  </a:moveTo>
                  <a:lnTo>
                    <a:pt x="1425901" y="79113"/>
                  </a:lnTo>
                  <a:lnTo>
                    <a:pt x="1424040" y="80974"/>
                  </a:lnTo>
                  <a:lnTo>
                    <a:pt x="1423109" y="83767"/>
                  </a:lnTo>
                  <a:lnTo>
                    <a:pt x="1423109" y="86559"/>
                  </a:lnTo>
                  <a:lnTo>
                    <a:pt x="1424040" y="89351"/>
                  </a:lnTo>
                  <a:lnTo>
                    <a:pt x="1425901" y="91213"/>
                  </a:lnTo>
                  <a:lnTo>
                    <a:pt x="1428694" y="93074"/>
                  </a:lnTo>
                  <a:lnTo>
                    <a:pt x="1431486" y="93074"/>
                  </a:lnTo>
                  <a:lnTo>
                    <a:pt x="1433347" y="91213"/>
                  </a:lnTo>
                  <a:lnTo>
                    <a:pt x="1436140" y="89351"/>
                  </a:lnTo>
                  <a:lnTo>
                    <a:pt x="1437070" y="86559"/>
                  </a:lnTo>
                  <a:lnTo>
                    <a:pt x="1437070" y="83767"/>
                  </a:lnTo>
                  <a:lnTo>
                    <a:pt x="1436140" y="80974"/>
                  </a:lnTo>
                  <a:lnTo>
                    <a:pt x="1433347" y="79113"/>
                  </a:lnTo>
                  <a:lnTo>
                    <a:pt x="1431486" y="78182"/>
                  </a:lnTo>
                  <a:lnTo>
                    <a:pt x="1428694" y="78182"/>
                  </a:lnTo>
                </a:path>
                <a:path w="2730500" h="3249295">
                  <a:moveTo>
                    <a:pt x="1444516" y="78182"/>
                  </a:moveTo>
                  <a:lnTo>
                    <a:pt x="1444516" y="93074"/>
                  </a:lnTo>
                </a:path>
                <a:path w="2730500" h="3249295">
                  <a:moveTo>
                    <a:pt x="1444516" y="83767"/>
                  </a:moveTo>
                  <a:lnTo>
                    <a:pt x="1445447" y="80974"/>
                  </a:lnTo>
                  <a:lnTo>
                    <a:pt x="1447309" y="79113"/>
                  </a:lnTo>
                  <a:lnTo>
                    <a:pt x="1450101" y="78182"/>
                  </a:lnTo>
                  <a:lnTo>
                    <a:pt x="1452893" y="78182"/>
                  </a:lnTo>
                </a:path>
                <a:path w="2730500" h="3249295">
                  <a:moveTo>
                    <a:pt x="1459408" y="70736"/>
                  </a:moveTo>
                  <a:lnTo>
                    <a:pt x="1459408" y="88420"/>
                  </a:lnTo>
                  <a:lnTo>
                    <a:pt x="1460339" y="91213"/>
                  </a:lnTo>
                  <a:lnTo>
                    <a:pt x="1462201" y="93074"/>
                  </a:lnTo>
                  <a:lnTo>
                    <a:pt x="1464993" y="93074"/>
                  </a:lnTo>
                </a:path>
                <a:path w="2730500" h="3249295">
                  <a:moveTo>
                    <a:pt x="1455685" y="78182"/>
                  </a:moveTo>
                  <a:lnTo>
                    <a:pt x="1463131" y="78182"/>
                  </a:lnTo>
                </a:path>
                <a:path w="2730500" h="3249295">
                  <a:moveTo>
                    <a:pt x="1475231" y="78182"/>
                  </a:moveTo>
                  <a:lnTo>
                    <a:pt x="1473369" y="79113"/>
                  </a:lnTo>
                  <a:lnTo>
                    <a:pt x="1470577" y="80974"/>
                  </a:lnTo>
                  <a:lnTo>
                    <a:pt x="1469646" y="83767"/>
                  </a:lnTo>
                  <a:lnTo>
                    <a:pt x="1469646" y="86559"/>
                  </a:lnTo>
                  <a:lnTo>
                    <a:pt x="1470577" y="89351"/>
                  </a:lnTo>
                  <a:lnTo>
                    <a:pt x="1473369" y="91213"/>
                  </a:lnTo>
                  <a:lnTo>
                    <a:pt x="1475231" y="93074"/>
                  </a:lnTo>
                  <a:lnTo>
                    <a:pt x="1478023" y="93074"/>
                  </a:lnTo>
                  <a:lnTo>
                    <a:pt x="1480815" y="91213"/>
                  </a:lnTo>
                  <a:lnTo>
                    <a:pt x="1482677" y="89351"/>
                  </a:lnTo>
                  <a:lnTo>
                    <a:pt x="1483608" y="86559"/>
                  </a:lnTo>
                  <a:lnTo>
                    <a:pt x="1483608" y="83767"/>
                  </a:lnTo>
                  <a:lnTo>
                    <a:pt x="1482677" y="80974"/>
                  </a:lnTo>
                  <a:lnTo>
                    <a:pt x="1480815" y="79113"/>
                  </a:lnTo>
                  <a:lnTo>
                    <a:pt x="1478023" y="78182"/>
                  </a:lnTo>
                  <a:lnTo>
                    <a:pt x="1475231" y="78182"/>
                  </a:lnTo>
                </a:path>
                <a:path w="2730500" h="3249295">
                  <a:moveTo>
                    <a:pt x="1491054" y="78182"/>
                  </a:moveTo>
                  <a:lnTo>
                    <a:pt x="1491054" y="93074"/>
                  </a:lnTo>
                </a:path>
                <a:path w="2730500" h="3249295">
                  <a:moveTo>
                    <a:pt x="1491054" y="81905"/>
                  </a:moveTo>
                  <a:lnTo>
                    <a:pt x="1494777" y="79113"/>
                  </a:lnTo>
                  <a:lnTo>
                    <a:pt x="1496638" y="78182"/>
                  </a:lnTo>
                  <a:lnTo>
                    <a:pt x="1499430" y="78182"/>
                  </a:lnTo>
                  <a:lnTo>
                    <a:pt x="1502223" y="79113"/>
                  </a:lnTo>
                  <a:lnTo>
                    <a:pt x="1503153" y="81905"/>
                  </a:lnTo>
                  <a:lnTo>
                    <a:pt x="1503153" y="93074"/>
                  </a:lnTo>
                </a:path>
                <a:path w="2730500" h="3249295">
                  <a:moveTo>
                    <a:pt x="950291" y="73528"/>
                  </a:moveTo>
                  <a:lnTo>
                    <a:pt x="948429" y="70736"/>
                  </a:lnTo>
                  <a:lnTo>
                    <a:pt x="944706" y="69805"/>
                  </a:lnTo>
                  <a:lnTo>
                    <a:pt x="940983" y="69805"/>
                  </a:lnTo>
                  <a:lnTo>
                    <a:pt x="937260" y="70736"/>
                  </a:lnTo>
                  <a:lnTo>
                    <a:pt x="935399" y="73528"/>
                  </a:lnTo>
                  <a:lnTo>
                    <a:pt x="935399" y="75390"/>
                  </a:lnTo>
                  <a:lnTo>
                    <a:pt x="936329" y="77251"/>
                  </a:lnTo>
                  <a:lnTo>
                    <a:pt x="937260" y="78182"/>
                  </a:lnTo>
                  <a:lnTo>
                    <a:pt x="940052" y="79113"/>
                  </a:lnTo>
                  <a:lnTo>
                    <a:pt x="945637" y="81905"/>
                  </a:lnTo>
                  <a:lnTo>
                    <a:pt x="948429" y="82836"/>
                  </a:lnTo>
                  <a:lnTo>
                    <a:pt x="949360" y="83767"/>
                  </a:lnTo>
                  <a:lnTo>
                    <a:pt x="950291" y="85628"/>
                  </a:lnTo>
                  <a:lnTo>
                    <a:pt x="950291" y="89351"/>
                  </a:lnTo>
                  <a:lnTo>
                    <a:pt x="948429" y="91213"/>
                  </a:lnTo>
                  <a:lnTo>
                    <a:pt x="944706" y="92143"/>
                  </a:lnTo>
                  <a:lnTo>
                    <a:pt x="940983" y="92143"/>
                  </a:lnTo>
                  <a:lnTo>
                    <a:pt x="937260" y="91213"/>
                  </a:lnTo>
                  <a:lnTo>
                    <a:pt x="935399" y="89351"/>
                  </a:lnTo>
                </a:path>
                <a:path w="2730500" h="3249295">
                  <a:moveTo>
                    <a:pt x="958667" y="69805"/>
                  </a:moveTo>
                  <a:lnTo>
                    <a:pt x="958667" y="88420"/>
                  </a:lnTo>
                  <a:lnTo>
                    <a:pt x="959598" y="91213"/>
                  </a:lnTo>
                  <a:lnTo>
                    <a:pt x="962390" y="92143"/>
                  </a:lnTo>
                  <a:lnTo>
                    <a:pt x="964252" y="92143"/>
                  </a:lnTo>
                </a:path>
                <a:path w="2730500" h="3249295">
                  <a:moveTo>
                    <a:pt x="955875" y="77251"/>
                  </a:moveTo>
                  <a:lnTo>
                    <a:pt x="963321" y="77251"/>
                  </a:lnTo>
                </a:path>
                <a:path w="2730500" h="3249295">
                  <a:moveTo>
                    <a:pt x="974490" y="77251"/>
                  </a:moveTo>
                  <a:lnTo>
                    <a:pt x="972628" y="78182"/>
                  </a:lnTo>
                  <a:lnTo>
                    <a:pt x="970767" y="80974"/>
                  </a:lnTo>
                  <a:lnTo>
                    <a:pt x="969836" y="83767"/>
                  </a:lnTo>
                  <a:lnTo>
                    <a:pt x="969836" y="85628"/>
                  </a:lnTo>
                  <a:lnTo>
                    <a:pt x="970767" y="89351"/>
                  </a:lnTo>
                  <a:lnTo>
                    <a:pt x="972628" y="91213"/>
                  </a:lnTo>
                  <a:lnTo>
                    <a:pt x="974490" y="92143"/>
                  </a:lnTo>
                  <a:lnTo>
                    <a:pt x="978213" y="92143"/>
                  </a:lnTo>
                  <a:lnTo>
                    <a:pt x="980074" y="91213"/>
                  </a:lnTo>
                  <a:lnTo>
                    <a:pt x="981936" y="89351"/>
                  </a:lnTo>
                  <a:lnTo>
                    <a:pt x="982867" y="85628"/>
                  </a:lnTo>
                  <a:lnTo>
                    <a:pt x="982867" y="83767"/>
                  </a:lnTo>
                  <a:lnTo>
                    <a:pt x="981936" y="80974"/>
                  </a:lnTo>
                  <a:lnTo>
                    <a:pt x="980074" y="78182"/>
                  </a:lnTo>
                  <a:lnTo>
                    <a:pt x="978213" y="77251"/>
                  </a:lnTo>
                  <a:lnTo>
                    <a:pt x="974490" y="77251"/>
                  </a:lnTo>
                </a:path>
                <a:path w="2730500" h="3249295">
                  <a:moveTo>
                    <a:pt x="990313" y="77251"/>
                  </a:moveTo>
                  <a:lnTo>
                    <a:pt x="990313" y="92143"/>
                  </a:lnTo>
                </a:path>
                <a:path w="2730500" h="3249295">
                  <a:moveTo>
                    <a:pt x="990313" y="81905"/>
                  </a:moveTo>
                  <a:lnTo>
                    <a:pt x="994036" y="78182"/>
                  </a:lnTo>
                  <a:lnTo>
                    <a:pt x="995897" y="77251"/>
                  </a:lnTo>
                  <a:lnTo>
                    <a:pt x="999620" y="77251"/>
                  </a:lnTo>
                  <a:lnTo>
                    <a:pt x="1001482" y="78182"/>
                  </a:lnTo>
                  <a:lnTo>
                    <a:pt x="1002412" y="81905"/>
                  </a:lnTo>
                  <a:lnTo>
                    <a:pt x="1002412" y="92143"/>
                  </a:lnTo>
                </a:path>
                <a:path w="2730500" h="3249295">
                  <a:moveTo>
                    <a:pt x="1009858" y="83767"/>
                  </a:moveTo>
                  <a:lnTo>
                    <a:pt x="1022889" y="83767"/>
                  </a:lnTo>
                  <a:lnTo>
                    <a:pt x="1022889" y="81905"/>
                  </a:lnTo>
                  <a:lnTo>
                    <a:pt x="1021958" y="79113"/>
                  </a:lnTo>
                  <a:lnTo>
                    <a:pt x="1020096" y="78182"/>
                  </a:lnTo>
                  <a:lnTo>
                    <a:pt x="1018235" y="77251"/>
                  </a:lnTo>
                  <a:lnTo>
                    <a:pt x="1015443" y="77251"/>
                  </a:lnTo>
                  <a:lnTo>
                    <a:pt x="1012651" y="78182"/>
                  </a:lnTo>
                  <a:lnTo>
                    <a:pt x="1010789" y="80974"/>
                  </a:lnTo>
                  <a:lnTo>
                    <a:pt x="1009858" y="83767"/>
                  </a:lnTo>
                  <a:lnTo>
                    <a:pt x="1009858" y="85628"/>
                  </a:lnTo>
                  <a:lnTo>
                    <a:pt x="1010789" y="89351"/>
                  </a:lnTo>
                  <a:lnTo>
                    <a:pt x="1012651" y="91213"/>
                  </a:lnTo>
                  <a:lnTo>
                    <a:pt x="1015443" y="92143"/>
                  </a:lnTo>
                  <a:lnTo>
                    <a:pt x="1018235" y="92143"/>
                  </a:lnTo>
                  <a:lnTo>
                    <a:pt x="1020096" y="91213"/>
                  </a:lnTo>
                  <a:lnTo>
                    <a:pt x="1022889" y="89351"/>
                  </a:lnTo>
                </a:path>
                <a:path w="2730500" h="3249295">
                  <a:moveTo>
                    <a:pt x="1029404" y="77251"/>
                  </a:moveTo>
                  <a:lnTo>
                    <a:pt x="1033127" y="92143"/>
                  </a:lnTo>
                  <a:lnTo>
                    <a:pt x="1037781" y="77251"/>
                  </a:lnTo>
                  <a:lnTo>
                    <a:pt x="1041504" y="92143"/>
                  </a:lnTo>
                  <a:lnTo>
                    <a:pt x="1046157" y="77251"/>
                  </a:lnTo>
                </a:path>
                <a:path w="2730500" h="3249295">
                  <a:moveTo>
                    <a:pt x="1064772" y="77251"/>
                  </a:moveTo>
                  <a:lnTo>
                    <a:pt x="1064772" y="92143"/>
                  </a:lnTo>
                </a:path>
                <a:path w="2730500" h="3249295">
                  <a:moveTo>
                    <a:pt x="1064772" y="80974"/>
                  </a:moveTo>
                  <a:lnTo>
                    <a:pt x="1062911" y="78182"/>
                  </a:lnTo>
                  <a:lnTo>
                    <a:pt x="1061049" y="77251"/>
                  </a:lnTo>
                  <a:lnTo>
                    <a:pt x="1057326" y="77251"/>
                  </a:lnTo>
                  <a:lnTo>
                    <a:pt x="1055465" y="78182"/>
                  </a:lnTo>
                  <a:lnTo>
                    <a:pt x="1053603" y="80974"/>
                  </a:lnTo>
                  <a:lnTo>
                    <a:pt x="1052673" y="83767"/>
                  </a:lnTo>
                  <a:lnTo>
                    <a:pt x="1052673" y="85628"/>
                  </a:lnTo>
                  <a:lnTo>
                    <a:pt x="1053603" y="89351"/>
                  </a:lnTo>
                  <a:lnTo>
                    <a:pt x="1055465" y="91213"/>
                  </a:lnTo>
                  <a:lnTo>
                    <a:pt x="1057326" y="92143"/>
                  </a:lnTo>
                  <a:lnTo>
                    <a:pt x="1061049" y="92143"/>
                  </a:lnTo>
                  <a:lnTo>
                    <a:pt x="1062911" y="91213"/>
                  </a:lnTo>
                  <a:lnTo>
                    <a:pt x="1064772" y="89351"/>
                  </a:lnTo>
                </a:path>
                <a:path w="2730500" h="3249295">
                  <a:moveTo>
                    <a:pt x="1074080" y="69805"/>
                  </a:moveTo>
                  <a:lnTo>
                    <a:pt x="1074080" y="92143"/>
                  </a:lnTo>
                </a:path>
                <a:path w="2730500" h="3249295">
                  <a:moveTo>
                    <a:pt x="1082456" y="69805"/>
                  </a:moveTo>
                  <a:lnTo>
                    <a:pt x="1082456" y="92143"/>
                  </a:lnTo>
                </a:path>
                <a:path w="2730500" h="3249295">
                  <a:moveTo>
                    <a:pt x="1536660" y="71667"/>
                  </a:moveTo>
                  <a:lnTo>
                    <a:pt x="1545968" y="81905"/>
                  </a:lnTo>
                  <a:lnTo>
                    <a:pt x="1545968" y="94005"/>
                  </a:lnTo>
                </a:path>
                <a:path w="2730500" h="3249295">
                  <a:moveTo>
                    <a:pt x="1554344" y="71667"/>
                  </a:moveTo>
                  <a:lnTo>
                    <a:pt x="1545968" y="81905"/>
                  </a:lnTo>
                </a:path>
                <a:path w="2730500" h="3249295">
                  <a:moveTo>
                    <a:pt x="1563652" y="79113"/>
                  </a:moveTo>
                  <a:lnTo>
                    <a:pt x="1561790" y="80044"/>
                  </a:lnTo>
                  <a:lnTo>
                    <a:pt x="1558998" y="81905"/>
                  </a:lnTo>
                  <a:lnTo>
                    <a:pt x="1558067" y="85628"/>
                  </a:lnTo>
                  <a:lnTo>
                    <a:pt x="1558067" y="87490"/>
                  </a:lnTo>
                  <a:lnTo>
                    <a:pt x="1558998" y="90282"/>
                  </a:lnTo>
                  <a:lnTo>
                    <a:pt x="1561790" y="93074"/>
                  </a:lnTo>
                  <a:lnTo>
                    <a:pt x="1563652" y="94005"/>
                  </a:lnTo>
                  <a:lnTo>
                    <a:pt x="1566444" y="94005"/>
                  </a:lnTo>
                  <a:lnTo>
                    <a:pt x="1569236" y="93074"/>
                  </a:lnTo>
                  <a:lnTo>
                    <a:pt x="1571098" y="90282"/>
                  </a:lnTo>
                  <a:lnTo>
                    <a:pt x="1572028" y="87490"/>
                  </a:lnTo>
                  <a:lnTo>
                    <a:pt x="1572028" y="85628"/>
                  </a:lnTo>
                  <a:lnTo>
                    <a:pt x="1571098" y="81905"/>
                  </a:lnTo>
                  <a:lnTo>
                    <a:pt x="1569236" y="80044"/>
                  </a:lnTo>
                  <a:lnTo>
                    <a:pt x="1566444" y="79113"/>
                  </a:lnTo>
                  <a:lnTo>
                    <a:pt x="1563652" y="79113"/>
                  </a:lnTo>
                </a:path>
                <a:path w="2730500" h="3249295">
                  <a:moveTo>
                    <a:pt x="1579474" y="79113"/>
                  </a:moveTo>
                  <a:lnTo>
                    <a:pt x="1579474" y="89351"/>
                  </a:lnTo>
                  <a:lnTo>
                    <a:pt x="1580405" y="93074"/>
                  </a:lnTo>
                  <a:lnTo>
                    <a:pt x="1583197" y="94005"/>
                  </a:lnTo>
                  <a:lnTo>
                    <a:pt x="1585990" y="94005"/>
                  </a:lnTo>
                  <a:lnTo>
                    <a:pt x="1587851" y="93074"/>
                  </a:lnTo>
                  <a:lnTo>
                    <a:pt x="1591574" y="89351"/>
                  </a:lnTo>
                </a:path>
                <a:path w="2730500" h="3249295">
                  <a:moveTo>
                    <a:pt x="1591574" y="79113"/>
                  </a:moveTo>
                  <a:lnTo>
                    <a:pt x="1591574" y="94005"/>
                  </a:lnTo>
                </a:path>
                <a:path w="2730500" h="3249295">
                  <a:moveTo>
                    <a:pt x="1599951" y="79113"/>
                  </a:moveTo>
                  <a:lnTo>
                    <a:pt x="1599951" y="94005"/>
                  </a:lnTo>
                </a:path>
                <a:path w="2730500" h="3249295">
                  <a:moveTo>
                    <a:pt x="1599951" y="82836"/>
                  </a:moveTo>
                  <a:lnTo>
                    <a:pt x="1602743" y="80044"/>
                  </a:lnTo>
                  <a:lnTo>
                    <a:pt x="1605535" y="79113"/>
                  </a:lnTo>
                  <a:lnTo>
                    <a:pt x="1608328" y="79113"/>
                  </a:lnTo>
                  <a:lnTo>
                    <a:pt x="1610189" y="80044"/>
                  </a:lnTo>
                  <a:lnTo>
                    <a:pt x="1611120" y="82836"/>
                  </a:lnTo>
                  <a:lnTo>
                    <a:pt x="1611120" y="94005"/>
                  </a:lnTo>
                </a:path>
                <a:path w="2730500" h="3249295">
                  <a:moveTo>
                    <a:pt x="1631596" y="79113"/>
                  </a:moveTo>
                  <a:lnTo>
                    <a:pt x="1631596" y="95866"/>
                  </a:lnTo>
                  <a:lnTo>
                    <a:pt x="1630665" y="98659"/>
                  </a:lnTo>
                  <a:lnTo>
                    <a:pt x="1629735" y="100520"/>
                  </a:lnTo>
                  <a:lnTo>
                    <a:pt x="1627873" y="101451"/>
                  </a:lnTo>
                  <a:lnTo>
                    <a:pt x="1624150" y="101451"/>
                  </a:lnTo>
                  <a:lnTo>
                    <a:pt x="1622289" y="100520"/>
                  </a:lnTo>
                </a:path>
                <a:path w="2730500" h="3249295">
                  <a:moveTo>
                    <a:pt x="1631596" y="81905"/>
                  </a:moveTo>
                  <a:lnTo>
                    <a:pt x="1629735" y="80044"/>
                  </a:lnTo>
                  <a:lnTo>
                    <a:pt x="1627873" y="79113"/>
                  </a:lnTo>
                  <a:lnTo>
                    <a:pt x="1624150" y="79113"/>
                  </a:lnTo>
                  <a:lnTo>
                    <a:pt x="1622289" y="80044"/>
                  </a:lnTo>
                  <a:lnTo>
                    <a:pt x="1620427" y="81905"/>
                  </a:lnTo>
                  <a:lnTo>
                    <a:pt x="1618566" y="85628"/>
                  </a:lnTo>
                  <a:lnTo>
                    <a:pt x="1618566" y="87490"/>
                  </a:lnTo>
                  <a:lnTo>
                    <a:pt x="1620427" y="90282"/>
                  </a:lnTo>
                  <a:lnTo>
                    <a:pt x="1622289" y="93074"/>
                  </a:lnTo>
                  <a:lnTo>
                    <a:pt x="1624150" y="94005"/>
                  </a:lnTo>
                  <a:lnTo>
                    <a:pt x="1627873" y="94005"/>
                  </a:lnTo>
                  <a:lnTo>
                    <a:pt x="1629735" y="93074"/>
                  </a:lnTo>
                  <a:lnTo>
                    <a:pt x="1631596" y="90282"/>
                  </a:lnTo>
                </a:path>
                <a:path w="2730500" h="3249295">
                  <a:moveTo>
                    <a:pt x="597538" y="75390"/>
                  </a:moveTo>
                  <a:lnTo>
                    <a:pt x="596607" y="72598"/>
                  </a:lnTo>
                  <a:lnTo>
                    <a:pt x="594746" y="70736"/>
                  </a:lnTo>
                  <a:lnTo>
                    <a:pt x="591954" y="69805"/>
                  </a:lnTo>
                  <a:lnTo>
                    <a:pt x="588231" y="69805"/>
                  </a:lnTo>
                  <a:lnTo>
                    <a:pt x="585438" y="70736"/>
                  </a:lnTo>
                  <a:lnTo>
                    <a:pt x="583577" y="72598"/>
                  </a:lnTo>
                  <a:lnTo>
                    <a:pt x="582646" y="75390"/>
                  </a:lnTo>
                  <a:lnTo>
                    <a:pt x="581715" y="78182"/>
                  </a:lnTo>
                  <a:lnTo>
                    <a:pt x="581715" y="83767"/>
                  </a:lnTo>
                  <a:lnTo>
                    <a:pt x="582646" y="86559"/>
                  </a:lnTo>
                  <a:lnTo>
                    <a:pt x="583577" y="89351"/>
                  </a:lnTo>
                  <a:lnTo>
                    <a:pt x="585438" y="91213"/>
                  </a:lnTo>
                  <a:lnTo>
                    <a:pt x="588231" y="92143"/>
                  </a:lnTo>
                  <a:lnTo>
                    <a:pt x="591954" y="92143"/>
                  </a:lnTo>
                  <a:lnTo>
                    <a:pt x="594746" y="91213"/>
                  </a:lnTo>
                  <a:lnTo>
                    <a:pt x="596607" y="89351"/>
                  </a:lnTo>
                  <a:lnTo>
                    <a:pt x="597538" y="86559"/>
                  </a:lnTo>
                  <a:lnTo>
                    <a:pt x="597538" y="83767"/>
                  </a:lnTo>
                  <a:lnTo>
                    <a:pt x="591954" y="83767"/>
                  </a:lnTo>
                </a:path>
                <a:path w="2730500" h="3249295">
                  <a:moveTo>
                    <a:pt x="617084" y="77251"/>
                  </a:moveTo>
                  <a:lnTo>
                    <a:pt x="617084" y="92143"/>
                  </a:lnTo>
                </a:path>
                <a:path w="2730500" h="3249295">
                  <a:moveTo>
                    <a:pt x="617084" y="80044"/>
                  </a:moveTo>
                  <a:lnTo>
                    <a:pt x="614291" y="78182"/>
                  </a:lnTo>
                  <a:lnTo>
                    <a:pt x="612430" y="77251"/>
                  </a:lnTo>
                  <a:lnTo>
                    <a:pt x="609638" y="77251"/>
                  </a:lnTo>
                  <a:lnTo>
                    <a:pt x="606846" y="78182"/>
                  </a:lnTo>
                  <a:lnTo>
                    <a:pt x="604984" y="80044"/>
                  </a:lnTo>
                  <a:lnTo>
                    <a:pt x="604053" y="83767"/>
                  </a:lnTo>
                  <a:lnTo>
                    <a:pt x="604053" y="85628"/>
                  </a:lnTo>
                  <a:lnTo>
                    <a:pt x="604984" y="89351"/>
                  </a:lnTo>
                  <a:lnTo>
                    <a:pt x="606846" y="91213"/>
                  </a:lnTo>
                  <a:lnTo>
                    <a:pt x="609638" y="92143"/>
                  </a:lnTo>
                  <a:lnTo>
                    <a:pt x="612430" y="92143"/>
                  </a:lnTo>
                  <a:lnTo>
                    <a:pt x="614291" y="91213"/>
                  </a:lnTo>
                  <a:lnTo>
                    <a:pt x="617084" y="89351"/>
                  </a:lnTo>
                </a:path>
                <a:path w="2730500" h="3249295">
                  <a:moveTo>
                    <a:pt x="625460" y="77251"/>
                  </a:moveTo>
                  <a:lnTo>
                    <a:pt x="625460" y="92143"/>
                  </a:lnTo>
                </a:path>
                <a:path w="2730500" h="3249295">
                  <a:moveTo>
                    <a:pt x="625460" y="83767"/>
                  </a:moveTo>
                  <a:lnTo>
                    <a:pt x="626391" y="80044"/>
                  </a:lnTo>
                  <a:lnTo>
                    <a:pt x="628253" y="78182"/>
                  </a:lnTo>
                  <a:lnTo>
                    <a:pt x="630114" y="77251"/>
                  </a:lnTo>
                  <a:lnTo>
                    <a:pt x="633837" y="77251"/>
                  </a:lnTo>
                </a:path>
                <a:path w="2730500" h="3249295">
                  <a:moveTo>
                    <a:pt x="649660" y="92143"/>
                  </a:moveTo>
                  <a:lnTo>
                    <a:pt x="637560" y="92143"/>
                  </a:lnTo>
                  <a:lnTo>
                    <a:pt x="649660" y="77251"/>
                  </a:lnTo>
                  <a:lnTo>
                    <a:pt x="637560" y="77251"/>
                  </a:lnTo>
                </a:path>
                <a:path w="2730500" h="3249295">
                  <a:moveTo>
                    <a:pt x="669205" y="77251"/>
                  </a:moveTo>
                  <a:lnTo>
                    <a:pt x="669205" y="92143"/>
                  </a:lnTo>
                </a:path>
                <a:path w="2730500" h="3249295">
                  <a:moveTo>
                    <a:pt x="669205" y="80044"/>
                  </a:moveTo>
                  <a:lnTo>
                    <a:pt x="666413" y="78182"/>
                  </a:lnTo>
                  <a:lnTo>
                    <a:pt x="664552" y="77251"/>
                  </a:lnTo>
                  <a:lnTo>
                    <a:pt x="661759" y="77251"/>
                  </a:lnTo>
                  <a:lnTo>
                    <a:pt x="658967" y="78182"/>
                  </a:lnTo>
                  <a:lnTo>
                    <a:pt x="657106" y="80044"/>
                  </a:lnTo>
                  <a:lnTo>
                    <a:pt x="656175" y="83767"/>
                  </a:lnTo>
                  <a:lnTo>
                    <a:pt x="656175" y="85628"/>
                  </a:lnTo>
                  <a:lnTo>
                    <a:pt x="657106" y="89351"/>
                  </a:lnTo>
                  <a:lnTo>
                    <a:pt x="658967" y="91213"/>
                  </a:lnTo>
                  <a:lnTo>
                    <a:pt x="661759" y="92143"/>
                  </a:lnTo>
                  <a:lnTo>
                    <a:pt x="664552" y="92143"/>
                  </a:lnTo>
                  <a:lnTo>
                    <a:pt x="666413" y="91213"/>
                  </a:lnTo>
                  <a:lnTo>
                    <a:pt x="669205" y="89351"/>
                  </a:lnTo>
                </a:path>
                <a:path w="2730500" h="3249295">
                  <a:moveTo>
                    <a:pt x="401151" y="70736"/>
                  </a:moveTo>
                  <a:lnTo>
                    <a:pt x="401151" y="93074"/>
                  </a:lnTo>
                  <a:lnTo>
                    <a:pt x="414181" y="93074"/>
                  </a:lnTo>
                </a:path>
                <a:path w="2730500" h="3249295">
                  <a:moveTo>
                    <a:pt x="416973" y="78182"/>
                  </a:moveTo>
                  <a:lnTo>
                    <a:pt x="423489" y="93074"/>
                  </a:lnTo>
                  <a:lnTo>
                    <a:pt x="430004" y="78182"/>
                  </a:lnTo>
                </a:path>
                <a:path w="2730500" h="3249295">
                  <a:moveTo>
                    <a:pt x="423489" y="93074"/>
                  </a:moveTo>
                  <a:lnTo>
                    <a:pt x="421627" y="96797"/>
                  </a:lnTo>
                  <a:lnTo>
                    <a:pt x="419766" y="99589"/>
                  </a:lnTo>
                  <a:lnTo>
                    <a:pt x="416973" y="100520"/>
                  </a:lnTo>
                  <a:lnTo>
                    <a:pt x="416043" y="100520"/>
                  </a:lnTo>
                </a:path>
                <a:path w="2730500" h="3249295">
                  <a:moveTo>
                    <a:pt x="436519" y="78182"/>
                  </a:moveTo>
                  <a:lnTo>
                    <a:pt x="436519" y="93074"/>
                  </a:lnTo>
                </a:path>
                <a:path w="2730500" h="3249295">
                  <a:moveTo>
                    <a:pt x="436519" y="81905"/>
                  </a:moveTo>
                  <a:lnTo>
                    <a:pt x="439311" y="79113"/>
                  </a:lnTo>
                  <a:lnTo>
                    <a:pt x="442104" y="78182"/>
                  </a:lnTo>
                  <a:lnTo>
                    <a:pt x="444896" y="78182"/>
                  </a:lnTo>
                  <a:lnTo>
                    <a:pt x="446757" y="79113"/>
                  </a:lnTo>
                  <a:lnTo>
                    <a:pt x="447688" y="81905"/>
                  </a:lnTo>
                  <a:lnTo>
                    <a:pt x="447688" y="93074"/>
                  </a:lnTo>
                </a:path>
                <a:path w="2730500" h="3249295">
                  <a:moveTo>
                    <a:pt x="456995" y="78182"/>
                  </a:moveTo>
                  <a:lnTo>
                    <a:pt x="456995" y="93074"/>
                  </a:lnTo>
                </a:path>
                <a:path w="2730500" h="3249295">
                  <a:moveTo>
                    <a:pt x="456995" y="81905"/>
                  </a:moveTo>
                  <a:lnTo>
                    <a:pt x="459788" y="79113"/>
                  </a:lnTo>
                  <a:lnTo>
                    <a:pt x="461649" y="78182"/>
                  </a:lnTo>
                  <a:lnTo>
                    <a:pt x="465372" y="78182"/>
                  </a:lnTo>
                  <a:lnTo>
                    <a:pt x="467234" y="79113"/>
                  </a:lnTo>
                  <a:lnTo>
                    <a:pt x="468164" y="81905"/>
                  </a:lnTo>
                  <a:lnTo>
                    <a:pt x="468164" y="93074"/>
                  </a:lnTo>
                </a:path>
                <a:path w="2730500" h="3249295">
                  <a:moveTo>
                    <a:pt x="213140" y="71667"/>
                  </a:moveTo>
                  <a:lnTo>
                    <a:pt x="213140" y="94005"/>
                  </a:lnTo>
                </a:path>
                <a:path w="2730500" h="3249295">
                  <a:moveTo>
                    <a:pt x="205694" y="71667"/>
                  </a:moveTo>
                  <a:lnTo>
                    <a:pt x="220586" y="71667"/>
                  </a:lnTo>
                </a:path>
                <a:path w="2730500" h="3249295">
                  <a:moveTo>
                    <a:pt x="224309" y="85628"/>
                  </a:moveTo>
                  <a:lnTo>
                    <a:pt x="237340" y="85628"/>
                  </a:lnTo>
                  <a:lnTo>
                    <a:pt x="237340" y="83767"/>
                  </a:lnTo>
                  <a:lnTo>
                    <a:pt x="236409" y="80974"/>
                  </a:lnTo>
                  <a:lnTo>
                    <a:pt x="235478" y="80044"/>
                  </a:lnTo>
                  <a:lnTo>
                    <a:pt x="232686" y="79113"/>
                  </a:lnTo>
                  <a:lnTo>
                    <a:pt x="229894" y="79113"/>
                  </a:lnTo>
                  <a:lnTo>
                    <a:pt x="228032" y="80044"/>
                  </a:lnTo>
                  <a:lnTo>
                    <a:pt x="225240" y="81905"/>
                  </a:lnTo>
                  <a:lnTo>
                    <a:pt x="224309" y="85628"/>
                  </a:lnTo>
                  <a:lnTo>
                    <a:pt x="224309" y="87490"/>
                  </a:lnTo>
                  <a:lnTo>
                    <a:pt x="225240" y="91213"/>
                  </a:lnTo>
                  <a:lnTo>
                    <a:pt x="228032" y="93074"/>
                  </a:lnTo>
                  <a:lnTo>
                    <a:pt x="229894" y="94005"/>
                  </a:lnTo>
                  <a:lnTo>
                    <a:pt x="232686" y="94005"/>
                  </a:lnTo>
                  <a:lnTo>
                    <a:pt x="235478" y="93074"/>
                  </a:lnTo>
                  <a:lnTo>
                    <a:pt x="237340" y="91213"/>
                  </a:lnTo>
                </a:path>
                <a:path w="2730500" h="3249295">
                  <a:moveTo>
                    <a:pt x="244786" y="79113"/>
                  </a:moveTo>
                  <a:lnTo>
                    <a:pt x="244786" y="94005"/>
                  </a:lnTo>
                </a:path>
                <a:path w="2730500" h="3249295">
                  <a:moveTo>
                    <a:pt x="244786" y="85628"/>
                  </a:moveTo>
                  <a:lnTo>
                    <a:pt x="245716" y="81905"/>
                  </a:lnTo>
                  <a:lnTo>
                    <a:pt x="247578" y="80044"/>
                  </a:lnTo>
                  <a:lnTo>
                    <a:pt x="250370" y="79113"/>
                  </a:lnTo>
                  <a:lnTo>
                    <a:pt x="253162" y="79113"/>
                  </a:lnTo>
                </a:path>
                <a:path w="2730500" h="3249295">
                  <a:moveTo>
                    <a:pt x="258747" y="79113"/>
                  </a:moveTo>
                  <a:lnTo>
                    <a:pt x="258747" y="94005"/>
                  </a:lnTo>
                </a:path>
                <a:path w="2730500" h="3249295">
                  <a:moveTo>
                    <a:pt x="258747" y="85628"/>
                  </a:moveTo>
                  <a:lnTo>
                    <a:pt x="259677" y="81905"/>
                  </a:lnTo>
                  <a:lnTo>
                    <a:pt x="261539" y="80044"/>
                  </a:lnTo>
                  <a:lnTo>
                    <a:pt x="264331" y="79113"/>
                  </a:lnTo>
                  <a:lnTo>
                    <a:pt x="267123" y="79113"/>
                  </a:lnTo>
                </a:path>
                <a:path w="2730500" h="3249295">
                  <a:moveTo>
                    <a:pt x="269916" y="79113"/>
                  </a:moveTo>
                  <a:lnTo>
                    <a:pt x="276431" y="94005"/>
                  </a:lnTo>
                  <a:lnTo>
                    <a:pt x="282946" y="79113"/>
                  </a:lnTo>
                </a:path>
                <a:path w="2730500" h="3249295">
                  <a:moveTo>
                    <a:pt x="276431" y="94005"/>
                  </a:moveTo>
                  <a:lnTo>
                    <a:pt x="274569" y="98659"/>
                  </a:lnTo>
                  <a:lnTo>
                    <a:pt x="272708" y="100520"/>
                  </a:lnTo>
                  <a:lnTo>
                    <a:pt x="269916" y="101451"/>
                  </a:lnTo>
                  <a:lnTo>
                    <a:pt x="268985" y="101451"/>
                  </a:lnTo>
                </a:path>
                <a:path w="2730500" h="3249295">
                  <a:moveTo>
                    <a:pt x="0" y="71667"/>
                  </a:moveTo>
                  <a:lnTo>
                    <a:pt x="9307" y="82836"/>
                  </a:lnTo>
                  <a:lnTo>
                    <a:pt x="9307" y="94005"/>
                  </a:lnTo>
                </a:path>
                <a:path w="2730500" h="3249295">
                  <a:moveTo>
                    <a:pt x="17684" y="71667"/>
                  </a:moveTo>
                  <a:lnTo>
                    <a:pt x="9307" y="82836"/>
                  </a:lnTo>
                </a:path>
                <a:path w="2730500" h="3249295">
                  <a:moveTo>
                    <a:pt x="26991" y="79113"/>
                  </a:moveTo>
                  <a:lnTo>
                    <a:pt x="25130" y="80044"/>
                  </a:lnTo>
                  <a:lnTo>
                    <a:pt x="22337" y="82836"/>
                  </a:lnTo>
                  <a:lnTo>
                    <a:pt x="21407" y="85628"/>
                  </a:lnTo>
                  <a:lnTo>
                    <a:pt x="21407" y="87490"/>
                  </a:lnTo>
                  <a:lnTo>
                    <a:pt x="22337" y="91213"/>
                  </a:lnTo>
                  <a:lnTo>
                    <a:pt x="25130" y="93074"/>
                  </a:lnTo>
                  <a:lnTo>
                    <a:pt x="26991" y="94005"/>
                  </a:lnTo>
                  <a:lnTo>
                    <a:pt x="29783" y="94005"/>
                  </a:lnTo>
                  <a:lnTo>
                    <a:pt x="32576" y="93074"/>
                  </a:lnTo>
                  <a:lnTo>
                    <a:pt x="34437" y="91213"/>
                  </a:lnTo>
                  <a:lnTo>
                    <a:pt x="35368" y="87490"/>
                  </a:lnTo>
                  <a:lnTo>
                    <a:pt x="35368" y="85628"/>
                  </a:lnTo>
                  <a:lnTo>
                    <a:pt x="34437" y="82836"/>
                  </a:lnTo>
                  <a:lnTo>
                    <a:pt x="32576" y="80044"/>
                  </a:lnTo>
                  <a:lnTo>
                    <a:pt x="29783" y="79113"/>
                  </a:lnTo>
                  <a:lnTo>
                    <a:pt x="26991" y="79113"/>
                  </a:lnTo>
                </a:path>
                <a:path w="2730500" h="3249295">
                  <a:moveTo>
                    <a:pt x="54913" y="79113"/>
                  </a:moveTo>
                  <a:lnTo>
                    <a:pt x="54913" y="94005"/>
                  </a:lnTo>
                </a:path>
                <a:path w="2730500" h="3249295">
                  <a:moveTo>
                    <a:pt x="54913" y="82836"/>
                  </a:moveTo>
                  <a:lnTo>
                    <a:pt x="52121" y="80044"/>
                  </a:lnTo>
                  <a:lnTo>
                    <a:pt x="50260" y="79113"/>
                  </a:lnTo>
                  <a:lnTo>
                    <a:pt x="47468" y="79113"/>
                  </a:lnTo>
                  <a:lnTo>
                    <a:pt x="44675" y="80044"/>
                  </a:lnTo>
                  <a:lnTo>
                    <a:pt x="42814" y="82836"/>
                  </a:lnTo>
                  <a:lnTo>
                    <a:pt x="41883" y="85628"/>
                  </a:lnTo>
                  <a:lnTo>
                    <a:pt x="41883" y="87490"/>
                  </a:lnTo>
                  <a:lnTo>
                    <a:pt x="42814" y="91213"/>
                  </a:lnTo>
                  <a:lnTo>
                    <a:pt x="44675" y="93074"/>
                  </a:lnTo>
                  <a:lnTo>
                    <a:pt x="47468" y="94005"/>
                  </a:lnTo>
                  <a:lnTo>
                    <a:pt x="50260" y="94005"/>
                  </a:lnTo>
                  <a:lnTo>
                    <a:pt x="52121" y="93074"/>
                  </a:lnTo>
                  <a:lnTo>
                    <a:pt x="54913" y="91213"/>
                  </a:lnTo>
                </a:path>
                <a:path w="2730500" h="3249295">
                  <a:moveTo>
                    <a:pt x="63290" y="71667"/>
                  </a:moveTo>
                  <a:lnTo>
                    <a:pt x="63290" y="94005"/>
                  </a:lnTo>
                </a:path>
                <a:path w="2730500" h="3249295">
                  <a:moveTo>
                    <a:pt x="73528" y="79113"/>
                  </a:moveTo>
                  <a:lnTo>
                    <a:pt x="63290" y="90282"/>
                  </a:lnTo>
                </a:path>
                <a:path w="2730500" h="3249295">
                  <a:moveTo>
                    <a:pt x="67013" y="85628"/>
                  </a:moveTo>
                  <a:lnTo>
                    <a:pt x="74459" y="94005"/>
                  </a:lnTo>
                </a:path>
                <a:path w="2730500" h="3249295">
                  <a:moveTo>
                    <a:pt x="80974" y="79113"/>
                  </a:moveTo>
                  <a:lnTo>
                    <a:pt x="80974" y="90282"/>
                  </a:lnTo>
                  <a:lnTo>
                    <a:pt x="81905" y="93074"/>
                  </a:lnTo>
                  <a:lnTo>
                    <a:pt x="84697" y="94005"/>
                  </a:lnTo>
                  <a:lnTo>
                    <a:pt x="87490" y="94005"/>
                  </a:lnTo>
                  <a:lnTo>
                    <a:pt x="89351" y="93074"/>
                  </a:lnTo>
                  <a:lnTo>
                    <a:pt x="93074" y="90282"/>
                  </a:lnTo>
                </a:path>
                <a:path w="2730500" h="3249295">
                  <a:moveTo>
                    <a:pt x="93074" y="79113"/>
                  </a:moveTo>
                  <a:lnTo>
                    <a:pt x="93074" y="94005"/>
                  </a:lnTo>
                </a:path>
                <a:path w="2730500" h="3249295">
                  <a:moveTo>
                    <a:pt x="101451" y="79113"/>
                  </a:moveTo>
                  <a:lnTo>
                    <a:pt x="101451" y="94005"/>
                  </a:lnTo>
                </a:path>
                <a:path w="2730500" h="3249295">
                  <a:moveTo>
                    <a:pt x="101451" y="83767"/>
                  </a:moveTo>
                  <a:lnTo>
                    <a:pt x="104243" y="80044"/>
                  </a:lnTo>
                  <a:lnTo>
                    <a:pt x="107035" y="79113"/>
                  </a:lnTo>
                  <a:lnTo>
                    <a:pt x="109827" y="79113"/>
                  </a:lnTo>
                  <a:lnTo>
                    <a:pt x="111689" y="80044"/>
                  </a:lnTo>
                  <a:lnTo>
                    <a:pt x="113550" y="83767"/>
                  </a:lnTo>
                  <a:lnTo>
                    <a:pt x="113550" y="94005"/>
                  </a:lnTo>
                </a:path>
                <a:path w="2730500" h="3249295">
                  <a:moveTo>
                    <a:pt x="113550" y="83767"/>
                  </a:moveTo>
                  <a:lnTo>
                    <a:pt x="116343" y="80044"/>
                  </a:lnTo>
                  <a:lnTo>
                    <a:pt x="118204" y="79113"/>
                  </a:lnTo>
                  <a:lnTo>
                    <a:pt x="121927" y="79113"/>
                  </a:lnTo>
                  <a:lnTo>
                    <a:pt x="123789" y="80044"/>
                  </a:lnTo>
                  <a:lnTo>
                    <a:pt x="124719" y="83767"/>
                  </a:lnTo>
                  <a:lnTo>
                    <a:pt x="124719" y="94005"/>
                  </a:lnTo>
                </a:path>
                <a:path w="2730500" h="3249295">
                  <a:moveTo>
                    <a:pt x="2047639" y="219655"/>
                  </a:moveTo>
                  <a:lnTo>
                    <a:pt x="2047639" y="241993"/>
                  </a:lnTo>
                </a:path>
                <a:path w="2730500" h="3249295">
                  <a:moveTo>
                    <a:pt x="2040193" y="219655"/>
                  </a:moveTo>
                  <a:lnTo>
                    <a:pt x="2055085" y="219655"/>
                  </a:lnTo>
                </a:path>
                <a:path w="2730500" h="3249295">
                  <a:moveTo>
                    <a:pt x="2071839" y="227101"/>
                  </a:moveTo>
                  <a:lnTo>
                    <a:pt x="2071839" y="241993"/>
                  </a:lnTo>
                </a:path>
                <a:path w="2730500" h="3249295">
                  <a:moveTo>
                    <a:pt x="2071839" y="229894"/>
                  </a:moveTo>
                  <a:lnTo>
                    <a:pt x="2069977" y="228032"/>
                  </a:lnTo>
                  <a:lnTo>
                    <a:pt x="2067185" y="227101"/>
                  </a:lnTo>
                  <a:lnTo>
                    <a:pt x="2064393" y="227101"/>
                  </a:lnTo>
                  <a:lnTo>
                    <a:pt x="2062531" y="228032"/>
                  </a:lnTo>
                  <a:lnTo>
                    <a:pt x="2059739" y="229894"/>
                  </a:lnTo>
                  <a:lnTo>
                    <a:pt x="2058808" y="233617"/>
                  </a:lnTo>
                  <a:lnTo>
                    <a:pt x="2058808" y="235478"/>
                  </a:lnTo>
                  <a:lnTo>
                    <a:pt x="2059739" y="239201"/>
                  </a:lnTo>
                  <a:lnTo>
                    <a:pt x="2062531" y="241063"/>
                  </a:lnTo>
                  <a:lnTo>
                    <a:pt x="2064393" y="241993"/>
                  </a:lnTo>
                  <a:lnTo>
                    <a:pt x="2067185" y="241993"/>
                  </a:lnTo>
                  <a:lnTo>
                    <a:pt x="2069977" y="241063"/>
                  </a:lnTo>
                  <a:lnTo>
                    <a:pt x="2071839" y="239201"/>
                  </a:lnTo>
                </a:path>
                <a:path w="2730500" h="3249295">
                  <a:moveTo>
                    <a:pt x="2080215" y="227101"/>
                  </a:moveTo>
                  <a:lnTo>
                    <a:pt x="2080215" y="241993"/>
                  </a:lnTo>
                </a:path>
                <a:path w="2730500" h="3249295">
                  <a:moveTo>
                    <a:pt x="2080215" y="233617"/>
                  </a:moveTo>
                  <a:lnTo>
                    <a:pt x="2081146" y="229894"/>
                  </a:lnTo>
                  <a:lnTo>
                    <a:pt x="2083008" y="228032"/>
                  </a:lnTo>
                  <a:lnTo>
                    <a:pt x="2085800" y="227101"/>
                  </a:lnTo>
                  <a:lnTo>
                    <a:pt x="2088592" y="227101"/>
                  </a:lnTo>
                </a:path>
                <a:path w="2730500" h="3249295">
                  <a:moveTo>
                    <a:pt x="2094177" y="227101"/>
                  </a:moveTo>
                  <a:lnTo>
                    <a:pt x="2094177" y="241993"/>
                  </a:lnTo>
                </a:path>
                <a:path w="2730500" h="3249295">
                  <a:moveTo>
                    <a:pt x="2094177" y="233617"/>
                  </a:moveTo>
                  <a:lnTo>
                    <a:pt x="2095107" y="229894"/>
                  </a:lnTo>
                  <a:lnTo>
                    <a:pt x="2096969" y="228032"/>
                  </a:lnTo>
                  <a:lnTo>
                    <a:pt x="2099761" y="227101"/>
                  </a:lnTo>
                  <a:lnTo>
                    <a:pt x="2102553" y="227101"/>
                  </a:lnTo>
                </a:path>
                <a:path w="2730500" h="3249295">
                  <a:moveTo>
                    <a:pt x="2119307" y="227101"/>
                  </a:moveTo>
                  <a:lnTo>
                    <a:pt x="2119307" y="241993"/>
                  </a:lnTo>
                </a:path>
                <a:path w="2730500" h="3249295">
                  <a:moveTo>
                    <a:pt x="2119307" y="229894"/>
                  </a:moveTo>
                  <a:lnTo>
                    <a:pt x="2117445" y="228032"/>
                  </a:lnTo>
                  <a:lnTo>
                    <a:pt x="2115584" y="227101"/>
                  </a:lnTo>
                  <a:lnTo>
                    <a:pt x="2111861" y="227101"/>
                  </a:lnTo>
                  <a:lnTo>
                    <a:pt x="2109999" y="228032"/>
                  </a:lnTo>
                  <a:lnTo>
                    <a:pt x="2108138" y="229894"/>
                  </a:lnTo>
                  <a:lnTo>
                    <a:pt x="2107207" y="233617"/>
                  </a:lnTo>
                  <a:lnTo>
                    <a:pt x="2107207" y="235478"/>
                  </a:lnTo>
                  <a:lnTo>
                    <a:pt x="2108138" y="239201"/>
                  </a:lnTo>
                  <a:lnTo>
                    <a:pt x="2109999" y="241063"/>
                  </a:lnTo>
                  <a:lnTo>
                    <a:pt x="2111861" y="241993"/>
                  </a:lnTo>
                  <a:lnTo>
                    <a:pt x="2115584" y="241993"/>
                  </a:lnTo>
                  <a:lnTo>
                    <a:pt x="2117445" y="241063"/>
                  </a:lnTo>
                  <a:lnTo>
                    <a:pt x="2119307" y="239201"/>
                  </a:lnTo>
                </a:path>
                <a:path w="2730500" h="3249295">
                  <a:moveTo>
                    <a:pt x="2127684" y="227101"/>
                  </a:moveTo>
                  <a:lnTo>
                    <a:pt x="2127684" y="241993"/>
                  </a:lnTo>
                </a:path>
                <a:path w="2730500" h="3249295">
                  <a:moveTo>
                    <a:pt x="2127684" y="231755"/>
                  </a:moveTo>
                  <a:lnTo>
                    <a:pt x="2131406" y="228032"/>
                  </a:lnTo>
                  <a:lnTo>
                    <a:pt x="2133268" y="227101"/>
                  </a:lnTo>
                  <a:lnTo>
                    <a:pt x="2136991" y="227101"/>
                  </a:lnTo>
                  <a:lnTo>
                    <a:pt x="2138852" y="228032"/>
                  </a:lnTo>
                  <a:lnTo>
                    <a:pt x="2139783" y="231755"/>
                  </a:lnTo>
                  <a:lnTo>
                    <a:pt x="2139783" y="241993"/>
                  </a:lnTo>
                </a:path>
                <a:path w="2730500" h="3249295">
                  <a:moveTo>
                    <a:pt x="2149091" y="219655"/>
                  </a:moveTo>
                  <a:lnTo>
                    <a:pt x="2149091" y="237340"/>
                  </a:lnTo>
                  <a:lnTo>
                    <a:pt x="2150021" y="241063"/>
                  </a:lnTo>
                  <a:lnTo>
                    <a:pt x="2152814" y="241993"/>
                  </a:lnTo>
                  <a:lnTo>
                    <a:pt x="2154675" y="241993"/>
                  </a:lnTo>
                </a:path>
                <a:path w="2730500" h="3249295">
                  <a:moveTo>
                    <a:pt x="2146298" y="227101"/>
                  </a:moveTo>
                  <a:lnTo>
                    <a:pt x="2153744" y="227101"/>
                  </a:lnTo>
                </a:path>
                <a:path w="2730500" h="3249295">
                  <a:moveTo>
                    <a:pt x="2484159" y="178703"/>
                  </a:moveTo>
                  <a:lnTo>
                    <a:pt x="2484159" y="201041"/>
                  </a:lnTo>
                </a:path>
                <a:path w="2730500" h="3249295">
                  <a:moveTo>
                    <a:pt x="2492536" y="178703"/>
                  </a:moveTo>
                  <a:lnTo>
                    <a:pt x="2492536" y="201041"/>
                  </a:lnTo>
                </a:path>
                <a:path w="2730500" h="3249295">
                  <a:moveTo>
                    <a:pt x="730635" y="231755"/>
                  </a:moveTo>
                  <a:lnTo>
                    <a:pt x="728773" y="228963"/>
                  </a:lnTo>
                  <a:lnTo>
                    <a:pt x="725050" y="228032"/>
                  </a:lnTo>
                  <a:lnTo>
                    <a:pt x="721327" y="228032"/>
                  </a:lnTo>
                  <a:lnTo>
                    <a:pt x="717604" y="228963"/>
                  </a:lnTo>
                  <a:lnTo>
                    <a:pt x="715743" y="231755"/>
                  </a:lnTo>
                  <a:lnTo>
                    <a:pt x="715743" y="233617"/>
                  </a:lnTo>
                  <a:lnTo>
                    <a:pt x="716673" y="235478"/>
                  </a:lnTo>
                  <a:lnTo>
                    <a:pt x="717604" y="236409"/>
                  </a:lnTo>
                  <a:lnTo>
                    <a:pt x="720396" y="238270"/>
                  </a:lnTo>
                  <a:lnTo>
                    <a:pt x="726912" y="240132"/>
                  </a:lnTo>
                  <a:lnTo>
                    <a:pt x="728773" y="241063"/>
                  </a:lnTo>
                  <a:lnTo>
                    <a:pt x="729704" y="241993"/>
                  </a:lnTo>
                  <a:lnTo>
                    <a:pt x="730635" y="243855"/>
                  </a:lnTo>
                  <a:lnTo>
                    <a:pt x="730635" y="247578"/>
                  </a:lnTo>
                  <a:lnTo>
                    <a:pt x="728773" y="249439"/>
                  </a:lnTo>
                  <a:lnTo>
                    <a:pt x="725050" y="250370"/>
                  </a:lnTo>
                  <a:lnTo>
                    <a:pt x="721327" y="250370"/>
                  </a:lnTo>
                  <a:lnTo>
                    <a:pt x="717604" y="249439"/>
                  </a:lnTo>
                  <a:lnTo>
                    <a:pt x="715743" y="247578"/>
                  </a:lnTo>
                </a:path>
                <a:path w="2730500" h="3249295">
                  <a:moveTo>
                    <a:pt x="750180" y="239201"/>
                  </a:moveTo>
                  <a:lnTo>
                    <a:pt x="747388" y="236409"/>
                  </a:lnTo>
                  <a:lnTo>
                    <a:pt x="745527" y="235478"/>
                  </a:lnTo>
                  <a:lnTo>
                    <a:pt x="742734" y="235478"/>
                  </a:lnTo>
                  <a:lnTo>
                    <a:pt x="739942" y="236409"/>
                  </a:lnTo>
                  <a:lnTo>
                    <a:pt x="738081" y="239201"/>
                  </a:lnTo>
                  <a:lnTo>
                    <a:pt x="737150" y="241993"/>
                  </a:lnTo>
                  <a:lnTo>
                    <a:pt x="737150" y="243855"/>
                  </a:lnTo>
                  <a:lnTo>
                    <a:pt x="738081" y="247578"/>
                  </a:lnTo>
                  <a:lnTo>
                    <a:pt x="739942" y="249439"/>
                  </a:lnTo>
                  <a:lnTo>
                    <a:pt x="742734" y="250370"/>
                  </a:lnTo>
                  <a:lnTo>
                    <a:pt x="745527" y="250370"/>
                  </a:lnTo>
                  <a:lnTo>
                    <a:pt x="747388" y="249439"/>
                  </a:lnTo>
                  <a:lnTo>
                    <a:pt x="750180" y="247578"/>
                  </a:lnTo>
                </a:path>
                <a:path w="2730500" h="3249295">
                  <a:moveTo>
                    <a:pt x="757626" y="235478"/>
                  </a:moveTo>
                  <a:lnTo>
                    <a:pt x="757626" y="246647"/>
                  </a:lnTo>
                  <a:lnTo>
                    <a:pt x="758557" y="249439"/>
                  </a:lnTo>
                  <a:lnTo>
                    <a:pt x="760418" y="250370"/>
                  </a:lnTo>
                  <a:lnTo>
                    <a:pt x="764141" y="250370"/>
                  </a:lnTo>
                  <a:lnTo>
                    <a:pt x="766003" y="249439"/>
                  </a:lnTo>
                  <a:lnTo>
                    <a:pt x="768795" y="246647"/>
                  </a:lnTo>
                </a:path>
                <a:path w="2730500" h="3249295">
                  <a:moveTo>
                    <a:pt x="768795" y="235478"/>
                  </a:moveTo>
                  <a:lnTo>
                    <a:pt x="768795" y="250370"/>
                  </a:lnTo>
                </a:path>
                <a:path w="2730500" h="3249295">
                  <a:moveTo>
                    <a:pt x="777172" y="235478"/>
                  </a:moveTo>
                  <a:lnTo>
                    <a:pt x="777172" y="250370"/>
                  </a:lnTo>
                </a:path>
                <a:path w="2730500" h="3249295">
                  <a:moveTo>
                    <a:pt x="777172" y="241993"/>
                  </a:moveTo>
                  <a:lnTo>
                    <a:pt x="779033" y="239201"/>
                  </a:lnTo>
                  <a:lnTo>
                    <a:pt x="780895" y="236409"/>
                  </a:lnTo>
                  <a:lnTo>
                    <a:pt x="782756" y="235478"/>
                  </a:lnTo>
                  <a:lnTo>
                    <a:pt x="786479" y="235478"/>
                  </a:lnTo>
                </a:path>
                <a:path w="2730500" h="3249295">
                  <a:moveTo>
                    <a:pt x="791133" y="235478"/>
                  </a:moveTo>
                  <a:lnTo>
                    <a:pt x="791133" y="250370"/>
                  </a:lnTo>
                </a:path>
                <a:path w="2730500" h="3249295">
                  <a:moveTo>
                    <a:pt x="791133" y="241993"/>
                  </a:moveTo>
                  <a:lnTo>
                    <a:pt x="792064" y="239201"/>
                  </a:lnTo>
                  <a:lnTo>
                    <a:pt x="794856" y="236409"/>
                  </a:lnTo>
                  <a:lnTo>
                    <a:pt x="796718" y="235478"/>
                  </a:lnTo>
                  <a:lnTo>
                    <a:pt x="799510" y="235478"/>
                  </a:lnTo>
                </a:path>
                <a:path w="2730500" h="3249295">
                  <a:moveTo>
                    <a:pt x="803233" y="235478"/>
                  </a:moveTo>
                  <a:lnTo>
                    <a:pt x="809748" y="250370"/>
                  </a:lnTo>
                  <a:lnTo>
                    <a:pt x="816263" y="235478"/>
                  </a:lnTo>
                </a:path>
                <a:path w="2730500" h="3249295">
                  <a:moveTo>
                    <a:pt x="809748" y="250370"/>
                  </a:moveTo>
                  <a:lnTo>
                    <a:pt x="806956" y="255024"/>
                  </a:lnTo>
                  <a:lnTo>
                    <a:pt x="805094" y="256885"/>
                  </a:lnTo>
                  <a:lnTo>
                    <a:pt x="803233" y="257816"/>
                  </a:lnTo>
                  <a:lnTo>
                    <a:pt x="802302" y="257816"/>
                  </a:lnTo>
                </a:path>
                <a:path w="2730500" h="3249295">
                  <a:moveTo>
                    <a:pt x="531455" y="240132"/>
                  </a:moveTo>
                  <a:lnTo>
                    <a:pt x="535178" y="241063"/>
                  </a:lnTo>
                  <a:lnTo>
                    <a:pt x="536109" y="242924"/>
                  </a:lnTo>
                  <a:lnTo>
                    <a:pt x="537040" y="244786"/>
                  </a:lnTo>
                  <a:lnTo>
                    <a:pt x="537040" y="247578"/>
                  </a:lnTo>
                  <a:lnTo>
                    <a:pt x="536109" y="250370"/>
                  </a:lnTo>
                  <a:lnTo>
                    <a:pt x="535178" y="251301"/>
                  </a:lnTo>
                  <a:lnTo>
                    <a:pt x="531455" y="252232"/>
                  </a:lnTo>
                  <a:lnTo>
                    <a:pt x="522148" y="252232"/>
                  </a:lnTo>
                  <a:lnTo>
                    <a:pt x="522148" y="229894"/>
                  </a:lnTo>
                  <a:lnTo>
                    <a:pt x="531455" y="229894"/>
                  </a:lnTo>
                  <a:lnTo>
                    <a:pt x="535178" y="230824"/>
                  </a:lnTo>
                  <a:lnTo>
                    <a:pt x="536109" y="231755"/>
                  </a:lnTo>
                  <a:lnTo>
                    <a:pt x="537040" y="233617"/>
                  </a:lnTo>
                  <a:lnTo>
                    <a:pt x="537040" y="236409"/>
                  </a:lnTo>
                  <a:lnTo>
                    <a:pt x="536109" y="238270"/>
                  </a:lnTo>
                  <a:lnTo>
                    <a:pt x="535178" y="239201"/>
                  </a:lnTo>
                  <a:lnTo>
                    <a:pt x="531455" y="240132"/>
                  </a:lnTo>
                  <a:lnTo>
                    <a:pt x="522148" y="240132"/>
                  </a:lnTo>
                </a:path>
                <a:path w="2730500" h="3249295">
                  <a:moveTo>
                    <a:pt x="549139" y="237340"/>
                  </a:moveTo>
                  <a:lnTo>
                    <a:pt x="546347" y="238270"/>
                  </a:lnTo>
                  <a:lnTo>
                    <a:pt x="544486" y="240132"/>
                  </a:lnTo>
                  <a:lnTo>
                    <a:pt x="543555" y="243855"/>
                  </a:lnTo>
                  <a:lnTo>
                    <a:pt x="543555" y="245716"/>
                  </a:lnTo>
                  <a:lnTo>
                    <a:pt x="544486" y="248509"/>
                  </a:lnTo>
                  <a:lnTo>
                    <a:pt x="546347" y="251301"/>
                  </a:lnTo>
                  <a:lnTo>
                    <a:pt x="549139" y="252232"/>
                  </a:lnTo>
                  <a:lnTo>
                    <a:pt x="551932" y="252232"/>
                  </a:lnTo>
                  <a:lnTo>
                    <a:pt x="553793" y="251301"/>
                  </a:lnTo>
                  <a:lnTo>
                    <a:pt x="556585" y="248509"/>
                  </a:lnTo>
                  <a:lnTo>
                    <a:pt x="557516" y="245716"/>
                  </a:lnTo>
                  <a:lnTo>
                    <a:pt x="557516" y="243855"/>
                  </a:lnTo>
                  <a:lnTo>
                    <a:pt x="556585" y="240132"/>
                  </a:lnTo>
                  <a:lnTo>
                    <a:pt x="553793" y="238270"/>
                  </a:lnTo>
                  <a:lnTo>
                    <a:pt x="551932" y="237340"/>
                  </a:lnTo>
                  <a:lnTo>
                    <a:pt x="549139" y="237340"/>
                  </a:lnTo>
                </a:path>
                <a:path w="2730500" h="3249295">
                  <a:moveTo>
                    <a:pt x="564962" y="237340"/>
                  </a:moveTo>
                  <a:lnTo>
                    <a:pt x="564962" y="252232"/>
                  </a:lnTo>
                </a:path>
                <a:path w="2730500" h="3249295">
                  <a:moveTo>
                    <a:pt x="564962" y="243855"/>
                  </a:moveTo>
                  <a:lnTo>
                    <a:pt x="565893" y="240132"/>
                  </a:lnTo>
                  <a:lnTo>
                    <a:pt x="567754" y="238270"/>
                  </a:lnTo>
                  <a:lnTo>
                    <a:pt x="569616" y="237340"/>
                  </a:lnTo>
                  <a:lnTo>
                    <a:pt x="573339" y="237340"/>
                  </a:lnTo>
                </a:path>
                <a:path w="2730500" h="3249295">
                  <a:moveTo>
                    <a:pt x="590092" y="229894"/>
                  </a:moveTo>
                  <a:lnTo>
                    <a:pt x="590092" y="252232"/>
                  </a:lnTo>
                </a:path>
                <a:path w="2730500" h="3249295">
                  <a:moveTo>
                    <a:pt x="590092" y="240132"/>
                  </a:moveTo>
                  <a:lnTo>
                    <a:pt x="588231" y="238270"/>
                  </a:lnTo>
                  <a:lnTo>
                    <a:pt x="586369" y="237340"/>
                  </a:lnTo>
                  <a:lnTo>
                    <a:pt x="582646" y="237340"/>
                  </a:lnTo>
                  <a:lnTo>
                    <a:pt x="580785" y="238270"/>
                  </a:lnTo>
                  <a:lnTo>
                    <a:pt x="578923" y="240132"/>
                  </a:lnTo>
                  <a:lnTo>
                    <a:pt x="577062" y="243855"/>
                  </a:lnTo>
                  <a:lnTo>
                    <a:pt x="577062" y="245716"/>
                  </a:lnTo>
                  <a:lnTo>
                    <a:pt x="578923" y="248509"/>
                  </a:lnTo>
                  <a:lnTo>
                    <a:pt x="580785" y="251301"/>
                  </a:lnTo>
                  <a:lnTo>
                    <a:pt x="582646" y="252232"/>
                  </a:lnTo>
                  <a:lnTo>
                    <a:pt x="586369" y="252232"/>
                  </a:lnTo>
                  <a:lnTo>
                    <a:pt x="588231" y="251301"/>
                  </a:lnTo>
                  <a:lnTo>
                    <a:pt x="590092" y="248509"/>
                  </a:lnTo>
                </a:path>
              </a:pathLst>
            </a:custGeom>
            <a:ln w="5584">
              <a:solidFill>
                <a:srgbClr val="000000"/>
              </a:solidFill>
            </a:ln>
          </p:spPr>
          <p:txBody>
            <a:bodyPr wrap="square" lIns="0" tIns="0" rIns="0" bIns="0" rtlCol="0"/>
            <a:lstStyle/>
            <a:p>
              <a:endParaRPr sz="921"/>
            </a:p>
          </p:txBody>
        </p:sp>
        <p:pic>
          <p:nvPicPr>
            <p:cNvPr id="321" name="object 321"/>
            <p:cNvPicPr/>
            <p:nvPr/>
          </p:nvPicPr>
          <p:blipFill>
            <a:blip r:embed="rId196" cstate="print"/>
            <a:stretch>
              <a:fillRect/>
            </a:stretch>
          </p:blipFill>
          <p:spPr>
            <a:xfrm>
              <a:off x="3139404" y="8517250"/>
              <a:ext cx="862800" cy="48398"/>
            </a:xfrm>
            <a:prstGeom prst="rect">
              <a:avLst/>
            </a:prstGeom>
          </p:spPr>
        </p:pic>
        <p:sp>
          <p:nvSpPr>
            <p:cNvPr id="322" name="object 322"/>
            <p:cNvSpPr/>
            <p:nvPr/>
          </p:nvSpPr>
          <p:spPr>
            <a:xfrm>
              <a:off x="794856" y="8533072"/>
              <a:ext cx="3430270" cy="1108710"/>
            </a:xfrm>
            <a:custGeom>
              <a:avLst/>
              <a:gdLst/>
              <a:ahLst/>
              <a:cxnLst/>
              <a:rect l="l" t="t" r="r" b="b"/>
              <a:pathLst>
                <a:path w="3430270" h="1108709">
                  <a:moveTo>
                    <a:pt x="1842875" y="13961"/>
                  </a:moveTo>
                  <a:lnTo>
                    <a:pt x="1855906" y="13961"/>
                  </a:lnTo>
                  <a:lnTo>
                    <a:pt x="1855906" y="11168"/>
                  </a:lnTo>
                  <a:lnTo>
                    <a:pt x="1854975" y="9307"/>
                  </a:lnTo>
                  <a:lnTo>
                    <a:pt x="1854044" y="8376"/>
                  </a:lnTo>
                  <a:lnTo>
                    <a:pt x="1851252" y="7445"/>
                  </a:lnTo>
                  <a:lnTo>
                    <a:pt x="1848460" y="7445"/>
                  </a:lnTo>
                  <a:lnTo>
                    <a:pt x="1846598" y="8376"/>
                  </a:lnTo>
                  <a:lnTo>
                    <a:pt x="1843806" y="10238"/>
                  </a:lnTo>
                  <a:lnTo>
                    <a:pt x="1842875" y="13961"/>
                  </a:lnTo>
                  <a:lnTo>
                    <a:pt x="1842875" y="15822"/>
                  </a:lnTo>
                  <a:lnTo>
                    <a:pt x="1843806" y="18614"/>
                  </a:lnTo>
                  <a:lnTo>
                    <a:pt x="1846598" y="21407"/>
                  </a:lnTo>
                  <a:lnTo>
                    <a:pt x="1848460" y="22337"/>
                  </a:lnTo>
                  <a:lnTo>
                    <a:pt x="1851252" y="22337"/>
                  </a:lnTo>
                  <a:lnTo>
                    <a:pt x="1854044" y="21407"/>
                  </a:lnTo>
                  <a:lnTo>
                    <a:pt x="1855906" y="18614"/>
                  </a:lnTo>
                </a:path>
                <a:path w="3430270" h="1108709">
                  <a:moveTo>
                    <a:pt x="1863352" y="7445"/>
                  </a:moveTo>
                  <a:lnTo>
                    <a:pt x="1863352" y="22337"/>
                  </a:lnTo>
                </a:path>
                <a:path w="3430270" h="1108709">
                  <a:moveTo>
                    <a:pt x="1863352" y="11168"/>
                  </a:moveTo>
                  <a:lnTo>
                    <a:pt x="1866144" y="8376"/>
                  </a:lnTo>
                  <a:lnTo>
                    <a:pt x="1868936" y="7445"/>
                  </a:lnTo>
                  <a:lnTo>
                    <a:pt x="1871729" y="7445"/>
                  </a:lnTo>
                  <a:lnTo>
                    <a:pt x="1873590" y="8376"/>
                  </a:lnTo>
                  <a:lnTo>
                    <a:pt x="1874521" y="11168"/>
                  </a:lnTo>
                  <a:lnTo>
                    <a:pt x="1874521" y="22337"/>
                  </a:lnTo>
                </a:path>
                <a:path w="3430270" h="1108709">
                  <a:moveTo>
                    <a:pt x="2152814" y="22337"/>
                  </a:moveTo>
                  <a:lnTo>
                    <a:pt x="2152814" y="0"/>
                  </a:lnTo>
                  <a:lnTo>
                    <a:pt x="2166775" y="0"/>
                  </a:lnTo>
                </a:path>
                <a:path w="3430270" h="1108709">
                  <a:moveTo>
                    <a:pt x="2152814" y="11168"/>
                  </a:moveTo>
                  <a:lnTo>
                    <a:pt x="2161190" y="11168"/>
                  </a:lnTo>
                </a:path>
                <a:path w="3430270" h="1108709">
                  <a:moveTo>
                    <a:pt x="2170498" y="930"/>
                  </a:moveTo>
                  <a:lnTo>
                    <a:pt x="2172359" y="1861"/>
                  </a:lnTo>
                  <a:lnTo>
                    <a:pt x="2173290" y="930"/>
                  </a:lnTo>
                  <a:lnTo>
                    <a:pt x="2172359" y="0"/>
                  </a:lnTo>
                  <a:lnTo>
                    <a:pt x="2170498" y="930"/>
                  </a:lnTo>
                </a:path>
                <a:path w="3430270" h="1108709">
                  <a:moveTo>
                    <a:pt x="2172359" y="8376"/>
                  </a:moveTo>
                  <a:lnTo>
                    <a:pt x="2172359" y="22337"/>
                  </a:lnTo>
                </a:path>
                <a:path w="3430270" h="1108709">
                  <a:moveTo>
                    <a:pt x="2190974" y="11168"/>
                  </a:moveTo>
                  <a:lnTo>
                    <a:pt x="2190043" y="8376"/>
                  </a:lnTo>
                  <a:lnTo>
                    <a:pt x="2187251" y="7445"/>
                  </a:lnTo>
                  <a:lnTo>
                    <a:pt x="2183528" y="7445"/>
                  </a:lnTo>
                  <a:lnTo>
                    <a:pt x="2180736" y="8376"/>
                  </a:lnTo>
                  <a:lnTo>
                    <a:pt x="2179805" y="11168"/>
                  </a:lnTo>
                  <a:lnTo>
                    <a:pt x="2180736" y="13030"/>
                  </a:lnTo>
                  <a:lnTo>
                    <a:pt x="2182597" y="13961"/>
                  </a:lnTo>
                  <a:lnTo>
                    <a:pt x="2188182" y="14891"/>
                  </a:lnTo>
                  <a:lnTo>
                    <a:pt x="2190043" y="15822"/>
                  </a:lnTo>
                  <a:lnTo>
                    <a:pt x="2190974" y="18614"/>
                  </a:lnTo>
                  <a:lnTo>
                    <a:pt x="2190974" y="19545"/>
                  </a:lnTo>
                  <a:lnTo>
                    <a:pt x="2190043" y="21407"/>
                  </a:lnTo>
                  <a:lnTo>
                    <a:pt x="2187251" y="22337"/>
                  </a:lnTo>
                  <a:lnTo>
                    <a:pt x="2183528" y="22337"/>
                  </a:lnTo>
                  <a:lnTo>
                    <a:pt x="2180736" y="21407"/>
                  </a:lnTo>
                  <a:lnTo>
                    <a:pt x="2179805" y="19545"/>
                  </a:lnTo>
                </a:path>
                <a:path w="3430270" h="1108709">
                  <a:moveTo>
                    <a:pt x="2198420" y="0"/>
                  </a:moveTo>
                  <a:lnTo>
                    <a:pt x="2198420" y="22337"/>
                  </a:lnTo>
                </a:path>
                <a:path w="3430270" h="1108709">
                  <a:moveTo>
                    <a:pt x="2198420" y="12099"/>
                  </a:moveTo>
                  <a:lnTo>
                    <a:pt x="2202143" y="8376"/>
                  </a:lnTo>
                  <a:lnTo>
                    <a:pt x="2204005" y="7445"/>
                  </a:lnTo>
                  <a:lnTo>
                    <a:pt x="2206797" y="7445"/>
                  </a:lnTo>
                  <a:lnTo>
                    <a:pt x="2209589" y="8376"/>
                  </a:lnTo>
                  <a:lnTo>
                    <a:pt x="2210520" y="12099"/>
                  </a:lnTo>
                  <a:lnTo>
                    <a:pt x="2210520" y="22337"/>
                  </a:lnTo>
                </a:path>
                <a:path w="3430270" h="1108709">
                  <a:moveTo>
                    <a:pt x="2217966" y="13961"/>
                  </a:moveTo>
                  <a:lnTo>
                    <a:pt x="2230065" y="13961"/>
                  </a:lnTo>
                  <a:lnTo>
                    <a:pt x="2230065" y="12099"/>
                  </a:lnTo>
                  <a:lnTo>
                    <a:pt x="2229135" y="9307"/>
                  </a:lnTo>
                  <a:lnTo>
                    <a:pt x="2228204" y="8376"/>
                  </a:lnTo>
                  <a:lnTo>
                    <a:pt x="2226343" y="7445"/>
                  </a:lnTo>
                  <a:lnTo>
                    <a:pt x="2222620" y="7445"/>
                  </a:lnTo>
                  <a:lnTo>
                    <a:pt x="2220758" y="8376"/>
                  </a:lnTo>
                  <a:lnTo>
                    <a:pt x="2218897" y="11168"/>
                  </a:lnTo>
                  <a:lnTo>
                    <a:pt x="2217966" y="13961"/>
                  </a:lnTo>
                  <a:lnTo>
                    <a:pt x="2217966" y="15822"/>
                  </a:lnTo>
                  <a:lnTo>
                    <a:pt x="2218897" y="19545"/>
                  </a:lnTo>
                  <a:lnTo>
                    <a:pt x="2220758" y="21407"/>
                  </a:lnTo>
                  <a:lnTo>
                    <a:pt x="2222620" y="22337"/>
                  </a:lnTo>
                  <a:lnTo>
                    <a:pt x="2226343" y="22337"/>
                  </a:lnTo>
                  <a:lnTo>
                    <a:pt x="2228204" y="21407"/>
                  </a:lnTo>
                  <a:lnTo>
                    <a:pt x="2230065" y="19545"/>
                  </a:lnTo>
                </a:path>
                <a:path w="3430270" h="1108709">
                  <a:moveTo>
                    <a:pt x="2237511" y="7445"/>
                  </a:moveTo>
                  <a:lnTo>
                    <a:pt x="2237511" y="22337"/>
                  </a:lnTo>
                </a:path>
                <a:path w="3430270" h="1108709">
                  <a:moveTo>
                    <a:pt x="2237511" y="13961"/>
                  </a:moveTo>
                  <a:lnTo>
                    <a:pt x="2239373" y="11168"/>
                  </a:lnTo>
                  <a:lnTo>
                    <a:pt x="2241234" y="8376"/>
                  </a:lnTo>
                  <a:lnTo>
                    <a:pt x="2243096" y="7445"/>
                  </a:lnTo>
                  <a:lnTo>
                    <a:pt x="2246819" y="7445"/>
                  </a:lnTo>
                </a:path>
                <a:path w="3430270" h="1108709">
                  <a:moveTo>
                    <a:pt x="1573890" y="22337"/>
                  </a:moveTo>
                  <a:lnTo>
                    <a:pt x="1573890" y="0"/>
                  </a:lnTo>
                  <a:lnTo>
                    <a:pt x="1581336" y="0"/>
                  </a:lnTo>
                  <a:lnTo>
                    <a:pt x="1584128" y="930"/>
                  </a:lnTo>
                  <a:lnTo>
                    <a:pt x="1585990" y="3722"/>
                  </a:lnTo>
                  <a:lnTo>
                    <a:pt x="1587851" y="5584"/>
                  </a:lnTo>
                  <a:lnTo>
                    <a:pt x="1588782" y="8376"/>
                  </a:lnTo>
                  <a:lnTo>
                    <a:pt x="1588782" y="13961"/>
                  </a:lnTo>
                  <a:lnTo>
                    <a:pt x="1587851" y="17684"/>
                  </a:lnTo>
                  <a:lnTo>
                    <a:pt x="1585990" y="19545"/>
                  </a:lnTo>
                  <a:lnTo>
                    <a:pt x="1584128" y="21407"/>
                  </a:lnTo>
                  <a:lnTo>
                    <a:pt x="1581336" y="22337"/>
                  </a:lnTo>
                  <a:lnTo>
                    <a:pt x="1573890" y="22337"/>
                  </a:lnTo>
                </a:path>
                <a:path w="3430270" h="1108709">
                  <a:moveTo>
                    <a:pt x="1607397" y="7445"/>
                  </a:moveTo>
                  <a:lnTo>
                    <a:pt x="1607397" y="22337"/>
                  </a:lnTo>
                </a:path>
                <a:path w="3430270" h="1108709">
                  <a:moveTo>
                    <a:pt x="1607397" y="11168"/>
                  </a:moveTo>
                  <a:lnTo>
                    <a:pt x="1605535" y="8376"/>
                  </a:lnTo>
                  <a:lnTo>
                    <a:pt x="1603674" y="7445"/>
                  </a:lnTo>
                  <a:lnTo>
                    <a:pt x="1599951" y="7445"/>
                  </a:lnTo>
                  <a:lnTo>
                    <a:pt x="1598089" y="8376"/>
                  </a:lnTo>
                  <a:lnTo>
                    <a:pt x="1596228" y="11168"/>
                  </a:lnTo>
                  <a:lnTo>
                    <a:pt x="1595297" y="13961"/>
                  </a:lnTo>
                  <a:lnTo>
                    <a:pt x="1595297" y="15822"/>
                  </a:lnTo>
                  <a:lnTo>
                    <a:pt x="1596228" y="19545"/>
                  </a:lnTo>
                  <a:lnTo>
                    <a:pt x="1598089" y="21407"/>
                  </a:lnTo>
                  <a:lnTo>
                    <a:pt x="1599951" y="22337"/>
                  </a:lnTo>
                  <a:lnTo>
                    <a:pt x="1603674" y="22337"/>
                  </a:lnTo>
                  <a:lnTo>
                    <a:pt x="1605535" y="21407"/>
                  </a:lnTo>
                  <a:lnTo>
                    <a:pt x="1607397" y="19545"/>
                  </a:lnTo>
                </a:path>
                <a:path w="3430270" h="1108709">
                  <a:moveTo>
                    <a:pt x="1614843" y="7445"/>
                  </a:moveTo>
                  <a:lnTo>
                    <a:pt x="1619497" y="22337"/>
                  </a:lnTo>
                  <a:lnTo>
                    <a:pt x="1623219" y="7445"/>
                  </a:lnTo>
                  <a:lnTo>
                    <a:pt x="1627873" y="22337"/>
                  </a:lnTo>
                  <a:lnTo>
                    <a:pt x="1632527" y="7445"/>
                  </a:lnTo>
                </a:path>
                <a:path w="3430270" h="1108709">
                  <a:moveTo>
                    <a:pt x="1650211" y="11168"/>
                  </a:moveTo>
                  <a:lnTo>
                    <a:pt x="1649280" y="8376"/>
                  </a:lnTo>
                  <a:lnTo>
                    <a:pt x="1645557" y="7445"/>
                  </a:lnTo>
                  <a:lnTo>
                    <a:pt x="1642765" y="7445"/>
                  </a:lnTo>
                  <a:lnTo>
                    <a:pt x="1639973" y="8376"/>
                  </a:lnTo>
                  <a:lnTo>
                    <a:pt x="1638111" y="11168"/>
                  </a:lnTo>
                  <a:lnTo>
                    <a:pt x="1639973" y="13030"/>
                  </a:lnTo>
                  <a:lnTo>
                    <a:pt x="1641834" y="13961"/>
                  </a:lnTo>
                  <a:lnTo>
                    <a:pt x="1647419" y="14891"/>
                  </a:lnTo>
                  <a:lnTo>
                    <a:pt x="1649280" y="15822"/>
                  </a:lnTo>
                  <a:lnTo>
                    <a:pt x="1650211" y="18614"/>
                  </a:lnTo>
                  <a:lnTo>
                    <a:pt x="1650211" y="19545"/>
                  </a:lnTo>
                  <a:lnTo>
                    <a:pt x="1649280" y="21407"/>
                  </a:lnTo>
                  <a:lnTo>
                    <a:pt x="1645557" y="22337"/>
                  </a:lnTo>
                  <a:lnTo>
                    <a:pt x="1642765" y="22337"/>
                  </a:lnTo>
                  <a:lnTo>
                    <a:pt x="1639973" y="21407"/>
                  </a:lnTo>
                  <a:lnTo>
                    <a:pt x="1638111" y="19545"/>
                  </a:lnTo>
                </a:path>
                <a:path w="3430270" h="1108709">
                  <a:moveTo>
                    <a:pt x="1662311" y="7445"/>
                  </a:moveTo>
                  <a:lnTo>
                    <a:pt x="1659519" y="8376"/>
                  </a:lnTo>
                  <a:lnTo>
                    <a:pt x="1657657" y="11168"/>
                  </a:lnTo>
                  <a:lnTo>
                    <a:pt x="1656726" y="13961"/>
                  </a:lnTo>
                  <a:lnTo>
                    <a:pt x="1656726" y="15822"/>
                  </a:lnTo>
                  <a:lnTo>
                    <a:pt x="1657657" y="19545"/>
                  </a:lnTo>
                  <a:lnTo>
                    <a:pt x="1659519" y="21407"/>
                  </a:lnTo>
                  <a:lnTo>
                    <a:pt x="1662311" y="22337"/>
                  </a:lnTo>
                  <a:lnTo>
                    <a:pt x="1665103" y="22337"/>
                  </a:lnTo>
                  <a:lnTo>
                    <a:pt x="1666965" y="21407"/>
                  </a:lnTo>
                  <a:lnTo>
                    <a:pt x="1669757" y="19545"/>
                  </a:lnTo>
                  <a:lnTo>
                    <a:pt x="1670688" y="15822"/>
                  </a:lnTo>
                  <a:lnTo>
                    <a:pt x="1670688" y="13961"/>
                  </a:lnTo>
                  <a:lnTo>
                    <a:pt x="1669757" y="11168"/>
                  </a:lnTo>
                  <a:lnTo>
                    <a:pt x="1666965" y="8376"/>
                  </a:lnTo>
                  <a:lnTo>
                    <a:pt x="1665103" y="7445"/>
                  </a:lnTo>
                  <a:lnTo>
                    <a:pt x="1662311" y="7445"/>
                  </a:lnTo>
                </a:path>
                <a:path w="3430270" h="1108709">
                  <a:moveTo>
                    <a:pt x="1678133" y="7445"/>
                  </a:moveTo>
                  <a:lnTo>
                    <a:pt x="1678133" y="22337"/>
                  </a:lnTo>
                </a:path>
                <a:path w="3430270" h="1108709">
                  <a:moveTo>
                    <a:pt x="1678133" y="12099"/>
                  </a:moveTo>
                  <a:lnTo>
                    <a:pt x="1680926" y="8376"/>
                  </a:lnTo>
                  <a:lnTo>
                    <a:pt x="1682787" y="7445"/>
                  </a:lnTo>
                  <a:lnTo>
                    <a:pt x="1686510" y="7445"/>
                  </a:lnTo>
                  <a:lnTo>
                    <a:pt x="1688372" y="8376"/>
                  </a:lnTo>
                  <a:lnTo>
                    <a:pt x="1689302" y="12099"/>
                  </a:lnTo>
                  <a:lnTo>
                    <a:pt x="1689302" y="22337"/>
                  </a:lnTo>
                </a:path>
                <a:path w="3430270" h="1108709">
                  <a:moveTo>
                    <a:pt x="1344927" y="6515"/>
                  </a:moveTo>
                  <a:lnTo>
                    <a:pt x="1343996" y="3722"/>
                  </a:lnTo>
                  <a:lnTo>
                    <a:pt x="1341204" y="1861"/>
                  </a:lnTo>
                  <a:lnTo>
                    <a:pt x="1339342" y="930"/>
                  </a:lnTo>
                  <a:lnTo>
                    <a:pt x="1335619" y="930"/>
                  </a:lnTo>
                  <a:lnTo>
                    <a:pt x="1332827" y="1861"/>
                  </a:lnTo>
                  <a:lnTo>
                    <a:pt x="1330965" y="3722"/>
                  </a:lnTo>
                  <a:lnTo>
                    <a:pt x="1330035" y="6515"/>
                  </a:lnTo>
                  <a:lnTo>
                    <a:pt x="1329104" y="9307"/>
                  </a:lnTo>
                  <a:lnTo>
                    <a:pt x="1329104" y="14891"/>
                  </a:lnTo>
                  <a:lnTo>
                    <a:pt x="1330035" y="17684"/>
                  </a:lnTo>
                  <a:lnTo>
                    <a:pt x="1330965" y="20476"/>
                  </a:lnTo>
                  <a:lnTo>
                    <a:pt x="1332827" y="22337"/>
                  </a:lnTo>
                  <a:lnTo>
                    <a:pt x="1335619" y="23268"/>
                  </a:lnTo>
                  <a:lnTo>
                    <a:pt x="1339342" y="23268"/>
                  </a:lnTo>
                  <a:lnTo>
                    <a:pt x="1341204" y="22337"/>
                  </a:lnTo>
                  <a:lnTo>
                    <a:pt x="1343996" y="20476"/>
                  </a:lnTo>
                  <a:lnTo>
                    <a:pt x="1344927" y="17684"/>
                  </a:lnTo>
                  <a:lnTo>
                    <a:pt x="1344927" y="14891"/>
                  </a:lnTo>
                  <a:lnTo>
                    <a:pt x="1339342" y="14891"/>
                  </a:lnTo>
                </a:path>
                <a:path w="3430270" h="1108709">
                  <a:moveTo>
                    <a:pt x="1363542" y="8376"/>
                  </a:moveTo>
                  <a:lnTo>
                    <a:pt x="1363542" y="23268"/>
                  </a:lnTo>
                </a:path>
                <a:path w="3430270" h="1108709">
                  <a:moveTo>
                    <a:pt x="1363542" y="11168"/>
                  </a:moveTo>
                  <a:lnTo>
                    <a:pt x="1361680" y="9307"/>
                  </a:lnTo>
                  <a:lnTo>
                    <a:pt x="1359819" y="8376"/>
                  </a:lnTo>
                  <a:lnTo>
                    <a:pt x="1356096" y="8376"/>
                  </a:lnTo>
                  <a:lnTo>
                    <a:pt x="1354234" y="9307"/>
                  </a:lnTo>
                  <a:lnTo>
                    <a:pt x="1352373" y="11168"/>
                  </a:lnTo>
                  <a:lnTo>
                    <a:pt x="1351442" y="14891"/>
                  </a:lnTo>
                  <a:lnTo>
                    <a:pt x="1351442" y="16753"/>
                  </a:lnTo>
                  <a:lnTo>
                    <a:pt x="1352373" y="20476"/>
                  </a:lnTo>
                  <a:lnTo>
                    <a:pt x="1354234" y="22337"/>
                  </a:lnTo>
                  <a:lnTo>
                    <a:pt x="1356096" y="23268"/>
                  </a:lnTo>
                  <a:lnTo>
                    <a:pt x="1359819" y="23268"/>
                  </a:lnTo>
                  <a:lnTo>
                    <a:pt x="1361680" y="22337"/>
                  </a:lnTo>
                  <a:lnTo>
                    <a:pt x="1363542" y="20476"/>
                  </a:lnTo>
                </a:path>
                <a:path w="3430270" h="1108709">
                  <a:moveTo>
                    <a:pt x="1370987" y="1861"/>
                  </a:moveTo>
                  <a:lnTo>
                    <a:pt x="1372849" y="2792"/>
                  </a:lnTo>
                  <a:lnTo>
                    <a:pt x="1373780" y="1861"/>
                  </a:lnTo>
                  <a:lnTo>
                    <a:pt x="1372849" y="930"/>
                  </a:lnTo>
                  <a:lnTo>
                    <a:pt x="1370987" y="1861"/>
                  </a:lnTo>
                </a:path>
                <a:path w="3430270" h="1108709">
                  <a:moveTo>
                    <a:pt x="1372849" y="9307"/>
                  </a:moveTo>
                  <a:lnTo>
                    <a:pt x="1372849" y="23268"/>
                  </a:lnTo>
                </a:path>
                <a:path w="3430270" h="1108709">
                  <a:moveTo>
                    <a:pt x="1381226" y="8376"/>
                  </a:moveTo>
                  <a:lnTo>
                    <a:pt x="1381226" y="23268"/>
                  </a:lnTo>
                </a:path>
                <a:path w="3430270" h="1108709">
                  <a:moveTo>
                    <a:pt x="1381226" y="13030"/>
                  </a:moveTo>
                  <a:lnTo>
                    <a:pt x="1384018" y="9307"/>
                  </a:lnTo>
                  <a:lnTo>
                    <a:pt x="1385879" y="8376"/>
                  </a:lnTo>
                  <a:lnTo>
                    <a:pt x="1389602" y="8376"/>
                  </a:lnTo>
                  <a:lnTo>
                    <a:pt x="1391464" y="9307"/>
                  </a:lnTo>
                  <a:lnTo>
                    <a:pt x="1392395" y="13030"/>
                  </a:lnTo>
                  <a:lnTo>
                    <a:pt x="1392395" y="23268"/>
                  </a:lnTo>
                </a:path>
                <a:path w="3430270" h="1108709">
                  <a:moveTo>
                    <a:pt x="1399841" y="14891"/>
                  </a:moveTo>
                  <a:lnTo>
                    <a:pt x="1412871" y="14891"/>
                  </a:lnTo>
                  <a:lnTo>
                    <a:pt x="1412871" y="13030"/>
                  </a:lnTo>
                  <a:lnTo>
                    <a:pt x="1411940" y="10238"/>
                  </a:lnTo>
                  <a:lnTo>
                    <a:pt x="1411010" y="9307"/>
                  </a:lnTo>
                  <a:lnTo>
                    <a:pt x="1408217" y="8376"/>
                  </a:lnTo>
                  <a:lnTo>
                    <a:pt x="1405425" y="8376"/>
                  </a:lnTo>
                  <a:lnTo>
                    <a:pt x="1403564" y="9307"/>
                  </a:lnTo>
                  <a:lnTo>
                    <a:pt x="1400771" y="11168"/>
                  </a:lnTo>
                  <a:lnTo>
                    <a:pt x="1399841" y="14891"/>
                  </a:lnTo>
                  <a:lnTo>
                    <a:pt x="1399841" y="16753"/>
                  </a:lnTo>
                  <a:lnTo>
                    <a:pt x="1400771" y="20476"/>
                  </a:lnTo>
                  <a:lnTo>
                    <a:pt x="1403564" y="22337"/>
                  </a:lnTo>
                  <a:lnTo>
                    <a:pt x="1405425" y="23268"/>
                  </a:lnTo>
                  <a:lnTo>
                    <a:pt x="1408217" y="23268"/>
                  </a:lnTo>
                  <a:lnTo>
                    <a:pt x="1411010" y="22337"/>
                  </a:lnTo>
                  <a:lnTo>
                    <a:pt x="1412871" y="20476"/>
                  </a:lnTo>
                </a:path>
                <a:path w="3430270" h="1108709">
                  <a:moveTo>
                    <a:pt x="1430555" y="11168"/>
                  </a:moveTo>
                  <a:lnTo>
                    <a:pt x="1429624" y="9307"/>
                  </a:lnTo>
                  <a:lnTo>
                    <a:pt x="1426832" y="8376"/>
                  </a:lnTo>
                  <a:lnTo>
                    <a:pt x="1423109" y="8376"/>
                  </a:lnTo>
                  <a:lnTo>
                    <a:pt x="1420317" y="9307"/>
                  </a:lnTo>
                  <a:lnTo>
                    <a:pt x="1419386" y="11168"/>
                  </a:lnTo>
                  <a:lnTo>
                    <a:pt x="1420317" y="13961"/>
                  </a:lnTo>
                  <a:lnTo>
                    <a:pt x="1422178" y="14891"/>
                  </a:lnTo>
                  <a:lnTo>
                    <a:pt x="1427763" y="15822"/>
                  </a:lnTo>
                  <a:lnTo>
                    <a:pt x="1429624" y="16753"/>
                  </a:lnTo>
                  <a:lnTo>
                    <a:pt x="1430555" y="18614"/>
                  </a:lnTo>
                  <a:lnTo>
                    <a:pt x="1430555" y="20476"/>
                  </a:lnTo>
                  <a:lnTo>
                    <a:pt x="1429624" y="22337"/>
                  </a:lnTo>
                  <a:lnTo>
                    <a:pt x="1426832" y="23268"/>
                  </a:lnTo>
                  <a:lnTo>
                    <a:pt x="1423109" y="23268"/>
                  </a:lnTo>
                  <a:lnTo>
                    <a:pt x="1420317" y="22337"/>
                  </a:lnTo>
                  <a:lnTo>
                    <a:pt x="1419386" y="20476"/>
                  </a:lnTo>
                </a:path>
                <a:path w="3430270" h="1108709">
                  <a:moveTo>
                    <a:pt x="1951773" y="182426"/>
                  </a:moveTo>
                  <a:lnTo>
                    <a:pt x="1951773" y="160088"/>
                  </a:lnTo>
                  <a:lnTo>
                    <a:pt x="1960149" y="182426"/>
                  </a:lnTo>
                  <a:lnTo>
                    <a:pt x="1968526" y="160088"/>
                  </a:lnTo>
                  <a:lnTo>
                    <a:pt x="1968526" y="182426"/>
                  </a:lnTo>
                </a:path>
                <a:path w="3430270" h="1108709">
                  <a:moveTo>
                    <a:pt x="1975972" y="161018"/>
                  </a:moveTo>
                  <a:lnTo>
                    <a:pt x="1976903" y="162880"/>
                  </a:lnTo>
                  <a:lnTo>
                    <a:pt x="1978764" y="161018"/>
                  </a:lnTo>
                  <a:lnTo>
                    <a:pt x="1976903" y="160088"/>
                  </a:lnTo>
                  <a:lnTo>
                    <a:pt x="1975972" y="161018"/>
                  </a:lnTo>
                </a:path>
                <a:path w="3430270" h="1108709">
                  <a:moveTo>
                    <a:pt x="1976903" y="168464"/>
                  </a:moveTo>
                  <a:lnTo>
                    <a:pt x="1976903" y="182426"/>
                  </a:lnTo>
                </a:path>
                <a:path w="3430270" h="1108709">
                  <a:moveTo>
                    <a:pt x="1987141" y="160088"/>
                  </a:moveTo>
                  <a:lnTo>
                    <a:pt x="1987141" y="178703"/>
                  </a:lnTo>
                  <a:lnTo>
                    <a:pt x="1988072" y="181495"/>
                  </a:lnTo>
                  <a:lnTo>
                    <a:pt x="1989933" y="182426"/>
                  </a:lnTo>
                  <a:lnTo>
                    <a:pt x="1991795" y="182426"/>
                  </a:lnTo>
                </a:path>
                <a:path w="3430270" h="1108709">
                  <a:moveTo>
                    <a:pt x="1983418" y="167534"/>
                  </a:moveTo>
                  <a:lnTo>
                    <a:pt x="1990864" y="167534"/>
                  </a:lnTo>
                </a:path>
                <a:path w="3430270" h="1108709">
                  <a:moveTo>
                    <a:pt x="2010410" y="171257"/>
                  </a:moveTo>
                  <a:lnTo>
                    <a:pt x="2008548" y="168464"/>
                  </a:lnTo>
                  <a:lnTo>
                    <a:pt x="2005756" y="167534"/>
                  </a:lnTo>
                  <a:lnTo>
                    <a:pt x="2002964" y="167534"/>
                  </a:lnTo>
                  <a:lnTo>
                    <a:pt x="2001102" y="168464"/>
                  </a:lnTo>
                  <a:lnTo>
                    <a:pt x="1998310" y="171257"/>
                  </a:lnTo>
                  <a:lnTo>
                    <a:pt x="1997379" y="174049"/>
                  </a:lnTo>
                  <a:lnTo>
                    <a:pt x="1997379" y="175910"/>
                  </a:lnTo>
                  <a:lnTo>
                    <a:pt x="1998310" y="179633"/>
                  </a:lnTo>
                  <a:lnTo>
                    <a:pt x="2001102" y="181495"/>
                  </a:lnTo>
                  <a:lnTo>
                    <a:pt x="2002964" y="182426"/>
                  </a:lnTo>
                  <a:lnTo>
                    <a:pt x="2005756" y="182426"/>
                  </a:lnTo>
                  <a:lnTo>
                    <a:pt x="2008548" y="181495"/>
                  </a:lnTo>
                  <a:lnTo>
                    <a:pt x="2010410" y="179633"/>
                  </a:lnTo>
                </a:path>
                <a:path w="3430270" h="1108709">
                  <a:moveTo>
                    <a:pt x="2017856" y="160088"/>
                  </a:moveTo>
                  <a:lnTo>
                    <a:pt x="2017856" y="182426"/>
                  </a:lnTo>
                </a:path>
                <a:path w="3430270" h="1108709">
                  <a:moveTo>
                    <a:pt x="2017856" y="172187"/>
                  </a:moveTo>
                  <a:lnTo>
                    <a:pt x="2020648" y="168464"/>
                  </a:lnTo>
                  <a:lnTo>
                    <a:pt x="2023440" y="167534"/>
                  </a:lnTo>
                  <a:lnTo>
                    <a:pt x="2026232" y="167534"/>
                  </a:lnTo>
                  <a:lnTo>
                    <a:pt x="2028094" y="168464"/>
                  </a:lnTo>
                  <a:lnTo>
                    <a:pt x="2029024" y="172187"/>
                  </a:lnTo>
                  <a:lnTo>
                    <a:pt x="2029024" y="182426"/>
                  </a:lnTo>
                </a:path>
                <a:path w="3430270" h="1108709">
                  <a:moveTo>
                    <a:pt x="2036470" y="174049"/>
                  </a:moveTo>
                  <a:lnTo>
                    <a:pt x="2049501" y="174049"/>
                  </a:lnTo>
                  <a:lnTo>
                    <a:pt x="2049501" y="172187"/>
                  </a:lnTo>
                  <a:lnTo>
                    <a:pt x="2048570" y="170326"/>
                  </a:lnTo>
                  <a:lnTo>
                    <a:pt x="2047639" y="168464"/>
                  </a:lnTo>
                  <a:lnTo>
                    <a:pt x="2045778" y="167534"/>
                  </a:lnTo>
                  <a:lnTo>
                    <a:pt x="2042055" y="167534"/>
                  </a:lnTo>
                  <a:lnTo>
                    <a:pt x="2040193" y="168464"/>
                  </a:lnTo>
                  <a:lnTo>
                    <a:pt x="2038332" y="171257"/>
                  </a:lnTo>
                  <a:lnTo>
                    <a:pt x="2036470" y="174049"/>
                  </a:lnTo>
                  <a:lnTo>
                    <a:pt x="2036470" y="175910"/>
                  </a:lnTo>
                  <a:lnTo>
                    <a:pt x="2038332" y="179633"/>
                  </a:lnTo>
                  <a:lnTo>
                    <a:pt x="2040193" y="181495"/>
                  </a:lnTo>
                  <a:lnTo>
                    <a:pt x="2042055" y="182426"/>
                  </a:lnTo>
                  <a:lnTo>
                    <a:pt x="2045778" y="182426"/>
                  </a:lnTo>
                  <a:lnTo>
                    <a:pt x="2047639" y="181495"/>
                  </a:lnTo>
                  <a:lnTo>
                    <a:pt x="2049501" y="179633"/>
                  </a:lnTo>
                </a:path>
                <a:path w="3430270" h="1108709">
                  <a:moveTo>
                    <a:pt x="2056947" y="160088"/>
                  </a:moveTo>
                  <a:lnTo>
                    <a:pt x="2056947" y="182426"/>
                  </a:lnTo>
                </a:path>
                <a:path w="3430270" h="1108709">
                  <a:moveTo>
                    <a:pt x="2065324" y="160088"/>
                  </a:moveTo>
                  <a:lnTo>
                    <a:pt x="2065324" y="182426"/>
                  </a:lnTo>
                </a:path>
                <a:path w="3430270" h="1108709">
                  <a:moveTo>
                    <a:pt x="1585059" y="183356"/>
                  </a:moveTo>
                  <a:lnTo>
                    <a:pt x="1585059" y="161018"/>
                  </a:lnTo>
                  <a:lnTo>
                    <a:pt x="1593436" y="183356"/>
                  </a:lnTo>
                  <a:lnTo>
                    <a:pt x="1601812" y="161018"/>
                  </a:lnTo>
                  <a:lnTo>
                    <a:pt x="1601812" y="183356"/>
                  </a:lnTo>
                </a:path>
                <a:path w="3430270" h="1108709">
                  <a:moveTo>
                    <a:pt x="1622289" y="168464"/>
                  </a:moveTo>
                  <a:lnTo>
                    <a:pt x="1622289" y="183356"/>
                  </a:lnTo>
                </a:path>
                <a:path w="3430270" h="1108709">
                  <a:moveTo>
                    <a:pt x="1622289" y="171257"/>
                  </a:moveTo>
                  <a:lnTo>
                    <a:pt x="1619497" y="169395"/>
                  </a:lnTo>
                  <a:lnTo>
                    <a:pt x="1617635" y="168464"/>
                  </a:lnTo>
                  <a:lnTo>
                    <a:pt x="1614843" y="168464"/>
                  </a:lnTo>
                  <a:lnTo>
                    <a:pt x="1612051" y="169395"/>
                  </a:lnTo>
                  <a:lnTo>
                    <a:pt x="1610189" y="171257"/>
                  </a:lnTo>
                  <a:lnTo>
                    <a:pt x="1609258" y="174049"/>
                  </a:lnTo>
                  <a:lnTo>
                    <a:pt x="1609258" y="176841"/>
                  </a:lnTo>
                  <a:lnTo>
                    <a:pt x="1610189" y="179633"/>
                  </a:lnTo>
                  <a:lnTo>
                    <a:pt x="1612051" y="181495"/>
                  </a:lnTo>
                  <a:lnTo>
                    <a:pt x="1614843" y="183356"/>
                  </a:lnTo>
                  <a:lnTo>
                    <a:pt x="1617635" y="183356"/>
                  </a:lnTo>
                  <a:lnTo>
                    <a:pt x="1619497" y="181495"/>
                  </a:lnTo>
                  <a:lnTo>
                    <a:pt x="1622289" y="179633"/>
                  </a:lnTo>
                </a:path>
                <a:path w="3430270" h="1108709">
                  <a:moveTo>
                    <a:pt x="1630665" y="168464"/>
                  </a:moveTo>
                  <a:lnTo>
                    <a:pt x="1630665" y="183356"/>
                  </a:lnTo>
                </a:path>
                <a:path w="3430270" h="1108709">
                  <a:moveTo>
                    <a:pt x="1630665" y="174049"/>
                  </a:moveTo>
                  <a:lnTo>
                    <a:pt x="1631596" y="171257"/>
                  </a:lnTo>
                  <a:lnTo>
                    <a:pt x="1633458" y="169395"/>
                  </a:lnTo>
                  <a:lnTo>
                    <a:pt x="1636250" y="168464"/>
                  </a:lnTo>
                  <a:lnTo>
                    <a:pt x="1639042" y="168464"/>
                  </a:lnTo>
                </a:path>
                <a:path w="3430270" h="1108709">
                  <a:moveTo>
                    <a:pt x="1645557" y="161018"/>
                  </a:moveTo>
                  <a:lnTo>
                    <a:pt x="1645557" y="178703"/>
                  </a:lnTo>
                  <a:lnTo>
                    <a:pt x="1646488" y="181495"/>
                  </a:lnTo>
                  <a:lnTo>
                    <a:pt x="1648350" y="183356"/>
                  </a:lnTo>
                  <a:lnTo>
                    <a:pt x="1651142" y="183356"/>
                  </a:lnTo>
                </a:path>
                <a:path w="3430270" h="1108709">
                  <a:moveTo>
                    <a:pt x="1641834" y="168464"/>
                  </a:moveTo>
                  <a:lnTo>
                    <a:pt x="1649280" y="168464"/>
                  </a:lnTo>
                </a:path>
                <a:path w="3430270" h="1108709">
                  <a:moveTo>
                    <a:pt x="1655796" y="161949"/>
                  </a:moveTo>
                  <a:lnTo>
                    <a:pt x="1656726" y="162880"/>
                  </a:lnTo>
                  <a:lnTo>
                    <a:pt x="1658588" y="161949"/>
                  </a:lnTo>
                  <a:lnTo>
                    <a:pt x="1656726" y="161018"/>
                  </a:lnTo>
                  <a:lnTo>
                    <a:pt x="1655796" y="161949"/>
                  </a:lnTo>
                </a:path>
                <a:path w="3430270" h="1108709">
                  <a:moveTo>
                    <a:pt x="1656726" y="169395"/>
                  </a:moveTo>
                  <a:lnTo>
                    <a:pt x="1656726" y="183356"/>
                  </a:lnTo>
                </a:path>
                <a:path w="3430270" h="1108709">
                  <a:moveTo>
                    <a:pt x="1666034" y="168464"/>
                  </a:moveTo>
                  <a:lnTo>
                    <a:pt x="1666034" y="183356"/>
                  </a:lnTo>
                </a:path>
                <a:path w="3430270" h="1108709">
                  <a:moveTo>
                    <a:pt x="1666034" y="172187"/>
                  </a:moveTo>
                  <a:lnTo>
                    <a:pt x="1668826" y="169395"/>
                  </a:lnTo>
                  <a:lnTo>
                    <a:pt x="1670688" y="168464"/>
                  </a:lnTo>
                  <a:lnTo>
                    <a:pt x="1674410" y="168464"/>
                  </a:lnTo>
                  <a:lnTo>
                    <a:pt x="1676272" y="169395"/>
                  </a:lnTo>
                  <a:lnTo>
                    <a:pt x="1677203" y="172187"/>
                  </a:lnTo>
                  <a:lnTo>
                    <a:pt x="1677203" y="183356"/>
                  </a:lnTo>
                </a:path>
                <a:path w="3430270" h="1108709">
                  <a:moveTo>
                    <a:pt x="2156537" y="184287"/>
                  </a:moveTo>
                  <a:lnTo>
                    <a:pt x="2156537" y="161949"/>
                  </a:lnTo>
                  <a:lnTo>
                    <a:pt x="2171429" y="184287"/>
                  </a:lnTo>
                  <a:lnTo>
                    <a:pt x="2171429" y="161949"/>
                  </a:lnTo>
                </a:path>
                <a:path w="3430270" h="1108709">
                  <a:moveTo>
                    <a:pt x="2183528" y="169395"/>
                  </a:moveTo>
                  <a:lnTo>
                    <a:pt x="2181667" y="170326"/>
                  </a:lnTo>
                  <a:lnTo>
                    <a:pt x="2179805" y="172187"/>
                  </a:lnTo>
                  <a:lnTo>
                    <a:pt x="2178874" y="175910"/>
                  </a:lnTo>
                  <a:lnTo>
                    <a:pt x="2178874" y="177772"/>
                  </a:lnTo>
                  <a:lnTo>
                    <a:pt x="2179805" y="180564"/>
                  </a:lnTo>
                  <a:lnTo>
                    <a:pt x="2181667" y="183356"/>
                  </a:lnTo>
                  <a:lnTo>
                    <a:pt x="2183528" y="184287"/>
                  </a:lnTo>
                  <a:lnTo>
                    <a:pt x="2187251" y="184287"/>
                  </a:lnTo>
                  <a:lnTo>
                    <a:pt x="2189113" y="183356"/>
                  </a:lnTo>
                  <a:lnTo>
                    <a:pt x="2190974" y="180564"/>
                  </a:lnTo>
                  <a:lnTo>
                    <a:pt x="2192836" y="177772"/>
                  </a:lnTo>
                  <a:lnTo>
                    <a:pt x="2192836" y="175910"/>
                  </a:lnTo>
                  <a:lnTo>
                    <a:pt x="2190974" y="172187"/>
                  </a:lnTo>
                  <a:lnTo>
                    <a:pt x="2189113" y="170326"/>
                  </a:lnTo>
                  <a:lnTo>
                    <a:pt x="2187251" y="169395"/>
                  </a:lnTo>
                  <a:lnTo>
                    <a:pt x="2183528" y="169395"/>
                  </a:lnTo>
                </a:path>
                <a:path w="3430270" h="1108709">
                  <a:moveTo>
                    <a:pt x="2200282" y="161949"/>
                  </a:moveTo>
                  <a:lnTo>
                    <a:pt x="2200282" y="184287"/>
                  </a:lnTo>
                </a:path>
                <a:path w="3430270" h="1108709">
                  <a:moveTo>
                    <a:pt x="2219827" y="169395"/>
                  </a:moveTo>
                  <a:lnTo>
                    <a:pt x="2219827" y="184287"/>
                  </a:lnTo>
                </a:path>
                <a:path w="3430270" h="1108709">
                  <a:moveTo>
                    <a:pt x="2219827" y="172187"/>
                  </a:moveTo>
                  <a:lnTo>
                    <a:pt x="2217966" y="170326"/>
                  </a:lnTo>
                  <a:lnTo>
                    <a:pt x="2216104" y="169395"/>
                  </a:lnTo>
                  <a:lnTo>
                    <a:pt x="2212381" y="169395"/>
                  </a:lnTo>
                  <a:lnTo>
                    <a:pt x="2210520" y="170326"/>
                  </a:lnTo>
                  <a:lnTo>
                    <a:pt x="2208658" y="172187"/>
                  </a:lnTo>
                  <a:lnTo>
                    <a:pt x="2207728" y="175910"/>
                  </a:lnTo>
                  <a:lnTo>
                    <a:pt x="2207728" y="177772"/>
                  </a:lnTo>
                  <a:lnTo>
                    <a:pt x="2208658" y="180564"/>
                  </a:lnTo>
                  <a:lnTo>
                    <a:pt x="2210520" y="183356"/>
                  </a:lnTo>
                  <a:lnTo>
                    <a:pt x="2212381" y="184287"/>
                  </a:lnTo>
                  <a:lnTo>
                    <a:pt x="2216104" y="184287"/>
                  </a:lnTo>
                  <a:lnTo>
                    <a:pt x="2217966" y="183356"/>
                  </a:lnTo>
                  <a:lnTo>
                    <a:pt x="2219827" y="180564"/>
                  </a:lnTo>
                </a:path>
                <a:path w="3430270" h="1108709">
                  <a:moveTo>
                    <a:pt x="2228204" y="169395"/>
                  </a:moveTo>
                  <a:lnTo>
                    <a:pt x="2228204" y="184287"/>
                  </a:lnTo>
                </a:path>
                <a:path w="3430270" h="1108709">
                  <a:moveTo>
                    <a:pt x="2228204" y="173118"/>
                  </a:moveTo>
                  <a:lnTo>
                    <a:pt x="2231927" y="170326"/>
                  </a:lnTo>
                  <a:lnTo>
                    <a:pt x="2233788" y="169395"/>
                  </a:lnTo>
                  <a:lnTo>
                    <a:pt x="2237511" y="169395"/>
                  </a:lnTo>
                  <a:lnTo>
                    <a:pt x="2239373" y="170326"/>
                  </a:lnTo>
                  <a:lnTo>
                    <a:pt x="2240304" y="173118"/>
                  </a:lnTo>
                  <a:lnTo>
                    <a:pt x="2240304" y="184287"/>
                  </a:lnTo>
                </a:path>
                <a:path w="3430270" h="1108709">
                  <a:moveTo>
                    <a:pt x="1763762" y="161018"/>
                  </a:moveTo>
                  <a:lnTo>
                    <a:pt x="1763762" y="183356"/>
                  </a:lnTo>
                </a:path>
                <a:path w="3430270" h="1108709">
                  <a:moveTo>
                    <a:pt x="1778654" y="161018"/>
                  </a:moveTo>
                  <a:lnTo>
                    <a:pt x="1778654" y="183356"/>
                  </a:lnTo>
                </a:path>
                <a:path w="3430270" h="1108709">
                  <a:moveTo>
                    <a:pt x="1763762" y="171257"/>
                  </a:moveTo>
                  <a:lnTo>
                    <a:pt x="1778654" y="171257"/>
                  </a:lnTo>
                </a:path>
                <a:path w="3430270" h="1108709">
                  <a:moveTo>
                    <a:pt x="1791684" y="168464"/>
                  </a:moveTo>
                  <a:lnTo>
                    <a:pt x="1789823" y="169395"/>
                  </a:lnTo>
                  <a:lnTo>
                    <a:pt x="1787031" y="171257"/>
                  </a:lnTo>
                  <a:lnTo>
                    <a:pt x="1786100" y="174049"/>
                  </a:lnTo>
                  <a:lnTo>
                    <a:pt x="1786100" y="176841"/>
                  </a:lnTo>
                  <a:lnTo>
                    <a:pt x="1787031" y="179633"/>
                  </a:lnTo>
                  <a:lnTo>
                    <a:pt x="1789823" y="181495"/>
                  </a:lnTo>
                  <a:lnTo>
                    <a:pt x="1791684" y="183356"/>
                  </a:lnTo>
                  <a:lnTo>
                    <a:pt x="1794477" y="183356"/>
                  </a:lnTo>
                  <a:lnTo>
                    <a:pt x="1797269" y="181495"/>
                  </a:lnTo>
                  <a:lnTo>
                    <a:pt x="1799130" y="179633"/>
                  </a:lnTo>
                  <a:lnTo>
                    <a:pt x="1800061" y="176841"/>
                  </a:lnTo>
                  <a:lnTo>
                    <a:pt x="1800061" y="174049"/>
                  </a:lnTo>
                  <a:lnTo>
                    <a:pt x="1799130" y="171257"/>
                  </a:lnTo>
                  <a:lnTo>
                    <a:pt x="1797269" y="169395"/>
                  </a:lnTo>
                  <a:lnTo>
                    <a:pt x="1794477" y="168464"/>
                  </a:lnTo>
                  <a:lnTo>
                    <a:pt x="1791684" y="168464"/>
                  </a:lnTo>
                </a:path>
                <a:path w="3430270" h="1108709">
                  <a:moveTo>
                    <a:pt x="1806576" y="168464"/>
                  </a:moveTo>
                  <a:lnTo>
                    <a:pt x="1811230" y="183356"/>
                  </a:lnTo>
                  <a:lnTo>
                    <a:pt x="1814953" y="168464"/>
                  </a:lnTo>
                  <a:lnTo>
                    <a:pt x="1819607" y="183356"/>
                  </a:lnTo>
                  <a:lnTo>
                    <a:pt x="1823330" y="168464"/>
                  </a:lnTo>
                </a:path>
                <a:path w="3430270" h="1108709">
                  <a:moveTo>
                    <a:pt x="1842875" y="168464"/>
                  </a:moveTo>
                  <a:lnTo>
                    <a:pt x="1842875" y="183356"/>
                  </a:lnTo>
                </a:path>
                <a:path w="3430270" h="1108709">
                  <a:moveTo>
                    <a:pt x="1842875" y="171257"/>
                  </a:moveTo>
                  <a:lnTo>
                    <a:pt x="1841014" y="169395"/>
                  </a:lnTo>
                  <a:lnTo>
                    <a:pt x="1838222" y="168464"/>
                  </a:lnTo>
                  <a:lnTo>
                    <a:pt x="1835429" y="168464"/>
                  </a:lnTo>
                  <a:lnTo>
                    <a:pt x="1833568" y="169395"/>
                  </a:lnTo>
                  <a:lnTo>
                    <a:pt x="1830776" y="171257"/>
                  </a:lnTo>
                  <a:lnTo>
                    <a:pt x="1829845" y="174049"/>
                  </a:lnTo>
                  <a:lnTo>
                    <a:pt x="1829845" y="176841"/>
                  </a:lnTo>
                  <a:lnTo>
                    <a:pt x="1830776" y="179633"/>
                  </a:lnTo>
                  <a:lnTo>
                    <a:pt x="1833568" y="181495"/>
                  </a:lnTo>
                  <a:lnTo>
                    <a:pt x="1835429" y="183356"/>
                  </a:lnTo>
                  <a:lnTo>
                    <a:pt x="1838222" y="183356"/>
                  </a:lnTo>
                  <a:lnTo>
                    <a:pt x="1841014" y="181495"/>
                  </a:lnTo>
                  <a:lnTo>
                    <a:pt x="1842875" y="179633"/>
                  </a:lnTo>
                </a:path>
                <a:path w="3430270" h="1108709">
                  <a:moveTo>
                    <a:pt x="1851252" y="168464"/>
                  </a:moveTo>
                  <a:lnTo>
                    <a:pt x="1851252" y="183356"/>
                  </a:lnTo>
                </a:path>
                <a:path w="3430270" h="1108709">
                  <a:moveTo>
                    <a:pt x="1851252" y="174049"/>
                  </a:moveTo>
                  <a:lnTo>
                    <a:pt x="1852183" y="171257"/>
                  </a:lnTo>
                  <a:lnTo>
                    <a:pt x="1854044" y="169395"/>
                  </a:lnTo>
                  <a:lnTo>
                    <a:pt x="1856837" y="168464"/>
                  </a:lnTo>
                  <a:lnTo>
                    <a:pt x="1859629" y="168464"/>
                  </a:lnTo>
                </a:path>
                <a:path w="3430270" h="1108709">
                  <a:moveTo>
                    <a:pt x="1876382" y="161018"/>
                  </a:moveTo>
                  <a:lnTo>
                    <a:pt x="1876382" y="183356"/>
                  </a:lnTo>
                </a:path>
                <a:path w="3430270" h="1108709">
                  <a:moveTo>
                    <a:pt x="1876382" y="171257"/>
                  </a:moveTo>
                  <a:lnTo>
                    <a:pt x="1874521" y="169395"/>
                  </a:lnTo>
                  <a:lnTo>
                    <a:pt x="1872659" y="168464"/>
                  </a:lnTo>
                  <a:lnTo>
                    <a:pt x="1868936" y="168464"/>
                  </a:lnTo>
                  <a:lnTo>
                    <a:pt x="1867075" y="169395"/>
                  </a:lnTo>
                  <a:lnTo>
                    <a:pt x="1865213" y="171257"/>
                  </a:lnTo>
                  <a:lnTo>
                    <a:pt x="1864283" y="174049"/>
                  </a:lnTo>
                  <a:lnTo>
                    <a:pt x="1864283" y="176841"/>
                  </a:lnTo>
                  <a:lnTo>
                    <a:pt x="1865213" y="179633"/>
                  </a:lnTo>
                  <a:lnTo>
                    <a:pt x="1867075" y="181495"/>
                  </a:lnTo>
                  <a:lnTo>
                    <a:pt x="1868936" y="183356"/>
                  </a:lnTo>
                  <a:lnTo>
                    <a:pt x="1872659" y="183356"/>
                  </a:lnTo>
                  <a:lnTo>
                    <a:pt x="1874521" y="181495"/>
                  </a:lnTo>
                  <a:lnTo>
                    <a:pt x="1876382" y="179633"/>
                  </a:lnTo>
                </a:path>
                <a:path w="3430270" h="1108709">
                  <a:moveTo>
                    <a:pt x="1313281" y="183356"/>
                  </a:moveTo>
                  <a:lnTo>
                    <a:pt x="1321658" y="161018"/>
                  </a:lnTo>
                  <a:lnTo>
                    <a:pt x="1330035" y="183356"/>
                  </a:lnTo>
                </a:path>
                <a:path w="3430270" h="1108709">
                  <a:moveTo>
                    <a:pt x="1317004" y="175910"/>
                  </a:moveTo>
                  <a:lnTo>
                    <a:pt x="1327242" y="175910"/>
                  </a:lnTo>
                </a:path>
                <a:path w="3430270" h="1108709">
                  <a:moveTo>
                    <a:pt x="1335619" y="168464"/>
                  </a:moveTo>
                  <a:lnTo>
                    <a:pt x="1335619" y="183356"/>
                  </a:lnTo>
                </a:path>
                <a:path w="3430270" h="1108709">
                  <a:moveTo>
                    <a:pt x="1335619" y="173118"/>
                  </a:moveTo>
                  <a:lnTo>
                    <a:pt x="1339342" y="169395"/>
                  </a:lnTo>
                  <a:lnTo>
                    <a:pt x="1341204" y="168464"/>
                  </a:lnTo>
                  <a:lnTo>
                    <a:pt x="1343996" y="168464"/>
                  </a:lnTo>
                  <a:lnTo>
                    <a:pt x="1346788" y="169395"/>
                  </a:lnTo>
                  <a:lnTo>
                    <a:pt x="1347719" y="173118"/>
                  </a:lnTo>
                  <a:lnTo>
                    <a:pt x="1347719" y="183356"/>
                  </a:lnTo>
                </a:path>
                <a:path w="3430270" h="1108709">
                  <a:moveTo>
                    <a:pt x="1367265" y="161018"/>
                  </a:moveTo>
                  <a:lnTo>
                    <a:pt x="1367265" y="183356"/>
                  </a:lnTo>
                </a:path>
                <a:path w="3430270" h="1108709">
                  <a:moveTo>
                    <a:pt x="1367265" y="172187"/>
                  </a:moveTo>
                  <a:lnTo>
                    <a:pt x="1365403" y="169395"/>
                  </a:lnTo>
                  <a:lnTo>
                    <a:pt x="1363542" y="168464"/>
                  </a:lnTo>
                  <a:lnTo>
                    <a:pt x="1359819" y="168464"/>
                  </a:lnTo>
                  <a:lnTo>
                    <a:pt x="1357957" y="169395"/>
                  </a:lnTo>
                  <a:lnTo>
                    <a:pt x="1356096" y="172187"/>
                  </a:lnTo>
                  <a:lnTo>
                    <a:pt x="1355165" y="174980"/>
                  </a:lnTo>
                  <a:lnTo>
                    <a:pt x="1355165" y="176841"/>
                  </a:lnTo>
                  <a:lnTo>
                    <a:pt x="1356096" y="180564"/>
                  </a:lnTo>
                  <a:lnTo>
                    <a:pt x="1357957" y="182426"/>
                  </a:lnTo>
                  <a:lnTo>
                    <a:pt x="1359819" y="183356"/>
                  </a:lnTo>
                  <a:lnTo>
                    <a:pt x="1363542" y="183356"/>
                  </a:lnTo>
                  <a:lnTo>
                    <a:pt x="1365403" y="182426"/>
                  </a:lnTo>
                  <a:lnTo>
                    <a:pt x="1367265" y="180564"/>
                  </a:lnTo>
                </a:path>
                <a:path w="3430270" h="1108709">
                  <a:moveTo>
                    <a:pt x="1376572" y="168464"/>
                  </a:moveTo>
                  <a:lnTo>
                    <a:pt x="1376572" y="183356"/>
                  </a:lnTo>
                </a:path>
                <a:path w="3430270" h="1108709">
                  <a:moveTo>
                    <a:pt x="1376572" y="174980"/>
                  </a:moveTo>
                  <a:lnTo>
                    <a:pt x="1377503" y="172187"/>
                  </a:lnTo>
                  <a:lnTo>
                    <a:pt x="1379364" y="169395"/>
                  </a:lnTo>
                  <a:lnTo>
                    <a:pt x="1381226" y="168464"/>
                  </a:lnTo>
                  <a:lnTo>
                    <a:pt x="1384949" y="168464"/>
                  </a:lnTo>
                </a:path>
                <a:path w="3430270" h="1108709">
                  <a:moveTo>
                    <a:pt x="1388672" y="174980"/>
                  </a:moveTo>
                  <a:lnTo>
                    <a:pt x="1401702" y="174980"/>
                  </a:lnTo>
                  <a:lnTo>
                    <a:pt x="1401702" y="173118"/>
                  </a:lnTo>
                  <a:lnTo>
                    <a:pt x="1400771" y="170326"/>
                  </a:lnTo>
                  <a:lnTo>
                    <a:pt x="1399841" y="169395"/>
                  </a:lnTo>
                  <a:lnTo>
                    <a:pt x="1397048" y="168464"/>
                  </a:lnTo>
                  <a:lnTo>
                    <a:pt x="1394256" y="168464"/>
                  </a:lnTo>
                  <a:lnTo>
                    <a:pt x="1392395" y="169395"/>
                  </a:lnTo>
                  <a:lnTo>
                    <a:pt x="1389602" y="172187"/>
                  </a:lnTo>
                  <a:lnTo>
                    <a:pt x="1388672" y="174980"/>
                  </a:lnTo>
                  <a:lnTo>
                    <a:pt x="1388672" y="176841"/>
                  </a:lnTo>
                  <a:lnTo>
                    <a:pt x="1389602" y="180564"/>
                  </a:lnTo>
                  <a:lnTo>
                    <a:pt x="1392395" y="182426"/>
                  </a:lnTo>
                  <a:lnTo>
                    <a:pt x="1394256" y="183356"/>
                  </a:lnTo>
                  <a:lnTo>
                    <a:pt x="1397048" y="183356"/>
                  </a:lnTo>
                  <a:lnTo>
                    <a:pt x="1399841" y="182426"/>
                  </a:lnTo>
                  <a:lnTo>
                    <a:pt x="1401702" y="180564"/>
                  </a:lnTo>
                </a:path>
                <a:path w="3430270" h="1108709">
                  <a:moveTo>
                    <a:pt x="1408217" y="168464"/>
                  </a:moveTo>
                  <a:lnTo>
                    <a:pt x="1411940" y="183356"/>
                  </a:lnTo>
                  <a:lnTo>
                    <a:pt x="1416594" y="168464"/>
                  </a:lnTo>
                  <a:lnTo>
                    <a:pt x="1421248" y="183356"/>
                  </a:lnTo>
                  <a:lnTo>
                    <a:pt x="1424971" y="168464"/>
                  </a:lnTo>
                </a:path>
                <a:path w="3430270" h="1108709">
                  <a:moveTo>
                    <a:pt x="1443586" y="172187"/>
                  </a:moveTo>
                  <a:lnTo>
                    <a:pt x="1441724" y="169395"/>
                  </a:lnTo>
                  <a:lnTo>
                    <a:pt x="1438932" y="168464"/>
                  </a:lnTo>
                  <a:lnTo>
                    <a:pt x="1436140" y="168464"/>
                  </a:lnTo>
                  <a:lnTo>
                    <a:pt x="1432417" y="169395"/>
                  </a:lnTo>
                  <a:lnTo>
                    <a:pt x="1431486" y="172187"/>
                  </a:lnTo>
                  <a:lnTo>
                    <a:pt x="1432417" y="174049"/>
                  </a:lnTo>
                  <a:lnTo>
                    <a:pt x="1434278" y="174980"/>
                  </a:lnTo>
                  <a:lnTo>
                    <a:pt x="1439863" y="175910"/>
                  </a:lnTo>
                  <a:lnTo>
                    <a:pt x="1441724" y="176841"/>
                  </a:lnTo>
                  <a:lnTo>
                    <a:pt x="1443586" y="179633"/>
                  </a:lnTo>
                  <a:lnTo>
                    <a:pt x="1443586" y="180564"/>
                  </a:lnTo>
                  <a:lnTo>
                    <a:pt x="1441724" y="182426"/>
                  </a:lnTo>
                  <a:lnTo>
                    <a:pt x="1438932" y="183356"/>
                  </a:lnTo>
                  <a:lnTo>
                    <a:pt x="1436140" y="183356"/>
                  </a:lnTo>
                  <a:lnTo>
                    <a:pt x="1432417" y="182426"/>
                  </a:lnTo>
                  <a:lnTo>
                    <a:pt x="1431486" y="180564"/>
                  </a:lnTo>
                </a:path>
                <a:path w="3430270" h="1108709">
                  <a:moveTo>
                    <a:pt x="2347339" y="161949"/>
                  </a:moveTo>
                  <a:lnTo>
                    <a:pt x="2347339" y="184287"/>
                  </a:lnTo>
                </a:path>
                <a:path w="3430270" h="1108709">
                  <a:moveTo>
                    <a:pt x="2339893" y="161949"/>
                  </a:moveTo>
                  <a:lnTo>
                    <a:pt x="2354785" y="161949"/>
                  </a:lnTo>
                </a:path>
                <a:path w="3430270" h="1108709">
                  <a:moveTo>
                    <a:pt x="2372470" y="169395"/>
                  </a:moveTo>
                  <a:lnTo>
                    <a:pt x="2372470" y="184287"/>
                  </a:lnTo>
                </a:path>
                <a:path w="3430270" h="1108709">
                  <a:moveTo>
                    <a:pt x="2372470" y="173118"/>
                  </a:moveTo>
                  <a:lnTo>
                    <a:pt x="2369677" y="170326"/>
                  </a:lnTo>
                  <a:lnTo>
                    <a:pt x="2367816" y="169395"/>
                  </a:lnTo>
                  <a:lnTo>
                    <a:pt x="2365024" y="169395"/>
                  </a:lnTo>
                  <a:lnTo>
                    <a:pt x="2362231" y="170326"/>
                  </a:lnTo>
                  <a:lnTo>
                    <a:pt x="2360370" y="173118"/>
                  </a:lnTo>
                  <a:lnTo>
                    <a:pt x="2359439" y="175910"/>
                  </a:lnTo>
                  <a:lnTo>
                    <a:pt x="2359439" y="177772"/>
                  </a:lnTo>
                  <a:lnTo>
                    <a:pt x="2360370" y="181495"/>
                  </a:lnTo>
                  <a:lnTo>
                    <a:pt x="2362231" y="183356"/>
                  </a:lnTo>
                  <a:lnTo>
                    <a:pt x="2365024" y="184287"/>
                  </a:lnTo>
                  <a:lnTo>
                    <a:pt x="2367816" y="184287"/>
                  </a:lnTo>
                  <a:lnTo>
                    <a:pt x="2369677" y="183356"/>
                  </a:lnTo>
                  <a:lnTo>
                    <a:pt x="2372470" y="181495"/>
                  </a:lnTo>
                </a:path>
                <a:path w="3430270" h="1108709">
                  <a:moveTo>
                    <a:pt x="2378985" y="169395"/>
                  </a:moveTo>
                  <a:lnTo>
                    <a:pt x="2384569" y="184287"/>
                  </a:lnTo>
                  <a:lnTo>
                    <a:pt x="2391084" y="169395"/>
                  </a:lnTo>
                </a:path>
                <a:path w="3430270" h="1108709">
                  <a:moveTo>
                    <a:pt x="2384569" y="184287"/>
                  </a:moveTo>
                  <a:lnTo>
                    <a:pt x="2382708" y="188941"/>
                  </a:lnTo>
                  <a:lnTo>
                    <a:pt x="2380846" y="190802"/>
                  </a:lnTo>
                  <a:lnTo>
                    <a:pt x="2378985" y="191733"/>
                  </a:lnTo>
                  <a:lnTo>
                    <a:pt x="2377123" y="191733"/>
                  </a:lnTo>
                </a:path>
                <a:path w="3430270" h="1108709">
                  <a:moveTo>
                    <a:pt x="2397600" y="161949"/>
                  </a:moveTo>
                  <a:lnTo>
                    <a:pt x="2397600" y="184287"/>
                  </a:lnTo>
                </a:path>
                <a:path w="3430270" h="1108709">
                  <a:moveTo>
                    <a:pt x="2410630" y="169395"/>
                  </a:moveTo>
                  <a:lnTo>
                    <a:pt x="2408769" y="170326"/>
                  </a:lnTo>
                  <a:lnTo>
                    <a:pt x="2405976" y="173118"/>
                  </a:lnTo>
                  <a:lnTo>
                    <a:pt x="2405046" y="175910"/>
                  </a:lnTo>
                  <a:lnTo>
                    <a:pt x="2405046" y="177772"/>
                  </a:lnTo>
                  <a:lnTo>
                    <a:pt x="2405976" y="181495"/>
                  </a:lnTo>
                  <a:lnTo>
                    <a:pt x="2408769" y="183356"/>
                  </a:lnTo>
                  <a:lnTo>
                    <a:pt x="2410630" y="184287"/>
                  </a:lnTo>
                  <a:lnTo>
                    <a:pt x="2413422" y="184287"/>
                  </a:lnTo>
                  <a:lnTo>
                    <a:pt x="2416215" y="183356"/>
                  </a:lnTo>
                  <a:lnTo>
                    <a:pt x="2418076" y="181495"/>
                  </a:lnTo>
                  <a:lnTo>
                    <a:pt x="2419007" y="177772"/>
                  </a:lnTo>
                  <a:lnTo>
                    <a:pt x="2419007" y="175910"/>
                  </a:lnTo>
                  <a:lnTo>
                    <a:pt x="2418076" y="173118"/>
                  </a:lnTo>
                  <a:lnTo>
                    <a:pt x="2416215" y="170326"/>
                  </a:lnTo>
                  <a:lnTo>
                    <a:pt x="2413422" y="169395"/>
                  </a:lnTo>
                  <a:lnTo>
                    <a:pt x="2410630" y="169395"/>
                  </a:lnTo>
                </a:path>
                <a:path w="3430270" h="1108709">
                  <a:moveTo>
                    <a:pt x="2426453" y="169395"/>
                  </a:moveTo>
                  <a:lnTo>
                    <a:pt x="2426453" y="184287"/>
                  </a:lnTo>
                </a:path>
                <a:path w="3430270" h="1108709">
                  <a:moveTo>
                    <a:pt x="2426453" y="175910"/>
                  </a:moveTo>
                  <a:lnTo>
                    <a:pt x="2427384" y="173118"/>
                  </a:lnTo>
                  <a:lnTo>
                    <a:pt x="2429245" y="170326"/>
                  </a:lnTo>
                  <a:lnTo>
                    <a:pt x="2432037" y="169395"/>
                  </a:lnTo>
                  <a:lnTo>
                    <a:pt x="2434829" y="169395"/>
                  </a:lnTo>
                </a:path>
                <a:path w="3430270" h="1108709">
                  <a:moveTo>
                    <a:pt x="2723361" y="186149"/>
                  </a:moveTo>
                  <a:lnTo>
                    <a:pt x="2723361" y="163811"/>
                  </a:lnTo>
                  <a:lnTo>
                    <a:pt x="2737322" y="163811"/>
                  </a:lnTo>
                </a:path>
                <a:path w="3430270" h="1108709">
                  <a:moveTo>
                    <a:pt x="2723361" y="174980"/>
                  </a:moveTo>
                  <a:lnTo>
                    <a:pt x="2731737" y="174980"/>
                  </a:lnTo>
                </a:path>
                <a:path w="3430270" h="1108709">
                  <a:moveTo>
                    <a:pt x="2723361" y="186149"/>
                  </a:moveTo>
                  <a:lnTo>
                    <a:pt x="2737322" y="186149"/>
                  </a:lnTo>
                </a:path>
                <a:path w="3430270" h="1108709">
                  <a:moveTo>
                    <a:pt x="2755937" y="171257"/>
                  </a:moveTo>
                  <a:lnTo>
                    <a:pt x="2755937" y="186149"/>
                  </a:lnTo>
                </a:path>
                <a:path w="3430270" h="1108709">
                  <a:moveTo>
                    <a:pt x="2755937" y="174980"/>
                  </a:moveTo>
                  <a:lnTo>
                    <a:pt x="2753144" y="172187"/>
                  </a:lnTo>
                  <a:lnTo>
                    <a:pt x="2751283" y="171257"/>
                  </a:lnTo>
                  <a:lnTo>
                    <a:pt x="2748491" y="171257"/>
                  </a:lnTo>
                  <a:lnTo>
                    <a:pt x="2745698" y="172187"/>
                  </a:lnTo>
                  <a:lnTo>
                    <a:pt x="2743837" y="174980"/>
                  </a:lnTo>
                  <a:lnTo>
                    <a:pt x="2742906" y="177772"/>
                  </a:lnTo>
                  <a:lnTo>
                    <a:pt x="2742906" y="179633"/>
                  </a:lnTo>
                  <a:lnTo>
                    <a:pt x="2743837" y="183356"/>
                  </a:lnTo>
                  <a:lnTo>
                    <a:pt x="2745698" y="185218"/>
                  </a:lnTo>
                  <a:lnTo>
                    <a:pt x="2748491" y="186149"/>
                  </a:lnTo>
                  <a:lnTo>
                    <a:pt x="2751283" y="186149"/>
                  </a:lnTo>
                  <a:lnTo>
                    <a:pt x="2753144" y="185218"/>
                  </a:lnTo>
                  <a:lnTo>
                    <a:pt x="2755937" y="183356"/>
                  </a:lnTo>
                </a:path>
                <a:path w="3430270" h="1108709">
                  <a:moveTo>
                    <a:pt x="2774552" y="174980"/>
                  </a:moveTo>
                  <a:lnTo>
                    <a:pt x="2773621" y="172187"/>
                  </a:lnTo>
                  <a:lnTo>
                    <a:pt x="2770829" y="171257"/>
                  </a:lnTo>
                  <a:lnTo>
                    <a:pt x="2767106" y="171257"/>
                  </a:lnTo>
                  <a:lnTo>
                    <a:pt x="2764313" y="172187"/>
                  </a:lnTo>
                  <a:lnTo>
                    <a:pt x="2763383" y="174980"/>
                  </a:lnTo>
                  <a:lnTo>
                    <a:pt x="2764313" y="176841"/>
                  </a:lnTo>
                  <a:lnTo>
                    <a:pt x="2766175" y="177772"/>
                  </a:lnTo>
                  <a:lnTo>
                    <a:pt x="2771759" y="178703"/>
                  </a:lnTo>
                  <a:lnTo>
                    <a:pt x="2773621" y="179633"/>
                  </a:lnTo>
                  <a:lnTo>
                    <a:pt x="2774552" y="182426"/>
                  </a:lnTo>
                  <a:lnTo>
                    <a:pt x="2774552" y="183356"/>
                  </a:lnTo>
                  <a:lnTo>
                    <a:pt x="2773621" y="185218"/>
                  </a:lnTo>
                  <a:lnTo>
                    <a:pt x="2770829" y="186149"/>
                  </a:lnTo>
                  <a:lnTo>
                    <a:pt x="2767106" y="186149"/>
                  </a:lnTo>
                  <a:lnTo>
                    <a:pt x="2764313" y="185218"/>
                  </a:lnTo>
                  <a:lnTo>
                    <a:pt x="2763383" y="183356"/>
                  </a:lnTo>
                </a:path>
                <a:path w="3430270" h="1108709">
                  <a:moveTo>
                    <a:pt x="2782928" y="163811"/>
                  </a:moveTo>
                  <a:lnTo>
                    <a:pt x="2782928" y="182426"/>
                  </a:lnTo>
                  <a:lnTo>
                    <a:pt x="2783859" y="185218"/>
                  </a:lnTo>
                  <a:lnTo>
                    <a:pt x="2786651" y="186149"/>
                  </a:lnTo>
                  <a:lnTo>
                    <a:pt x="2788513" y="186149"/>
                  </a:lnTo>
                </a:path>
                <a:path w="3430270" h="1108709">
                  <a:moveTo>
                    <a:pt x="2780136" y="171257"/>
                  </a:moveTo>
                  <a:lnTo>
                    <a:pt x="2787582" y="171257"/>
                  </a:lnTo>
                </a:path>
                <a:path w="3430270" h="1108709">
                  <a:moveTo>
                    <a:pt x="2795028" y="163811"/>
                  </a:moveTo>
                  <a:lnTo>
                    <a:pt x="2795028" y="186149"/>
                  </a:lnTo>
                </a:path>
                <a:path w="3430270" h="1108709">
                  <a:moveTo>
                    <a:pt x="2815504" y="171257"/>
                  </a:moveTo>
                  <a:lnTo>
                    <a:pt x="2815504" y="186149"/>
                  </a:lnTo>
                </a:path>
                <a:path w="3430270" h="1108709">
                  <a:moveTo>
                    <a:pt x="2815504" y="174980"/>
                  </a:moveTo>
                  <a:lnTo>
                    <a:pt x="2812712" y="172187"/>
                  </a:lnTo>
                  <a:lnTo>
                    <a:pt x="2810851" y="171257"/>
                  </a:lnTo>
                  <a:lnTo>
                    <a:pt x="2808058" y="171257"/>
                  </a:lnTo>
                  <a:lnTo>
                    <a:pt x="2805266" y="172187"/>
                  </a:lnTo>
                  <a:lnTo>
                    <a:pt x="2803405" y="174980"/>
                  </a:lnTo>
                  <a:lnTo>
                    <a:pt x="2802474" y="177772"/>
                  </a:lnTo>
                  <a:lnTo>
                    <a:pt x="2802474" y="179633"/>
                  </a:lnTo>
                  <a:lnTo>
                    <a:pt x="2803405" y="183356"/>
                  </a:lnTo>
                  <a:lnTo>
                    <a:pt x="2805266" y="185218"/>
                  </a:lnTo>
                  <a:lnTo>
                    <a:pt x="2808058" y="186149"/>
                  </a:lnTo>
                  <a:lnTo>
                    <a:pt x="2810851" y="186149"/>
                  </a:lnTo>
                  <a:lnTo>
                    <a:pt x="2812712" y="185218"/>
                  </a:lnTo>
                  <a:lnTo>
                    <a:pt x="2815504" y="183356"/>
                  </a:lnTo>
                </a:path>
                <a:path w="3430270" h="1108709">
                  <a:moveTo>
                    <a:pt x="2823881" y="171257"/>
                  </a:moveTo>
                  <a:lnTo>
                    <a:pt x="2823881" y="186149"/>
                  </a:lnTo>
                </a:path>
                <a:path w="3430270" h="1108709">
                  <a:moveTo>
                    <a:pt x="2823881" y="175910"/>
                  </a:moveTo>
                  <a:lnTo>
                    <a:pt x="2826673" y="172187"/>
                  </a:lnTo>
                  <a:lnTo>
                    <a:pt x="2828535" y="171257"/>
                  </a:lnTo>
                  <a:lnTo>
                    <a:pt x="2832258" y="171257"/>
                  </a:lnTo>
                  <a:lnTo>
                    <a:pt x="2834119" y="172187"/>
                  </a:lnTo>
                  <a:lnTo>
                    <a:pt x="2835050" y="175910"/>
                  </a:lnTo>
                  <a:lnTo>
                    <a:pt x="2835050" y="186149"/>
                  </a:lnTo>
                </a:path>
                <a:path w="3430270" h="1108709">
                  <a:moveTo>
                    <a:pt x="2855526" y="163811"/>
                  </a:moveTo>
                  <a:lnTo>
                    <a:pt x="2855526" y="186149"/>
                  </a:lnTo>
                </a:path>
                <a:path w="3430270" h="1108709">
                  <a:moveTo>
                    <a:pt x="2855526" y="174980"/>
                  </a:moveTo>
                  <a:lnTo>
                    <a:pt x="2853665" y="172187"/>
                  </a:lnTo>
                  <a:lnTo>
                    <a:pt x="2850873" y="171257"/>
                  </a:lnTo>
                  <a:lnTo>
                    <a:pt x="2848080" y="171257"/>
                  </a:lnTo>
                  <a:lnTo>
                    <a:pt x="2846219" y="172187"/>
                  </a:lnTo>
                  <a:lnTo>
                    <a:pt x="2843427" y="174980"/>
                  </a:lnTo>
                  <a:lnTo>
                    <a:pt x="2842496" y="177772"/>
                  </a:lnTo>
                  <a:lnTo>
                    <a:pt x="2842496" y="179633"/>
                  </a:lnTo>
                  <a:lnTo>
                    <a:pt x="2843427" y="183356"/>
                  </a:lnTo>
                  <a:lnTo>
                    <a:pt x="2846219" y="185218"/>
                  </a:lnTo>
                  <a:lnTo>
                    <a:pt x="2848080" y="186149"/>
                  </a:lnTo>
                  <a:lnTo>
                    <a:pt x="2850873" y="186149"/>
                  </a:lnTo>
                  <a:lnTo>
                    <a:pt x="2853665" y="185218"/>
                  </a:lnTo>
                  <a:lnTo>
                    <a:pt x="2855526" y="183356"/>
                  </a:lnTo>
                </a:path>
                <a:path w="3430270" h="1108709">
                  <a:moveTo>
                    <a:pt x="2526973" y="169395"/>
                  </a:moveTo>
                  <a:lnTo>
                    <a:pt x="2526043" y="167534"/>
                  </a:lnTo>
                  <a:lnTo>
                    <a:pt x="2524181" y="164741"/>
                  </a:lnTo>
                  <a:lnTo>
                    <a:pt x="2522320" y="163811"/>
                  </a:lnTo>
                  <a:lnTo>
                    <a:pt x="2517666" y="163811"/>
                  </a:lnTo>
                  <a:lnTo>
                    <a:pt x="2515804" y="164741"/>
                  </a:lnTo>
                  <a:lnTo>
                    <a:pt x="2513943" y="167534"/>
                  </a:lnTo>
                  <a:lnTo>
                    <a:pt x="2512081" y="169395"/>
                  </a:lnTo>
                  <a:lnTo>
                    <a:pt x="2511151" y="172187"/>
                  </a:lnTo>
                  <a:lnTo>
                    <a:pt x="2511151" y="177772"/>
                  </a:lnTo>
                  <a:lnTo>
                    <a:pt x="2512081" y="180564"/>
                  </a:lnTo>
                  <a:lnTo>
                    <a:pt x="2513943" y="183356"/>
                  </a:lnTo>
                  <a:lnTo>
                    <a:pt x="2515804" y="185218"/>
                  </a:lnTo>
                  <a:lnTo>
                    <a:pt x="2517666" y="186149"/>
                  </a:lnTo>
                  <a:lnTo>
                    <a:pt x="2522320" y="186149"/>
                  </a:lnTo>
                  <a:lnTo>
                    <a:pt x="2524181" y="185218"/>
                  </a:lnTo>
                  <a:lnTo>
                    <a:pt x="2526043" y="183356"/>
                  </a:lnTo>
                  <a:lnTo>
                    <a:pt x="2526973" y="180564"/>
                  </a:lnTo>
                </a:path>
                <a:path w="3430270" h="1108709">
                  <a:moveTo>
                    <a:pt x="2546519" y="171257"/>
                  </a:moveTo>
                  <a:lnTo>
                    <a:pt x="2546519" y="186149"/>
                  </a:lnTo>
                </a:path>
                <a:path w="3430270" h="1108709">
                  <a:moveTo>
                    <a:pt x="2546519" y="174980"/>
                  </a:moveTo>
                  <a:lnTo>
                    <a:pt x="2544657" y="172187"/>
                  </a:lnTo>
                  <a:lnTo>
                    <a:pt x="2541865" y="171257"/>
                  </a:lnTo>
                  <a:lnTo>
                    <a:pt x="2539073" y="171257"/>
                  </a:lnTo>
                  <a:lnTo>
                    <a:pt x="2537211" y="172187"/>
                  </a:lnTo>
                  <a:lnTo>
                    <a:pt x="2534419" y="174980"/>
                  </a:lnTo>
                  <a:lnTo>
                    <a:pt x="2533489" y="177772"/>
                  </a:lnTo>
                  <a:lnTo>
                    <a:pt x="2533489" y="179633"/>
                  </a:lnTo>
                  <a:lnTo>
                    <a:pt x="2534419" y="183356"/>
                  </a:lnTo>
                  <a:lnTo>
                    <a:pt x="2537211" y="185218"/>
                  </a:lnTo>
                  <a:lnTo>
                    <a:pt x="2539073" y="186149"/>
                  </a:lnTo>
                  <a:lnTo>
                    <a:pt x="2541865" y="186149"/>
                  </a:lnTo>
                  <a:lnTo>
                    <a:pt x="2544657" y="185218"/>
                  </a:lnTo>
                  <a:lnTo>
                    <a:pt x="2546519" y="183356"/>
                  </a:lnTo>
                </a:path>
                <a:path w="3430270" h="1108709">
                  <a:moveTo>
                    <a:pt x="2554896" y="163811"/>
                  </a:moveTo>
                  <a:lnTo>
                    <a:pt x="2554896" y="186149"/>
                  </a:lnTo>
                </a:path>
                <a:path w="3430270" h="1108709">
                  <a:moveTo>
                    <a:pt x="2563272" y="163811"/>
                  </a:moveTo>
                  <a:lnTo>
                    <a:pt x="2563272" y="186149"/>
                  </a:lnTo>
                </a:path>
                <a:path w="3430270" h="1108709">
                  <a:moveTo>
                    <a:pt x="2583749" y="171257"/>
                  </a:moveTo>
                  <a:lnTo>
                    <a:pt x="2583749" y="186149"/>
                  </a:lnTo>
                </a:path>
                <a:path w="3430270" h="1108709">
                  <a:moveTo>
                    <a:pt x="2583749" y="174980"/>
                  </a:moveTo>
                  <a:lnTo>
                    <a:pt x="2581887" y="172187"/>
                  </a:lnTo>
                  <a:lnTo>
                    <a:pt x="2579095" y="171257"/>
                  </a:lnTo>
                  <a:lnTo>
                    <a:pt x="2576303" y="171257"/>
                  </a:lnTo>
                  <a:lnTo>
                    <a:pt x="2574441" y="172187"/>
                  </a:lnTo>
                  <a:lnTo>
                    <a:pt x="2571649" y="174980"/>
                  </a:lnTo>
                  <a:lnTo>
                    <a:pt x="2570718" y="177772"/>
                  </a:lnTo>
                  <a:lnTo>
                    <a:pt x="2570718" y="179633"/>
                  </a:lnTo>
                  <a:lnTo>
                    <a:pt x="2571649" y="183356"/>
                  </a:lnTo>
                  <a:lnTo>
                    <a:pt x="2574441" y="185218"/>
                  </a:lnTo>
                  <a:lnTo>
                    <a:pt x="2576303" y="186149"/>
                  </a:lnTo>
                  <a:lnTo>
                    <a:pt x="2579095" y="186149"/>
                  </a:lnTo>
                  <a:lnTo>
                    <a:pt x="2581887" y="185218"/>
                  </a:lnTo>
                  <a:lnTo>
                    <a:pt x="2583749" y="183356"/>
                  </a:lnTo>
                </a:path>
                <a:path w="3430270" h="1108709">
                  <a:moveTo>
                    <a:pt x="2592125" y="163811"/>
                  </a:moveTo>
                  <a:lnTo>
                    <a:pt x="2592125" y="186149"/>
                  </a:lnTo>
                </a:path>
                <a:path w="3430270" h="1108709">
                  <a:moveTo>
                    <a:pt x="2592125" y="175910"/>
                  </a:moveTo>
                  <a:lnTo>
                    <a:pt x="2595848" y="172187"/>
                  </a:lnTo>
                  <a:lnTo>
                    <a:pt x="2597710" y="171257"/>
                  </a:lnTo>
                  <a:lnTo>
                    <a:pt x="2600502" y="171257"/>
                  </a:lnTo>
                  <a:lnTo>
                    <a:pt x="2603294" y="172187"/>
                  </a:lnTo>
                  <a:lnTo>
                    <a:pt x="2604225" y="175910"/>
                  </a:lnTo>
                  <a:lnTo>
                    <a:pt x="2604225" y="186149"/>
                  </a:lnTo>
                </a:path>
                <a:path w="3430270" h="1108709">
                  <a:moveTo>
                    <a:pt x="2623771" y="171257"/>
                  </a:moveTo>
                  <a:lnTo>
                    <a:pt x="2623771" y="186149"/>
                  </a:lnTo>
                </a:path>
                <a:path w="3430270" h="1108709">
                  <a:moveTo>
                    <a:pt x="2623771" y="174980"/>
                  </a:moveTo>
                  <a:lnTo>
                    <a:pt x="2621909" y="172187"/>
                  </a:lnTo>
                  <a:lnTo>
                    <a:pt x="2620048" y="171257"/>
                  </a:lnTo>
                  <a:lnTo>
                    <a:pt x="2616325" y="171257"/>
                  </a:lnTo>
                  <a:lnTo>
                    <a:pt x="2614463" y="172187"/>
                  </a:lnTo>
                  <a:lnTo>
                    <a:pt x="2612602" y="174980"/>
                  </a:lnTo>
                  <a:lnTo>
                    <a:pt x="2611671" y="177772"/>
                  </a:lnTo>
                  <a:lnTo>
                    <a:pt x="2611671" y="179633"/>
                  </a:lnTo>
                  <a:lnTo>
                    <a:pt x="2612602" y="183356"/>
                  </a:lnTo>
                  <a:lnTo>
                    <a:pt x="2614463" y="185218"/>
                  </a:lnTo>
                  <a:lnTo>
                    <a:pt x="2616325" y="186149"/>
                  </a:lnTo>
                  <a:lnTo>
                    <a:pt x="2620048" y="186149"/>
                  </a:lnTo>
                  <a:lnTo>
                    <a:pt x="2621909" y="185218"/>
                  </a:lnTo>
                  <a:lnTo>
                    <a:pt x="2623771" y="183356"/>
                  </a:lnTo>
                </a:path>
                <a:path w="3430270" h="1108709">
                  <a:moveTo>
                    <a:pt x="2633078" y="171257"/>
                  </a:moveTo>
                  <a:lnTo>
                    <a:pt x="2633078" y="186149"/>
                  </a:lnTo>
                </a:path>
                <a:path w="3430270" h="1108709">
                  <a:moveTo>
                    <a:pt x="2633078" y="175910"/>
                  </a:moveTo>
                  <a:lnTo>
                    <a:pt x="2635870" y="172187"/>
                  </a:lnTo>
                  <a:lnTo>
                    <a:pt x="2637732" y="171257"/>
                  </a:lnTo>
                  <a:lnTo>
                    <a:pt x="2641455" y="171257"/>
                  </a:lnTo>
                  <a:lnTo>
                    <a:pt x="2643316" y="172187"/>
                  </a:lnTo>
                  <a:lnTo>
                    <a:pt x="2644247" y="175910"/>
                  </a:lnTo>
                  <a:lnTo>
                    <a:pt x="2644247" y="186149"/>
                  </a:lnTo>
                </a:path>
                <a:path w="3430270" h="1108709">
                  <a:moveTo>
                    <a:pt x="3429796" y="277362"/>
                  </a:moveTo>
                  <a:lnTo>
                    <a:pt x="3429796" y="299700"/>
                  </a:lnTo>
                </a:path>
                <a:path w="3430270" h="1108709">
                  <a:moveTo>
                    <a:pt x="1725601" y="326691"/>
                  </a:moveTo>
                  <a:lnTo>
                    <a:pt x="1724671" y="323899"/>
                  </a:lnTo>
                  <a:lnTo>
                    <a:pt x="1722809" y="322037"/>
                  </a:lnTo>
                  <a:lnTo>
                    <a:pt x="1720017" y="321107"/>
                  </a:lnTo>
                  <a:lnTo>
                    <a:pt x="1716294" y="321107"/>
                  </a:lnTo>
                  <a:lnTo>
                    <a:pt x="1713502" y="322037"/>
                  </a:lnTo>
                  <a:lnTo>
                    <a:pt x="1711640" y="323899"/>
                  </a:lnTo>
                  <a:lnTo>
                    <a:pt x="1710710" y="326691"/>
                  </a:lnTo>
                  <a:lnTo>
                    <a:pt x="1709779" y="329483"/>
                  </a:lnTo>
                  <a:lnTo>
                    <a:pt x="1709779" y="335068"/>
                  </a:lnTo>
                  <a:lnTo>
                    <a:pt x="1710710" y="337860"/>
                  </a:lnTo>
                  <a:lnTo>
                    <a:pt x="1711640" y="340652"/>
                  </a:lnTo>
                  <a:lnTo>
                    <a:pt x="1713502" y="342514"/>
                  </a:lnTo>
                  <a:lnTo>
                    <a:pt x="1716294" y="343445"/>
                  </a:lnTo>
                  <a:lnTo>
                    <a:pt x="1720017" y="343445"/>
                  </a:lnTo>
                  <a:lnTo>
                    <a:pt x="1722809" y="342514"/>
                  </a:lnTo>
                  <a:lnTo>
                    <a:pt x="1724671" y="340652"/>
                  </a:lnTo>
                  <a:lnTo>
                    <a:pt x="1725601" y="337860"/>
                  </a:lnTo>
                  <a:lnTo>
                    <a:pt x="1725601" y="335068"/>
                  </a:lnTo>
                  <a:lnTo>
                    <a:pt x="1720017" y="335068"/>
                  </a:lnTo>
                </a:path>
                <a:path w="3430270" h="1108709">
                  <a:moveTo>
                    <a:pt x="1733047" y="321107"/>
                  </a:moveTo>
                  <a:lnTo>
                    <a:pt x="1733047" y="343445"/>
                  </a:lnTo>
                </a:path>
                <a:path w="3430270" h="1108709">
                  <a:moveTo>
                    <a:pt x="1753524" y="328553"/>
                  </a:moveTo>
                  <a:lnTo>
                    <a:pt x="1753524" y="343445"/>
                  </a:lnTo>
                </a:path>
                <a:path w="3430270" h="1108709">
                  <a:moveTo>
                    <a:pt x="1753524" y="331345"/>
                  </a:moveTo>
                  <a:lnTo>
                    <a:pt x="1750732" y="329483"/>
                  </a:lnTo>
                  <a:lnTo>
                    <a:pt x="1748870" y="328553"/>
                  </a:lnTo>
                  <a:lnTo>
                    <a:pt x="1746078" y="328553"/>
                  </a:lnTo>
                  <a:lnTo>
                    <a:pt x="1743286" y="329483"/>
                  </a:lnTo>
                  <a:lnTo>
                    <a:pt x="1741424" y="331345"/>
                  </a:lnTo>
                  <a:lnTo>
                    <a:pt x="1740493" y="335068"/>
                  </a:lnTo>
                  <a:lnTo>
                    <a:pt x="1740493" y="336929"/>
                  </a:lnTo>
                  <a:lnTo>
                    <a:pt x="1741424" y="340652"/>
                  </a:lnTo>
                  <a:lnTo>
                    <a:pt x="1743286" y="342514"/>
                  </a:lnTo>
                  <a:lnTo>
                    <a:pt x="1746078" y="343445"/>
                  </a:lnTo>
                  <a:lnTo>
                    <a:pt x="1748870" y="343445"/>
                  </a:lnTo>
                  <a:lnTo>
                    <a:pt x="1750732" y="342514"/>
                  </a:lnTo>
                  <a:lnTo>
                    <a:pt x="1753524" y="340652"/>
                  </a:lnTo>
                </a:path>
                <a:path w="3430270" h="1108709">
                  <a:moveTo>
                    <a:pt x="1772139" y="331345"/>
                  </a:moveTo>
                  <a:lnTo>
                    <a:pt x="1771208" y="329483"/>
                  </a:lnTo>
                  <a:lnTo>
                    <a:pt x="1768416" y="328553"/>
                  </a:lnTo>
                  <a:lnTo>
                    <a:pt x="1764693" y="328553"/>
                  </a:lnTo>
                  <a:lnTo>
                    <a:pt x="1761901" y="329483"/>
                  </a:lnTo>
                  <a:lnTo>
                    <a:pt x="1760970" y="331345"/>
                  </a:lnTo>
                  <a:lnTo>
                    <a:pt x="1761901" y="334137"/>
                  </a:lnTo>
                  <a:lnTo>
                    <a:pt x="1763762" y="335068"/>
                  </a:lnTo>
                  <a:lnTo>
                    <a:pt x="1769347" y="335999"/>
                  </a:lnTo>
                  <a:lnTo>
                    <a:pt x="1771208" y="336929"/>
                  </a:lnTo>
                  <a:lnTo>
                    <a:pt x="1772139" y="338791"/>
                  </a:lnTo>
                  <a:lnTo>
                    <a:pt x="1772139" y="340652"/>
                  </a:lnTo>
                  <a:lnTo>
                    <a:pt x="1771208" y="342514"/>
                  </a:lnTo>
                  <a:lnTo>
                    <a:pt x="1768416" y="343445"/>
                  </a:lnTo>
                  <a:lnTo>
                    <a:pt x="1764693" y="343445"/>
                  </a:lnTo>
                  <a:lnTo>
                    <a:pt x="1761901" y="342514"/>
                  </a:lnTo>
                  <a:lnTo>
                    <a:pt x="1760970" y="340652"/>
                  </a:lnTo>
                </a:path>
                <a:path w="3430270" h="1108709">
                  <a:moveTo>
                    <a:pt x="1790754" y="331345"/>
                  </a:moveTo>
                  <a:lnTo>
                    <a:pt x="1789823" y="329483"/>
                  </a:lnTo>
                  <a:lnTo>
                    <a:pt x="1786100" y="328553"/>
                  </a:lnTo>
                  <a:lnTo>
                    <a:pt x="1783308" y="328553"/>
                  </a:lnTo>
                  <a:lnTo>
                    <a:pt x="1779585" y="329483"/>
                  </a:lnTo>
                  <a:lnTo>
                    <a:pt x="1778654" y="331345"/>
                  </a:lnTo>
                  <a:lnTo>
                    <a:pt x="1779585" y="334137"/>
                  </a:lnTo>
                  <a:lnTo>
                    <a:pt x="1782377" y="335068"/>
                  </a:lnTo>
                  <a:lnTo>
                    <a:pt x="1787031" y="335999"/>
                  </a:lnTo>
                  <a:lnTo>
                    <a:pt x="1789823" y="336929"/>
                  </a:lnTo>
                  <a:lnTo>
                    <a:pt x="1790754" y="338791"/>
                  </a:lnTo>
                  <a:lnTo>
                    <a:pt x="1790754" y="340652"/>
                  </a:lnTo>
                  <a:lnTo>
                    <a:pt x="1789823" y="342514"/>
                  </a:lnTo>
                  <a:lnTo>
                    <a:pt x="1786100" y="343445"/>
                  </a:lnTo>
                  <a:lnTo>
                    <a:pt x="1783308" y="343445"/>
                  </a:lnTo>
                  <a:lnTo>
                    <a:pt x="1779585" y="342514"/>
                  </a:lnTo>
                  <a:lnTo>
                    <a:pt x="1778654" y="340652"/>
                  </a:lnTo>
                </a:path>
                <a:path w="3430270" h="1108709">
                  <a:moveTo>
                    <a:pt x="1809369" y="331345"/>
                  </a:moveTo>
                  <a:lnTo>
                    <a:pt x="1807507" y="329483"/>
                  </a:lnTo>
                  <a:lnTo>
                    <a:pt x="1805646" y="328553"/>
                  </a:lnTo>
                  <a:lnTo>
                    <a:pt x="1801923" y="328553"/>
                  </a:lnTo>
                  <a:lnTo>
                    <a:pt x="1800061" y="329483"/>
                  </a:lnTo>
                  <a:lnTo>
                    <a:pt x="1798200" y="331345"/>
                  </a:lnTo>
                  <a:lnTo>
                    <a:pt x="1797269" y="335068"/>
                  </a:lnTo>
                  <a:lnTo>
                    <a:pt x="1797269" y="336929"/>
                  </a:lnTo>
                  <a:lnTo>
                    <a:pt x="1798200" y="340652"/>
                  </a:lnTo>
                  <a:lnTo>
                    <a:pt x="1800061" y="342514"/>
                  </a:lnTo>
                  <a:lnTo>
                    <a:pt x="1801923" y="343445"/>
                  </a:lnTo>
                  <a:lnTo>
                    <a:pt x="1805646" y="343445"/>
                  </a:lnTo>
                  <a:lnTo>
                    <a:pt x="1807507" y="342514"/>
                  </a:lnTo>
                  <a:lnTo>
                    <a:pt x="1809369" y="340652"/>
                  </a:lnTo>
                </a:path>
                <a:path w="3430270" h="1108709">
                  <a:moveTo>
                    <a:pt x="1821468" y="328553"/>
                  </a:moveTo>
                  <a:lnTo>
                    <a:pt x="1819607" y="329483"/>
                  </a:lnTo>
                  <a:lnTo>
                    <a:pt x="1816815" y="331345"/>
                  </a:lnTo>
                  <a:lnTo>
                    <a:pt x="1815884" y="335068"/>
                  </a:lnTo>
                  <a:lnTo>
                    <a:pt x="1815884" y="336929"/>
                  </a:lnTo>
                  <a:lnTo>
                    <a:pt x="1816815" y="340652"/>
                  </a:lnTo>
                  <a:lnTo>
                    <a:pt x="1819607" y="342514"/>
                  </a:lnTo>
                  <a:lnTo>
                    <a:pt x="1821468" y="343445"/>
                  </a:lnTo>
                  <a:lnTo>
                    <a:pt x="1824260" y="343445"/>
                  </a:lnTo>
                  <a:lnTo>
                    <a:pt x="1827053" y="342514"/>
                  </a:lnTo>
                  <a:lnTo>
                    <a:pt x="1828914" y="340652"/>
                  </a:lnTo>
                  <a:lnTo>
                    <a:pt x="1829845" y="336929"/>
                  </a:lnTo>
                  <a:lnTo>
                    <a:pt x="1829845" y="335068"/>
                  </a:lnTo>
                  <a:lnTo>
                    <a:pt x="1828914" y="331345"/>
                  </a:lnTo>
                  <a:lnTo>
                    <a:pt x="1827053" y="329483"/>
                  </a:lnTo>
                  <a:lnTo>
                    <a:pt x="1824260" y="328553"/>
                  </a:lnTo>
                  <a:lnTo>
                    <a:pt x="1821468" y="328553"/>
                  </a:lnTo>
                </a:path>
                <a:path w="3430270" h="1108709">
                  <a:moveTo>
                    <a:pt x="1849391" y="331345"/>
                  </a:moveTo>
                  <a:lnTo>
                    <a:pt x="1846598" y="329483"/>
                  </a:lnTo>
                  <a:lnTo>
                    <a:pt x="1844737" y="328553"/>
                  </a:lnTo>
                  <a:lnTo>
                    <a:pt x="1841945" y="328553"/>
                  </a:lnTo>
                  <a:lnTo>
                    <a:pt x="1839152" y="329483"/>
                  </a:lnTo>
                  <a:lnTo>
                    <a:pt x="1837291" y="331345"/>
                  </a:lnTo>
                  <a:lnTo>
                    <a:pt x="1836360" y="335068"/>
                  </a:lnTo>
                  <a:lnTo>
                    <a:pt x="1836360" y="336929"/>
                  </a:lnTo>
                  <a:lnTo>
                    <a:pt x="1837291" y="340652"/>
                  </a:lnTo>
                  <a:lnTo>
                    <a:pt x="1839152" y="342514"/>
                  </a:lnTo>
                  <a:lnTo>
                    <a:pt x="1841945" y="343445"/>
                  </a:lnTo>
                  <a:lnTo>
                    <a:pt x="1844737" y="343445"/>
                  </a:lnTo>
                  <a:lnTo>
                    <a:pt x="1846598" y="342514"/>
                  </a:lnTo>
                  <a:lnTo>
                    <a:pt x="1849391" y="340652"/>
                  </a:lnTo>
                </a:path>
                <a:path w="3430270" h="1108709">
                  <a:moveTo>
                    <a:pt x="1856837" y="321107"/>
                  </a:moveTo>
                  <a:lnTo>
                    <a:pt x="1856837" y="343445"/>
                  </a:lnTo>
                </a:path>
                <a:path w="3430270" h="1108709">
                  <a:moveTo>
                    <a:pt x="1867075" y="328553"/>
                  </a:moveTo>
                  <a:lnTo>
                    <a:pt x="1856837" y="338791"/>
                  </a:lnTo>
                </a:path>
                <a:path w="3430270" h="1108709">
                  <a:moveTo>
                    <a:pt x="1860560" y="335068"/>
                  </a:moveTo>
                  <a:lnTo>
                    <a:pt x="1868006" y="343445"/>
                  </a:lnTo>
                </a:path>
                <a:path w="3430270" h="1108709">
                  <a:moveTo>
                    <a:pt x="1920127" y="341583"/>
                  </a:moveTo>
                  <a:lnTo>
                    <a:pt x="1918266" y="339722"/>
                  </a:lnTo>
                  <a:lnTo>
                    <a:pt x="1914543" y="338791"/>
                  </a:lnTo>
                  <a:lnTo>
                    <a:pt x="1910820" y="338791"/>
                  </a:lnTo>
                  <a:lnTo>
                    <a:pt x="1907097" y="339722"/>
                  </a:lnTo>
                  <a:lnTo>
                    <a:pt x="1905235" y="341583"/>
                  </a:lnTo>
                  <a:lnTo>
                    <a:pt x="1905235" y="343445"/>
                  </a:lnTo>
                  <a:lnTo>
                    <a:pt x="1906166" y="346237"/>
                  </a:lnTo>
                  <a:lnTo>
                    <a:pt x="1907097" y="347168"/>
                  </a:lnTo>
                  <a:lnTo>
                    <a:pt x="1909889" y="348098"/>
                  </a:lnTo>
                  <a:lnTo>
                    <a:pt x="1915474" y="349960"/>
                  </a:lnTo>
                  <a:lnTo>
                    <a:pt x="1918266" y="350891"/>
                  </a:lnTo>
                  <a:lnTo>
                    <a:pt x="1919197" y="352752"/>
                  </a:lnTo>
                  <a:lnTo>
                    <a:pt x="1920127" y="354614"/>
                  </a:lnTo>
                  <a:lnTo>
                    <a:pt x="1920127" y="357406"/>
                  </a:lnTo>
                  <a:lnTo>
                    <a:pt x="1918266" y="360198"/>
                  </a:lnTo>
                  <a:lnTo>
                    <a:pt x="1914543" y="361129"/>
                  </a:lnTo>
                  <a:lnTo>
                    <a:pt x="1910820" y="361129"/>
                  </a:lnTo>
                  <a:lnTo>
                    <a:pt x="1907097" y="360198"/>
                  </a:lnTo>
                  <a:lnTo>
                    <a:pt x="1905235" y="357406"/>
                  </a:lnTo>
                </a:path>
                <a:path w="3430270" h="1108709">
                  <a:moveTo>
                    <a:pt x="1928504" y="338791"/>
                  </a:moveTo>
                  <a:lnTo>
                    <a:pt x="1928504" y="356475"/>
                  </a:lnTo>
                  <a:lnTo>
                    <a:pt x="1929435" y="360198"/>
                  </a:lnTo>
                  <a:lnTo>
                    <a:pt x="1932227" y="361129"/>
                  </a:lnTo>
                  <a:lnTo>
                    <a:pt x="1934088" y="361129"/>
                  </a:lnTo>
                </a:path>
                <a:path w="3430270" h="1108709">
                  <a:moveTo>
                    <a:pt x="1925712" y="346237"/>
                  </a:moveTo>
                  <a:lnTo>
                    <a:pt x="1933158" y="346237"/>
                  </a:lnTo>
                </a:path>
                <a:path w="3430270" h="1108709">
                  <a:moveTo>
                    <a:pt x="1939673" y="352752"/>
                  </a:moveTo>
                  <a:lnTo>
                    <a:pt x="1951773" y="352752"/>
                  </a:lnTo>
                  <a:lnTo>
                    <a:pt x="1951773" y="349960"/>
                  </a:lnTo>
                  <a:lnTo>
                    <a:pt x="1950842" y="348098"/>
                  </a:lnTo>
                  <a:lnTo>
                    <a:pt x="1949911" y="347168"/>
                  </a:lnTo>
                  <a:lnTo>
                    <a:pt x="1948050" y="346237"/>
                  </a:lnTo>
                  <a:lnTo>
                    <a:pt x="1944327" y="346237"/>
                  </a:lnTo>
                  <a:lnTo>
                    <a:pt x="1942465" y="347168"/>
                  </a:lnTo>
                  <a:lnTo>
                    <a:pt x="1940604" y="349029"/>
                  </a:lnTo>
                  <a:lnTo>
                    <a:pt x="1939673" y="352752"/>
                  </a:lnTo>
                  <a:lnTo>
                    <a:pt x="1939673" y="354614"/>
                  </a:lnTo>
                  <a:lnTo>
                    <a:pt x="1940604" y="357406"/>
                  </a:lnTo>
                  <a:lnTo>
                    <a:pt x="1942465" y="360198"/>
                  </a:lnTo>
                  <a:lnTo>
                    <a:pt x="1944327" y="361129"/>
                  </a:lnTo>
                  <a:lnTo>
                    <a:pt x="1948050" y="361129"/>
                  </a:lnTo>
                  <a:lnTo>
                    <a:pt x="1949911" y="360198"/>
                  </a:lnTo>
                  <a:lnTo>
                    <a:pt x="1951773" y="357406"/>
                  </a:lnTo>
                </a:path>
                <a:path w="3430270" h="1108709">
                  <a:moveTo>
                    <a:pt x="1959219" y="346237"/>
                  </a:moveTo>
                  <a:lnTo>
                    <a:pt x="1959219" y="361129"/>
                  </a:lnTo>
                </a:path>
                <a:path w="3430270" h="1108709">
                  <a:moveTo>
                    <a:pt x="1959219" y="352752"/>
                  </a:moveTo>
                  <a:lnTo>
                    <a:pt x="1960149" y="349029"/>
                  </a:lnTo>
                  <a:lnTo>
                    <a:pt x="1962942" y="347168"/>
                  </a:lnTo>
                  <a:lnTo>
                    <a:pt x="1964803" y="346237"/>
                  </a:lnTo>
                  <a:lnTo>
                    <a:pt x="1967595" y="346237"/>
                  </a:lnTo>
                </a:path>
                <a:path w="3430270" h="1108709">
                  <a:moveTo>
                    <a:pt x="1973180" y="338791"/>
                  </a:moveTo>
                  <a:lnTo>
                    <a:pt x="1973180" y="361129"/>
                  </a:lnTo>
                </a:path>
                <a:path w="3430270" h="1108709">
                  <a:moveTo>
                    <a:pt x="1980626" y="339722"/>
                  </a:moveTo>
                  <a:lnTo>
                    <a:pt x="1981556" y="340652"/>
                  </a:lnTo>
                  <a:lnTo>
                    <a:pt x="1982487" y="339722"/>
                  </a:lnTo>
                  <a:lnTo>
                    <a:pt x="1981556" y="338791"/>
                  </a:lnTo>
                  <a:lnTo>
                    <a:pt x="1980626" y="339722"/>
                  </a:lnTo>
                </a:path>
                <a:path w="3430270" h="1108709">
                  <a:moveTo>
                    <a:pt x="1981556" y="347168"/>
                  </a:moveTo>
                  <a:lnTo>
                    <a:pt x="1981556" y="361129"/>
                  </a:lnTo>
                </a:path>
                <a:path w="3430270" h="1108709">
                  <a:moveTo>
                    <a:pt x="1989933" y="346237"/>
                  </a:moveTo>
                  <a:lnTo>
                    <a:pt x="1989933" y="361129"/>
                  </a:lnTo>
                </a:path>
                <a:path w="3430270" h="1108709">
                  <a:moveTo>
                    <a:pt x="1989933" y="349960"/>
                  </a:moveTo>
                  <a:lnTo>
                    <a:pt x="1993656" y="347168"/>
                  </a:lnTo>
                  <a:lnTo>
                    <a:pt x="1995518" y="346237"/>
                  </a:lnTo>
                  <a:lnTo>
                    <a:pt x="1999241" y="346237"/>
                  </a:lnTo>
                  <a:lnTo>
                    <a:pt x="2001102" y="347168"/>
                  </a:lnTo>
                  <a:lnTo>
                    <a:pt x="2002033" y="349960"/>
                  </a:lnTo>
                  <a:lnTo>
                    <a:pt x="2002033" y="361129"/>
                  </a:lnTo>
                </a:path>
                <a:path w="3430270" h="1108709">
                  <a:moveTo>
                    <a:pt x="2022509" y="346237"/>
                  </a:moveTo>
                  <a:lnTo>
                    <a:pt x="2022509" y="362990"/>
                  </a:lnTo>
                  <a:lnTo>
                    <a:pt x="2021579" y="365782"/>
                  </a:lnTo>
                  <a:lnTo>
                    <a:pt x="2019717" y="367644"/>
                  </a:lnTo>
                  <a:lnTo>
                    <a:pt x="2017856" y="368575"/>
                  </a:lnTo>
                  <a:lnTo>
                    <a:pt x="2015063" y="368575"/>
                  </a:lnTo>
                  <a:lnTo>
                    <a:pt x="2012271" y="367644"/>
                  </a:lnTo>
                </a:path>
                <a:path w="3430270" h="1108709">
                  <a:moveTo>
                    <a:pt x="2022509" y="349029"/>
                  </a:moveTo>
                  <a:lnTo>
                    <a:pt x="2019717" y="347168"/>
                  </a:lnTo>
                  <a:lnTo>
                    <a:pt x="2017856" y="346237"/>
                  </a:lnTo>
                  <a:lnTo>
                    <a:pt x="2015063" y="346237"/>
                  </a:lnTo>
                  <a:lnTo>
                    <a:pt x="2012271" y="347168"/>
                  </a:lnTo>
                  <a:lnTo>
                    <a:pt x="2010410" y="349029"/>
                  </a:lnTo>
                  <a:lnTo>
                    <a:pt x="2009479" y="352752"/>
                  </a:lnTo>
                  <a:lnTo>
                    <a:pt x="2009479" y="354614"/>
                  </a:lnTo>
                  <a:lnTo>
                    <a:pt x="2010410" y="357406"/>
                  </a:lnTo>
                  <a:lnTo>
                    <a:pt x="2012271" y="360198"/>
                  </a:lnTo>
                  <a:lnTo>
                    <a:pt x="2015063" y="361129"/>
                  </a:lnTo>
                  <a:lnTo>
                    <a:pt x="2017856" y="361129"/>
                  </a:lnTo>
                  <a:lnTo>
                    <a:pt x="2019717" y="360198"/>
                  </a:lnTo>
                  <a:lnTo>
                    <a:pt x="2022509" y="357406"/>
                  </a:lnTo>
                </a:path>
                <a:path w="3430270" h="1108709">
                  <a:moveTo>
                    <a:pt x="1167154" y="321107"/>
                  </a:moveTo>
                  <a:lnTo>
                    <a:pt x="1172739" y="343445"/>
                  </a:lnTo>
                  <a:lnTo>
                    <a:pt x="1177392" y="321107"/>
                  </a:lnTo>
                  <a:lnTo>
                    <a:pt x="1182977" y="343445"/>
                  </a:lnTo>
                  <a:lnTo>
                    <a:pt x="1188561" y="321107"/>
                  </a:lnTo>
                </a:path>
                <a:path w="3430270" h="1108709">
                  <a:moveTo>
                    <a:pt x="1193215" y="322037"/>
                  </a:moveTo>
                  <a:lnTo>
                    <a:pt x="1195077" y="322968"/>
                  </a:lnTo>
                  <a:lnTo>
                    <a:pt x="1196007" y="322037"/>
                  </a:lnTo>
                  <a:lnTo>
                    <a:pt x="1195077" y="321107"/>
                  </a:lnTo>
                  <a:lnTo>
                    <a:pt x="1193215" y="322037"/>
                  </a:lnTo>
                </a:path>
                <a:path w="3430270" h="1108709">
                  <a:moveTo>
                    <a:pt x="1195077" y="329483"/>
                  </a:moveTo>
                  <a:lnTo>
                    <a:pt x="1195077" y="343445"/>
                  </a:lnTo>
                </a:path>
                <a:path w="3430270" h="1108709">
                  <a:moveTo>
                    <a:pt x="1203453" y="328553"/>
                  </a:moveTo>
                  <a:lnTo>
                    <a:pt x="1203453" y="343445"/>
                  </a:lnTo>
                </a:path>
                <a:path w="3430270" h="1108709">
                  <a:moveTo>
                    <a:pt x="1203453" y="333206"/>
                  </a:moveTo>
                  <a:lnTo>
                    <a:pt x="1206246" y="329483"/>
                  </a:lnTo>
                  <a:lnTo>
                    <a:pt x="1208107" y="328553"/>
                  </a:lnTo>
                  <a:lnTo>
                    <a:pt x="1211830" y="328553"/>
                  </a:lnTo>
                  <a:lnTo>
                    <a:pt x="1213692" y="329483"/>
                  </a:lnTo>
                  <a:lnTo>
                    <a:pt x="1214622" y="333206"/>
                  </a:lnTo>
                  <a:lnTo>
                    <a:pt x="1214622" y="343445"/>
                  </a:lnTo>
                </a:path>
                <a:path w="3430270" h="1108709">
                  <a:moveTo>
                    <a:pt x="1222999" y="321107"/>
                  </a:moveTo>
                  <a:lnTo>
                    <a:pt x="1222999" y="343445"/>
                  </a:lnTo>
                </a:path>
                <a:path w="3430270" h="1108709">
                  <a:moveTo>
                    <a:pt x="1234168" y="328553"/>
                  </a:moveTo>
                  <a:lnTo>
                    <a:pt x="1222999" y="338791"/>
                  </a:lnTo>
                </a:path>
                <a:path w="3430270" h="1108709">
                  <a:moveTo>
                    <a:pt x="1227653" y="335068"/>
                  </a:moveTo>
                  <a:lnTo>
                    <a:pt x="1235099" y="343445"/>
                  </a:lnTo>
                </a:path>
                <a:path w="3430270" h="1108709">
                  <a:moveTo>
                    <a:pt x="1241614" y="321107"/>
                  </a:moveTo>
                  <a:lnTo>
                    <a:pt x="1241614" y="343445"/>
                  </a:lnTo>
                </a:path>
                <a:path w="3430270" h="1108709">
                  <a:moveTo>
                    <a:pt x="1249060" y="335068"/>
                  </a:moveTo>
                  <a:lnTo>
                    <a:pt x="1262090" y="335068"/>
                  </a:lnTo>
                  <a:lnTo>
                    <a:pt x="1262090" y="333206"/>
                  </a:lnTo>
                  <a:lnTo>
                    <a:pt x="1260229" y="330414"/>
                  </a:lnTo>
                  <a:lnTo>
                    <a:pt x="1259298" y="329483"/>
                  </a:lnTo>
                  <a:lnTo>
                    <a:pt x="1257437" y="328553"/>
                  </a:lnTo>
                  <a:lnTo>
                    <a:pt x="1254644" y="328553"/>
                  </a:lnTo>
                  <a:lnTo>
                    <a:pt x="1251852" y="329483"/>
                  </a:lnTo>
                  <a:lnTo>
                    <a:pt x="1249991" y="331345"/>
                  </a:lnTo>
                  <a:lnTo>
                    <a:pt x="1249060" y="335068"/>
                  </a:lnTo>
                  <a:lnTo>
                    <a:pt x="1249060" y="336929"/>
                  </a:lnTo>
                  <a:lnTo>
                    <a:pt x="1249991" y="340652"/>
                  </a:lnTo>
                  <a:lnTo>
                    <a:pt x="1251852" y="342514"/>
                  </a:lnTo>
                  <a:lnTo>
                    <a:pt x="1254644" y="343445"/>
                  </a:lnTo>
                  <a:lnTo>
                    <a:pt x="1257437" y="343445"/>
                  </a:lnTo>
                  <a:lnTo>
                    <a:pt x="1259298" y="342514"/>
                  </a:lnTo>
                  <a:lnTo>
                    <a:pt x="1262090" y="340652"/>
                  </a:lnTo>
                </a:path>
                <a:path w="3430270" h="1108709">
                  <a:moveTo>
                    <a:pt x="1269536" y="328553"/>
                  </a:moveTo>
                  <a:lnTo>
                    <a:pt x="1269536" y="343445"/>
                  </a:lnTo>
                </a:path>
                <a:path w="3430270" h="1108709">
                  <a:moveTo>
                    <a:pt x="1269536" y="335068"/>
                  </a:moveTo>
                  <a:lnTo>
                    <a:pt x="1270467" y="331345"/>
                  </a:lnTo>
                  <a:lnTo>
                    <a:pt x="1272328" y="329483"/>
                  </a:lnTo>
                  <a:lnTo>
                    <a:pt x="1274190" y="328553"/>
                  </a:lnTo>
                  <a:lnTo>
                    <a:pt x="1277913" y="328553"/>
                  </a:lnTo>
                </a:path>
                <a:path w="3430270" h="1108709">
                  <a:moveTo>
                    <a:pt x="1543175" y="343445"/>
                  </a:moveTo>
                  <a:lnTo>
                    <a:pt x="1543175" y="321107"/>
                  </a:lnTo>
                  <a:lnTo>
                    <a:pt x="1552483" y="343445"/>
                  </a:lnTo>
                  <a:lnTo>
                    <a:pt x="1560860" y="321107"/>
                  </a:lnTo>
                  <a:lnTo>
                    <a:pt x="1560860" y="343445"/>
                  </a:lnTo>
                </a:path>
                <a:path w="3430270" h="1108709">
                  <a:moveTo>
                    <a:pt x="1568306" y="322037"/>
                  </a:moveTo>
                  <a:lnTo>
                    <a:pt x="1569236" y="322968"/>
                  </a:lnTo>
                  <a:lnTo>
                    <a:pt x="1570167" y="322037"/>
                  </a:lnTo>
                  <a:lnTo>
                    <a:pt x="1569236" y="321107"/>
                  </a:lnTo>
                  <a:lnTo>
                    <a:pt x="1568306" y="322037"/>
                  </a:lnTo>
                </a:path>
                <a:path w="3430270" h="1108709">
                  <a:moveTo>
                    <a:pt x="1569236" y="329483"/>
                  </a:moveTo>
                  <a:lnTo>
                    <a:pt x="1569236" y="343445"/>
                  </a:lnTo>
                </a:path>
                <a:path w="3430270" h="1108709">
                  <a:moveTo>
                    <a:pt x="1589713" y="321107"/>
                  </a:moveTo>
                  <a:lnTo>
                    <a:pt x="1589713" y="343445"/>
                  </a:lnTo>
                </a:path>
                <a:path w="3430270" h="1108709">
                  <a:moveTo>
                    <a:pt x="1589713" y="331345"/>
                  </a:moveTo>
                  <a:lnTo>
                    <a:pt x="1586920" y="329483"/>
                  </a:lnTo>
                  <a:lnTo>
                    <a:pt x="1585059" y="328553"/>
                  </a:lnTo>
                  <a:lnTo>
                    <a:pt x="1582267" y="328553"/>
                  </a:lnTo>
                  <a:lnTo>
                    <a:pt x="1579474" y="329483"/>
                  </a:lnTo>
                  <a:lnTo>
                    <a:pt x="1577613" y="331345"/>
                  </a:lnTo>
                  <a:lnTo>
                    <a:pt x="1576682" y="335068"/>
                  </a:lnTo>
                  <a:lnTo>
                    <a:pt x="1576682" y="336929"/>
                  </a:lnTo>
                  <a:lnTo>
                    <a:pt x="1577613" y="340652"/>
                  </a:lnTo>
                  <a:lnTo>
                    <a:pt x="1579474" y="342514"/>
                  </a:lnTo>
                  <a:lnTo>
                    <a:pt x="1582267" y="343445"/>
                  </a:lnTo>
                  <a:lnTo>
                    <a:pt x="1585059" y="343445"/>
                  </a:lnTo>
                  <a:lnTo>
                    <a:pt x="1586920" y="342514"/>
                  </a:lnTo>
                  <a:lnTo>
                    <a:pt x="1589713" y="340652"/>
                  </a:lnTo>
                </a:path>
                <a:path w="3430270" h="1108709">
                  <a:moveTo>
                    <a:pt x="1598089" y="321107"/>
                  </a:moveTo>
                  <a:lnTo>
                    <a:pt x="1598089" y="343445"/>
                  </a:lnTo>
                </a:path>
                <a:path w="3430270" h="1108709">
                  <a:moveTo>
                    <a:pt x="1617635" y="328553"/>
                  </a:moveTo>
                  <a:lnTo>
                    <a:pt x="1617635" y="343445"/>
                  </a:lnTo>
                </a:path>
                <a:path w="3430270" h="1108709">
                  <a:moveTo>
                    <a:pt x="1617635" y="331345"/>
                  </a:moveTo>
                  <a:lnTo>
                    <a:pt x="1615774" y="329483"/>
                  </a:lnTo>
                  <a:lnTo>
                    <a:pt x="1613912" y="328553"/>
                  </a:lnTo>
                  <a:lnTo>
                    <a:pt x="1610189" y="328553"/>
                  </a:lnTo>
                  <a:lnTo>
                    <a:pt x="1608328" y="329483"/>
                  </a:lnTo>
                  <a:lnTo>
                    <a:pt x="1606466" y="331345"/>
                  </a:lnTo>
                  <a:lnTo>
                    <a:pt x="1605535" y="335068"/>
                  </a:lnTo>
                  <a:lnTo>
                    <a:pt x="1605535" y="336929"/>
                  </a:lnTo>
                  <a:lnTo>
                    <a:pt x="1606466" y="340652"/>
                  </a:lnTo>
                  <a:lnTo>
                    <a:pt x="1608328" y="342514"/>
                  </a:lnTo>
                  <a:lnTo>
                    <a:pt x="1610189" y="343445"/>
                  </a:lnTo>
                  <a:lnTo>
                    <a:pt x="1613912" y="343445"/>
                  </a:lnTo>
                  <a:lnTo>
                    <a:pt x="1615774" y="342514"/>
                  </a:lnTo>
                  <a:lnTo>
                    <a:pt x="1617635" y="340652"/>
                  </a:lnTo>
                </a:path>
                <a:path w="3430270" h="1108709">
                  <a:moveTo>
                    <a:pt x="1626942" y="328553"/>
                  </a:moveTo>
                  <a:lnTo>
                    <a:pt x="1626942" y="343445"/>
                  </a:lnTo>
                </a:path>
                <a:path w="3430270" h="1108709">
                  <a:moveTo>
                    <a:pt x="1626942" y="333206"/>
                  </a:moveTo>
                  <a:lnTo>
                    <a:pt x="1629735" y="329483"/>
                  </a:lnTo>
                  <a:lnTo>
                    <a:pt x="1631596" y="328553"/>
                  </a:lnTo>
                  <a:lnTo>
                    <a:pt x="1635319" y="328553"/>
                  </a:lnTo>
                  <a:lnTo>
                    <a:pt x="1637181" y="329483"/>
                  </a:lnTo>
                  <a:lnTo>
                    <a:pt x="1638111" y="333206"/>
                  </a:lnTo>
                  <a:lnTo>
                    <a:pt x="1638111" y="343445"/>
                  </a:lnTo>
                </a:path>
                <a:path w="3430270" h="1108709">
                  <a:moveTo>
                    <a:pt x="1658588" y="321107"/>
                  </a:moveTo>
                  <a:lnTo>
                    <a:pt x="1658588" y="343445"/>
                  </a:lnTo>
                </a:path>
                <a:path w="3430270" h="1108709">
                  <a:moveTo>
                    <a:pt x="1658588" y="331345"/>
                  </a:moveTo>
                  <a:lnTo>
                    <a:pt x="1656726" y="329483"/>
                  </a:lnTo>
                  <a:lnTo>
                    <a:pt x="1653934" y="328553"/>
                  </a:lnTo>
                  <a:lnTo>
                    <a:pt x="1651142" y="328553"/>
                  </a:lnTo>
                  <a:lnTo>
                    <a:pt x="1649280" y="329483"/>
                  </a:lnTo>
                  <a:lnTo>
                    <a:pt x="1646488" y="331345"/>
                  </a:lnTo>
                  <a:lnTo>
                    <a:pt x="1645557" y="335068"/>
                  </a:lnTo>
                  <a:lnTo>
                    <a:pt x="1645557" y="336929"/>
                  </a:lnTo>
                  <a:lnTo>
                    <a:pt x="1646488" y="340652"/>
                  </a:lnTo>
                  <a:lnTo>
                    <a:pt x="1649280" y="342514"/>
                  </a:lnTo>
                  <a:lnTo>
                    <a:pt x="1651142" y="343445"/>
                  </a:lnTo>
                  <a:lnTo>
                    <a:pt x="1653934" y="343445"/>
                  </a:lnTo>
                  <a:lnTo>
                    <a:pt x="1656726" y="342514"/>
                  </a:lnTo>
                  <a:lnTo>
                    <a:pt x="1658588" y="340652"/>
                  </a:lnTo>
                </a:path>
                <a:path w="3430270" h="1108709">
                  <a:moveTo>
                    <a:pt x="1372849" y="343445"/>
                  </a:moveTo>
                  <a:lnTo>
                    <a:pt x="1372849" y="321107"/>
                  </a:lnTo>
                  <a:lnTo>
                    <a:pt x="1386810" y="321107"/>
                  </a:lnTo>
                </a:path>
                <a:path w="3430270" h="1108709">
                  <a:moveTo>
                    <a:pt x="1372849" y="332276"/>
                  </a:moveTo>
                  <a:lnTo>
                    <a:pt x="1381226" y="332276"/>
                  </a:lnTo>
                </a:path>
                <a:path w="3430270" h="1108709">
                  <a:moveTo>
                    <a:pt x="1372849" y="343445"/>
                  </a:moveTo>
                  <a:lnTo>
                    <a:pt x="1386810" y="343445"/>
                  </a:lnTo>
                </a:path>
                <a:path w="3430270" h="1108709">
                  <a:moveTo>
                    <a:pt x="1404494" y="332276"/>
                  </a:moveTo>
                  <a:lnTo>
                    <a:pt x="1402633" y="329483"/>
                  </a:lnTo>
                  <a:lnTo>
                    <a:pt x="1400771" y="328553"/>
                  </a:lnTo>
                  <a:lnTo>
                    <a:pt x="1397048" y="328553"/>
                  </a:lnTo>
                  <a:lnTo>
                    <a:pt x="1395187" y="329483"/>
                  </a:lnTo>
                  <a:lnTo>
                    <a:pt x="1393325" y="332276"/>
                  </a:lnTo>
                  <a:lnTo>
                    <a:pt x="1392395" y="335068"/>
                  </a:lnTo>
                  <a:lnTo>
                    <a:pt x="1392395" y="336929"/>
                  </a:lnTo>
                  <a:lnTo>
                    <a:pt x="1393325" y="340652"/>
                  </a:lnTo>
                  <a:lnTo>
                    <a:pt x="1395187" y="342514"/>
                  </a:lnTo>
                  <a:lnTo>
                    <a:pt x="1397048" y="343445"/>
                  </a:lnTo>
                  <a:lnTo>
                    <a:pt x="1400771" y="343445"/>
                  </a:lnTo>
                  <a:lnTo>
                    <a:pt x="1402633" y="342514"/>
                  </a:lnTo>
                  <a:lnTo>
                    <a:pt x="1404494" y="340652"/>
                  </a:lnTo>
                </a:path>
                <a:path w="3430270" h="1108709">
                  <a:moveTo>
                    <a:pt x="1412871" y="321107"/>
                  </a:moveTo>
                  <a:lnTo>
                    <a:pt x="1412871" y="339722"/>
                  </a:lnTo>
                  <a:lnTo>
                    <a:pt x="1414733" y="342514"/>
                  </a:lnTo>
                  <a:lnTo>
                    <a:pt x="1416594" y="343445"/>
                  </a:lnTo>
                  <a:lnTo>
                    <a:pt x="1418456" y="343445"/>
                  </a:lnTo>
                </a:path>
                <a:path w="3430270" h="1108709">
                  <a:moveTo>
                    <a:pt x="1410079" y="328553"/>
                  </a:moveTo>
                  <a:lnTo>
                    <a:pt x="1417525" y="328553"/>
                  </a:lnTo>
                </a:path>
                <a:path w="3430270" h="1108709">
                  <a:moveTo>
                    <a:pt x="1429624" y="328553"/>
                  </a:moveTo>
                  <a:lnTo>
                    <a:pt x="1426832" y="329483"/>
                  </a:lnTo>
                  <a:lnTo>
                    <a:pt x="1424971" y="332276"/>
                  </a:lnTo>
                  <a:lnTo>
                    <a:pt x="1424040" y="335068"/>
                  </a:lnTo>
                  <a:lnTo>
                    <a:pt x="1424040" y="336929"/>
                  </a:lnTo>
                  <a:lnTo>
                    <a:pt x="1424971" y="340652"/>
                  </a:lnTo>
                  <a:lnTo>
                    <a:pt x="1426832" y="342514"/>
                  </a:lnTo>
                  <a:lnTo>
                    <a:pt x="1429624" y="343445"/>
                  </a:lnTo>
                  <a:lnTo>
                    <a:pt x="1432417" y="343445"/>
                  </a:lnTo>
                  <a:lnTo>
                    <a:pt x="1434278" y="342514"/>
                  </a:lnTo>
                  <a:lnTo>
                    <a:pt x="1437070" y="340652"/>
                  </a:lnTo>
                  <a:lnTo>
                    <a:pt x="1438001" y="336929"/>
                  </a:lnTo>
                  <a:lnTo>
                    <a:pt x="1438001" y="335068"/>
                  </a:lnTo>
                  <a:lnTo>
                    <a:pt x="1437070" y="332276"/>
                  </a:lnTo>
                  <a:lnTo>
                    <a:pt x="1434278" y="329483"/>
                  </a:lnTo>
                  <a:lnTo>
                    <a:pt x="1432417" y="328553"/>
                  </a:lnTo>
                  <a:lnTo>
                    <a:pt x="1429624" y="328553"/>
                  </a:lnTo>
                </a:path>
                <a:path w="3430270" h="1108709">
                  <a:moveTo>
                    <a:pt x="1445447" y="328553"/>
                  </a:moveTo>
                  <a:lnTo>
                    <a:pt x="1445447" y="343445"/>
                  </a:lnTo>
                </a:path>
                <a:path w="3430270" h="1108709">
                  <a:moveTo>
                    <a:pt x="1445447" y="335068"/>
                  </a:moveTo>
                  <a:lnTo>
                    <a:pt x="1446378" y="332276"/>
                  </a:lnTo>
                  <a:lnTo>
                    <a:pt x="1448239" y="329483"/>
                  </a:lnTo>
                  <a:lnTo>
                    <a:pt x="1450101" y="328553"/>
                  </a:lnTo>
                  <a:lnTo>
                    <a:pt x="1453824" y="328553"/>
                  </a:lnTo>
                </a:path>
                <a:path w="3430270" h="1108709">
                  <a:moveTo>
                    <a:pt x="2132337" y="319245"/>
                  </a:moveTo>
                  <a:lnTo>
                    <a:pt x="2130476" y="316453"/>
                  </a:lnTo>
                  <a:lnTo>
                    <a:pt x="2128614" y="314591"/>
                  </a:lnTo>
                  <a:lnTo>
                    <a:pt x="2126753" y="313661"/>
                  </a:lnTo>
                  <a:lnTo>
                    <a:pt x="2122099" y="313661"/>
                  </a:lnTo>
                  <a:lnTo>
                    <a:pt x="2120238" y="314591"/>
                  </a:lnTo>
                  <a:lnTo>
                    <a:pt x="2118376" y="316453"/>
                  </a:lnTo>
                  <a:lnTo>
                    <a:pt x="2117445" y="319245"/>
                  </a:lnTo>
                  <a:lnTo>
                    <a:pt x="2115584" y="322037"/>
                  </a:lnTo>
                  <a:lnTo>
                    <a:pt x="2115584" y="327622"/>
                  </a:lnTo>
                  <a:lnTo>
                    <a:pt x="2117445" y="330414"/>
                  </a:lnTo>
                  <a:lnTo>
                    <a:pt x="2118376" y="333206"/>
                  </a:lnTo>
                  <a:lnTo>
                    <a:pt x="2120238" y="335068"/>
                  </a:lnTo>
                  <a:lnTo>
                    <a:pt x="2122099" y="335999"/>
                  </a:lnTo>
                  <a:lnTo>
                    <a:pt x="2126753" y="335999"/>
                  </a:lnTo>
                  <a:lnTo>
                    <a:pt x="2128614" y="335068"/>
                  </a:lnTo>
                  <a:lnTo>
                    <a:pt x="2130476" y="333206"/>
                  </a:lnTo>
                  <a:lnTo>
                    <a:pt x="2132337" y="330414"/>
                  </a:lnTo>
                </a:path>
                <a:path w="3430270" h="1108709">
                  <a:moveTo>
                    <a:pt x="2143506" y="321107"/>
                  </a:moveTo>
                  <a:lnTo>
                    <a:pt x="2141645" y="322037"/>
                  </a:lnTo>
                  <a:lnTo>
                    <a:pt x="2139783" y="323899"/>
                  </a:lnTo>
                  <a:lnTo>
                    <a:pt x="2137922" y="327622"/>
                  </a:lnTo>
                  <a:lnTo>
                    <a:pt x="2137922" y="329483"/>
                  </a:lnTo>
                  <a:lnTo>
                    <a:pt x="2139783" y="333206"/>
                  </a:lnTo>
                  <a:lnTo>
                    <a:pt x="2141645" y="335068"/>
                  </a:lnTo>
                  <a:lnTo>
                    <a:pt x="2143506" y="335999"/>
                  </a:lnTo>
                  <a:lnTo>
                    <a:pt x="2147229" y="335999"/>
                  </a:lnTo>
                  <a:lnTo>
                    <a:pt x="2149091" y="335068"/>
                  </a:lnTo>
                  <a:lnTo>
                    <a:pt x="2150952" y="333206"/>
                  </a:lnTo>
                  <a:lnTo>
                    <a:pt x="2151883" y="329483"/>
                  </a:lnTo>
                  <a:lnTo>
                    <a:pt x="2151883" y="327622"/>
                  </a:lnTo>
                  <a:lnTo>
                    <a:pt x="2150952" y="323899"/>
                  </a:lnTo>
                  <a:lnTo>
                    <a:pt x="2149091" y="322037"/>
                  </a:lnTo>
                  <a:lnTo>
                    <a:pt x="2147229" y="321107"/>
                  </a:lnTo>
                  <a:lnTo>
                    <a:pt x="2143506" y="321107"/>
                  </a:lnTo>
                </a:path>
                <a:path w="3430270" h="1108709">
                  <a:moveTo>
                    <a:pt x="2159329" y="313661"/>
                  </a:moveTo>
                  <a:lnTo>
                    <a:pt x="2159329" y="335999"/>
                  </a:lnTo>
                </a:path>
                <a:path w="3430270" h="1108709">
                  <a:moveTo>
                    <a:pt x="2170498" y="321107"/>
                  </a:moveTo>
                  <a:lnTo>
                    <a:pt x="2159329" y="331345"/>
                  </a:lnTo>
                </a:path>
                <a:path w="3430270" h="1108709">
                  <a:moveTo>
                    <a:pt x="2163983" y="327622"/>
                  </a:moveTo>
                  <a:lnTo>
                    <a:pt x="2171429" y="335999"/>
                  </a:lnTo>
                </a:path>
                <a:path w="3430270" h="1108709">
                  <a:moveTo>
                    <a:pt x="2177013" y="327622"/>
                  </a:moveTo>
                  <a:lnTo>
                    <a:pt x="2189113" y="327622"/>
                  </a:lnTo>
                  <a:lnTo>
                    <a:pt x="2189113" y="325760"/>
                  </a:lnTo>
                  <a:lnTo>
                    <a:pt x="2188182" y="322968"/>
                  </a:lnTo>
                  <a:lnTo>
                    <a:pt x="2187251" y="322037"/>
                  </a:lnTo>
                  <a:lnTo>
                    <a:pt x="2185390" y="321107"/>
                  </a:lnTo>
                  <a:lnTo>
                    <a:pt x="2181667" y="321107"/>
                  </a:lnTo>
                  <a:lnTo>
                    <a:pt x="2179805" y="322037"/>
                  </a:lnTo>
                  <a:lnTo>
                    <a:pt x="2177944" y="323899"/>
                  </a:lnTo>
                  <a:lnTo>
                    <a:pt x="2177013" y="327622"/>
                  </a:lnTo>
                  <a:lnTo>
                    <a:pt x="2177013" y="329483"/>
                  </a:lnTo>
                  <a:lnTo>
                    <a:pt x="2177944" y="333206"/>
                  </a:lnTo>
                  <a:lnTo>
                    <a:pt x="2179805" y="335068"/>
                  </a:lnTo>
                  <a:lnTo>
                    <a:pt x="2181667" y="335999"/>
                  </a:lnTo>
                  <a:lnTo>
                    <a:pt x="2185390" y="335999"/>
                  </a:lnTo>
                  <a:lnTo>
                    <a:pt x="2187251" y="335068"/>
                  </a:lnTo>
                  <a:lnTo>
                    <a:pt x="2189113" y="333206"/>
                  </a:lnTo>
                </a:path>
                <a:path w="3430270" h="1108709">
                  <a:moveTo>
                    <a:pt x="2296148" y="358336"/>
                  </a:moveTo>
                  <a:lnTo>
                    <a:pt x="2296148" y="335999"/>
                  </a:lnTo>
                  <a:lnTo>
                    <a:pt x="2305456" y="335999"/>
                  </a:lnTo>
                  <a:lnTo>
                    <a:pt x="2309179" y="336929"/>
                  </a:lnTo>
                  <a:lnTo>
                    <a:pt x="2310110" y="337860"/>
                  </a:lnTo>
                  <a:lnTo>
                    <a:pt x="2311040" y="339722"/>
                  </a:lnTo>
                  <a:lnTo>
                    <a:pt x="2311040" y="341583"/>
                  </a:lnTo>
                  <a:lnTo>
                    <a:pt x="2310110" y="344375"/>
                  </a:lnTo>
                  <a:lnTo>
                    <a:pt x="2309179" y="345306"/>
                  </a:lnTo>
                  <a:lnTo>
                    <a:pt x="2305456" y="346237"/>
                  </a:lnTo>
                  <a:lnTo>
                    <a:pt x="2296148" y="346237"/>
                  </a:lnTo>
                </a:path>
                <a:path w="3430270" h="1108709">
                  <a:moveTo>
                    <a:pt x="2303594" y="346237"/>
                  </a:moveTo>
                  <a:lnTo>
                    <a:pt x="2311040" y="358336"/>
                  </a:lnTo>
                </a:path>
                <a:path w="3430270" h="1108709">
                  <a:moveTo>
                    <a:pt x="2318486" y="343445"/>
                  </a:moveTo>
                  <a:lnTo>
                    <a:pt x="2318486" y="353683"/>
                  </a:lnTo>
                  <a:lnTo>
                    <a:pt x="2319417" y="356475"/>
                  </a:lnTo>
                  <a:lnTo>
                    <a:pt x="2321279" y="358336"/>
                  </a:lnTo>
                  <a:lnTo>
                    <a:pt x="2325002" y="358336"/>
                  </a:lnTo>
                  <a:lnTo>
                    <a:pt x="2326863" y="356475"/>
                  </a:lnTo>
                  <a:lnTo>
                    <a:pt x="2329655" y="353683"/>
                  </a:lnTo>
                </a:path>
                <a:path w="3430270" h="1108709">
                  <a:moveTo>
                    <a:pt x="2329655" y="343445"/>
                  </a:moveTo>
                  <a:lnTo>
                    <a:pt x="2329655" y="358336"/>
                  </a:lnTo>
                </a:path>
                <a:path w="3430270" h="1108709">
                  <a:moveTo>
                    <a:pt x="2338963" y="343445"/>
                  </a:moveTo>
                  <a:lnTo>
                    <a:pt x="2338963" y="358336"/>
                  </a:lnTo>
                </a:path>
                <a:path w="3430270" h="1108709">
                  <a:moveTo>
                    <a:pt x="2338963" y="347168"/>
                  </a:moveTo>
                  <a:lnTo>
                    <a:pt x="2341755" y="344375"/>
                  </a:lnTo>
                  <a:lnTo>
                    <a:pt x="2343616" y="343445"/>
                  </a:lnTo>
                  <a:lnTo>
                    <a:pt x="2347339" y="343445"/>
                  </a:lnTo>
                  <a:lnTo>
                    <a:pt x="2349201" y="344375"/>
                  </a:lnTo>
                  <a:lnTo>
                    <a:pt x="2350132" y="347168"/>
                  </a:lnTo>
                  <a:lnTo>
                    <a:pt x="2350132" y="358336"/>
                  </a:lnTo>
                </a:path>
                <a:path w="3430270" h="1108709">
                  <a:moveTo>
                    <a:pt x="2358508" y="343445"/>
                  </a:moveTo>
                  <a:lnTo>
                    <a:pt x="2358508" y="358336"/>
                  </a:lnTo>
                </a:path>
                <a:path w="3430270" h="1108709">
                  <a:moveTo>
                    <a:pt x="2358508" y="347168"/>
                  </a:moveTo>
                  <a:lnTo>
                    <a:pt x="2362231" y="344375"/>
                  </a:lnTo>
                  <a:lnTo>
                    <a:pt x="2364093" y="343445"/>
                  </a:lnTo>
                  <a:lnTo>
                    <a:pt x="2366885" y="343445"/>
                  </a:lnTo>
                  <a:lnTo>
                    <a:pt x="2369677" y="344375"/>
                  </a:lnTo>
                  <a:lnTo>
                    <a:pt x="2370608" y="347168"/>
                  </a:lnTo>
                  <a:lnTo>
                    <a:pt x="2370608" y="358336"/>
                  </a:lnTo>
                </a:path>
                <a:path w="3430270" h="1108709">
                  <a:moveTo>
                    <a:pt x="2378054" y="349029"/>
                  </a:moveTo>
                  <a:lnTo>
                    <a:pt x="2391084" y="349029"/>
                  </a:lnTo>
                  <a:lnTo>
                    <a:pt x="2391084" y="347168"/>
                  </a:lnTo>
                  <a:lnTo>
                    <a:pt x="2389223" y="345306"/>
                  </a:lnTo>
                  <a:lnTo>
                    <a:pt x="2388292" y="344375"/>
                  </a:lnTo>
                  <a:lnTo>
                    <a:pt x="2386431" y="343445"/>
                  </a:lnTo>
                  <a:lnTo>
                    <a:pt x="2383638" y="343445"/>
                  </a:lnTo>
                  <a:lnTo>
                    <a:pt x="2380846" y="344375"/>
                  </a:lnTo>
                  <a:lnTo>
                    <a:pt x="2378985" y="346237"/>
                  </a:lnTo>
                  <a:lnTo>
                    <a:pt x="2378054" y="349029"/>
                  </a:lnTo>
                  <a:lnTo>
                    <a:pt x="2378054" y="351821"/>
                  </a:lnTo>
                  <a:lnTo>
                    <a:pt x="2378985" y="354614"/>
                  </a:lnTo>
                  <a:lnTo>
                    <a:pt x="2380846" y="356475"/>
                  </a:lnTo>
                  <a:lnTo>
                    <a:pt x="2383638" y="358336"/>
                  </a:lnTo>
                  <a:lnTo>
                    <a:pt x="2386431" y="358336"/>
                  </a:lnTo>
                  <a:lnTo>
                    <a:pt x="2388292" y="356475"/>
                  </a:lnTo>
                  <a:lnTo>
                    <a:pt x="2391084" y="354614"/>
                  </a:lnTo>
                </a:path>
                <a:path w="3430270" h="1108709">
                  <a:moveTo>
                    <a:pt x="2398530" y="335999"/>
                  </a:moveTo>
                  <a:lnTo>
                    <a:pt x="2398530" y="358336"/>
                  </a:lnTo>
                </a:path>
                <a:path w="3430270" h="1108709">
                  <a:moveTo>
                    <a:pt x="2417145" y="346237"/>
                  </a:moveTo>
                  <a:lnTo>
                    <a:pt x="2416215" y="344375"/>
                  </a:lnTo>
                  <a:lnTo>
                    <a:pt x="2413422" y="343445"/>
                  </a:lnTo>
                  <a:lnTo>
                    <a:pt x="2409699" y="343445"/>
                  </a:lnTo>
                  <a:lnTo>
                    <a:pt x="2406907" y="344375"/>
                  </a:lnTo>
                  <a:lnTo>
                    <a:pt x="2405976" y="346237"/>
                  </a:lnTo>
                  <a:lnTo>
                    <a:pt x="2406907" y="348098"/>
                  </a:lnTo>
                  <a:lnTo>
                    <a:pt x="2408769" y="349029"/>
                  </a:lnTo>
                  <a:lnTo>
                    <a:pt x="2414353" y="350891"/>
                  </a:lnTo>
                  <a:lnTo>
                    <a:pt x="2416215" y="351821"/>
                  </a:lnTo>
                  <a:lnTo>
                    <a:pt x="2417145" y="353683"/>
                  </a:lnTo>
                  <a:lnTo>
                    <a:pt x="2417145" y="354614"/>
                  </a:lnTo>
                  <a:lnTo>
                    <a:pt x="2416215" y="356475"/>
                  </a:lnTo>
                  <a:lnTo>
                    <a:pt x="2413422" y="358336"/>
                  </a:lnTo>
                  <a:lnTo>
                    <a:pt x="2409699" y="358336"/>
                  </a:lnTo>
                  <a:lnTo>
                    <a:pt x="2406907" y="356475"/>
                  </a:lnTo>
                  <a:lnTo>
                    <a:pt x="2405976" y="354614"/>
                  </a:lnTo>
                </a:path>
                <a:path w="3430270" h="1108709">
                  <a:moveTo>
                    <a:pt x="2494397" y="371367"/>
                  </a:moveTo>
                  <a:lnTo>
                    <a:pt x="2493466" y="369505"/>
                  </a:lnTo>
                  <a:lnTo>
                    <a:pt x="2491605" y="367644"/>
                  </a:lnTo>
                  <a:lnTo>
                    <a:pt x="2489743" y="366713"/>
                  </a:lnTo>
                  <a:lnTo>
                    <a:pt x="2485090" y="366713"/>
                  </a:lnTo>
                  <a:lnTo>
                    <a:pt x="2483228" y="367644"/>
                  </a:lnTo>
                  <a:lnTo>
                    <a:pt x="2480436" y="369505"/>
                  </a:lnTo>
                  <a:lnTo>
                    <a:pt x="2479505" y="371367"/>
                  </a:lnTo>
                  <a:lnTo>
                    <a:pt x="2478575" y="375090"/>
                  </a:lnTo>
                  <a:lnTo>
                    <a:pt x="2478575" y="380674"/>
                  </a:lnTo>
                  <a:lnTo>
                    <a:pt x="2479505" y="383467"/>
                  </a:lnTo>
                  <a:lnTo>
                    <a:pt x="2480436" y="385328"/>
                  </a:lnTo>
                  <a:lnTo>
                    <a:pt x="2483228" y="388120"/>
                  </a:lnTo>
                  <a:lnTo>
                    <a:pt x="2485090" y="389051"/>
                  </a:lnTo>
                  <a:lnTo>
                    <a:pt x="2489743" y="389051"/>
                  </a:lnTo>
                  <a:lnTo>
                    <a:pt x="2491605" y="388120"/>
                  </a:lnTo>
                  <a:lnTo>
                    <a:pt x="2493466" y="385328"/>
                  </a:lnTo>
                  <a:lnTo>
                    <a:pt x="2494397" y="383467"/>
                  </a:lnTo>
                </a:path>
                <a:path w="3430270" h="1108709">
                  <a:moveTo>
                    <a:pt x="2506497" y="374159"/>
                  </a:moveTo>
                  <a:lnTo>
                    <a:pt x="2504635" y="375090"/>
                  </a:lnTo>
                  <a:lnTo>
                    <a:pt x="2501843" y="376951"/>
                  </a:lnTo>
                  <a:lnTo>
                    <a:pt x="2500912" y="380674"/>
                  </a:lnTo>
                  <a:lnTo>
                    <a:pt x="2500912" y="382536"/>
                  </a:lnTo>
                  <a:lnTo>
                    <a:pt x="2501843" y="385328"/>
                  </a:lnTo>
                  <a:lnTo>
                    <a:pt x="2504635" y="388120"/>
                  </a:lnTo>
                  <a:lnTo>
                    <a:pt x="2506497" y="389051"/>
                  </a:lnTo>
                  <a:lnTo>
                    <a:pt x="2509289" y="389051"/>
                  </a:lnTo>
                  <a:lnTo>
                    <a:pt x="2512081" y="388120"/>
                  </a:lnTo>
                  <a:lnTo>
                    <a:pt x="2513943" y="385328"/>
                  </a:lnTo>
                  <a:lnTo>
                    <a:pt x="2514874" y="382536"/>
                  </a:lnTo>
                  <a:lnTo>
                    <a:pt x="2514874" y="380674"/>
                  </a:lnTo>
                  <a:lnTo>
                    <a:pt x="2513943" y="376951"/>
                  </a:lnTo>
                  <a:lnTo>
                    <a:pt x="2512081" y="375090"/>
                  </a:lnTo>
                  <a:lnTo>
                    <a:pt x="2509289" y="374159"/>
                  </a:lnTo>
                  <a:lnTo>
                    <a:pt x="2506497" y="374159"/>
                  </a:lnTo>
                </a:path>
                <a:path w="3430270" h="1108709">
                  <a:moveTo>
                    <a:pt x="2522320" y="366713"/>
                  </a:moveTo>
                  <a:lnTo>
                    <a:pt x="2522320" y="389051"/>
                  </a:lnTo>
                </a:path>
                <a:path w="3430270" h="1108709">
                  <a:moveTo>
                    <a:pt x="2529766" y="380674"/>
                  </a:moveTo>
                  <a:lnTo>
                    <a:pt x="2542796" y="380674"/>
                  </a:lnTo>
                  <a:lnTo>
                    <a:pt x="2542796" y="377882"/>
                  </a:lnTo>
                  <a:lnTo>
                    <a:pt x="2541865" y="376021"/>
                  </a:lnTo>
                  <a:lnTo>
                    <a:pt x="2540004" y="375090"/>
                  </a:lnTo>
                  <a:lnTo>
                    <a:pt x="2538142" y="374159"/>
                  </a:lnTo>
                  <a:lnTo>
                    <a:pt x="2535350" y="374159"/>
                  </a:lnTo>
                  <a:lnTo>
                    <a:pt x="2532558" y="375090"/>
                  </a:lnTo>
                  <a:lnTo>
                    <a:pt x="2530696" y="376951"/>
                  </a:lnTo>
                  <a:lnTo>
                    <a:pt x="2529766" y="380674"/>
                  </a:lnTo>
                  <a:lnTo>
                    <a:pt x="2529766" y="382536"/>
                  </a:lnTo>
                  <a:lnTo>
                    <a:pt x="2530696" y="385328"/>
                  </a:lnTo>
                  <a:lnTo>
                    <a:pt x="2532558" y="388120"/>
                  </a:lnTo>
                  <a:lnTo>
                    <a:pt x="2535350" y="389051"/>
                  </a:lnTo>
                  <a:lnTo>
                    <a:pt x="2538142" y="389051"/>
                  </a:lnTo>
                  <a:lnTo>
                    <a:pt x="2540004" y="388120"/>
                  </a:lnTo>
                  <a:lnTo>
                    <a:pt x="2542796" y="385328"/>
                  </a:lnTo>
                </a:path>
                <a:path w="3430270" h="1108709">
                  <a:moveTo>
                    <a:pt x="2550242" y="374159"/>
                  </a:moveTo>
                  <a:lnTo>
                    <a:pt x="2550242" y="389051"/>
                  </a:lnTo>
                </a:path>
                <a:path w="3430270" h="1108709">
                  <a:moveTo>
                    <a:pt x="2550242" y="377882"/>
                  </a:moveTo>
                  <a:lnTo>
                    <a:pt x="2553034" y="375090"/>
                  </a:lnTo>
                  <a:lnTo>
                    <a:pt x="2554896" y="374159"/>
                  </a:lnTo>
                  <a:lnTo>
                    <a:pt x="2558619" y="374159"/>
                  </a:lnTo>
                  <a:lnTo>
                    <a:pt x="2560480" y="375090"/>
                  </a:lnTo>
                  <a:lnTo>
                    <a:pt x="2561411" y="377882"/>
                  </a:lnTo>
                  <a:lnTo>
                    <a:pt x="2561411" y="389051"/>
                  </a:lnTo>
                </a:path>
                <a:path w="3430270" h="1108709">
                  <a:moveTo>
                    <a:pt x="2561411" y="377882"/>
                  </a:moveTo>
                  <a:lnTo>
                    <a:pt x="2565134" y="375090"/>
                  </a:lnTo>
                  <a:lnTo>
                    <a:pt x="2566995" y="374159"/>
                  </a:lnTo>
                  <a:lnTo>
                    <a:pt x="2569788" y="374159"/>
                  </a:lnTo>
                  <a:lnTo>
                    <a:pt x="2572580" y="375090"/>
                  </a:lnTo>
                  <a:lnTo>
                    <a:pt x="2573511" y="377882"/>
                  </a:lnTo>
                  <a:lnTo>
                    <a:pt x="2573511" y="389051"/>
                  </a:lnTo>
                </a:path>
                <a:path w="3430270" h="1108709">
                  <a:moveTo>
                    <a:pt x="2593987" y="374159"/>
                  </a:moveTo>
                  <a:lnTo>
                    <a:pt x="2593987" y="389051"/>
                  </a:lnTo>
                </a:path>
                <a:path w="3430270" h="1108709">
                  <a:moveTo>
                    <a:pt x="2593987" y="376951"/>
                  </a:moveTo>
                  <a:lnTo>
                    <a:pt x="2591195" y="375090"/>
                  </a:lnTo>
                  <a:lnTo>
                    <a:pt x="2589333" y="374159"/>
                  </a:lnTo>
                  <a:lnTo>
                    <a:pt x="2586541" y="374159"/>
                  </a:lnTo>
                  <a:lnTo>
                    <a:pt x="2583749" y="375090"/>
                  </a:lnTo>
                  <a:lnTo>
                    <a:pt x="2581887" y="376951"/>
                  </a:lnTo>
                  <a:lnTo>
                    <a:pt x="2580957" y="380674"/>
                  </a:lnTo>
                  <a:lnTo>
                    <a:pt x="2580957" y="382536"/>
                  </a:lnTo>
                  <a:lnTo>
                    <a:pt x="2581887" y="385328"/>
                  </a:lnTo>
                  <a:lnTo>
                    <a:pt x="2583749" y="388120"/>
                  </a:lnTo>
                  <a:lnTo>
                    <a:pt x="2586541" y="389051"/>
                  </a:lnTo>
                  <a:lnTo>
                    <a:pt x="2589333" y="389051"/>
                  </a:lnTo>
                  <a:lnTo>
                    <a:pt x="2591195" y="388120"/>
                  </a:lnTo>
                  <a:lnTo>
                    <a:pt x="2593987" y="385328"/>
                  </a:lnTo>
                </a:path>
                <a:path w="3430270" h="1108709">
                  <a:moveTo>
                    <a:pt x="2602364" y="374159"/>
                  </a:moveTo>
                  <a:lnTo>
                    <a:pt x="2602364" y="389051"/>
                  </a:lnTo>
                </a:path>
                <a:path w="3430270" h="1108709">
                  <a:moveTo>
                    <a:pt x="2602364" y="377882"/>
                  </a:moveTo>
                  <a:lnTo>
                    <a:pt x="2605156" y="375090"/>
                  </a:lnTo>
                  <a:lnTo>
                    <a:pt x="2607017" y="374159"/>
                  </a:lnTo>
                  <a:lnTo>
                    <a:pt x="2610740" y="374159"/>
                  </a:lnTo>
                  <a:lnTo>
                    <a:pt x="2612602" y="375090"/>
                  </a:lnTo>
                  <a:lnTo>
                    <a:pt x="2613533" y="377882"/>
                  </a:lnTo>
                  <a:lnTo>
                    <a:pt x="2613533" y="389051"/>
                  </a:lnTo>
                </a:path>
                <a:path w="3430270" h="1108709">
                  <a:moveTo>
                    <a:pt x="0" y="378813"/>
                  </a:moveTo>
                  <a:lnTo>
                    <a:pt x="0" y="356475"/>
                  </a:lnTo>
                  <a:lnTo>
                    <a:pt x="13030" y="356475"/>
                  </a:lnTo>
                </a:path>
                <a:path w="3430270" h="1108709">
                  <a:moveTo>
                    <a:pt x="0" y="366713"/>
                  </a:moveTo>
                  <a:lnTo>
                    <a:pt x="8376" y="366713"/>
                  </a:lnTo>
                </a:path>
                <a:path w="3430270" h="1108709">
                  <a:moveTo>
                    <a:pt x="0" y="378813"/>
                  </a:moveTo>
                  <a:lnTo>
                    <a:pt x="13030" y="378813"/>
                  </a:lnTo>
                </a:path>
                <a:path w="3430270" h="1108709">
                  <a:moveTo>
                    <a:pt x="19545" y="356475"/>
                  </a:moveTo>
                  <a:lnTo>
                    <a:pt x="19545" y="378813"/>
                  </a:lnTo>
                </a:path>
                <a:path w="3430270" h="1108709">
                  <a:moveTo>
                    <a:pt x="50260" y="378813"/>
                  </a:moveTo>
                  <a:lnTo>
                    <a:pt x="50260" y="356475"/>
                  </a:lnTo>
                  <a:lnTo>
                    <a:pt x="60498" y="356475"/>
                  </a:lnTo>
                  <a:lnTo>
                    <a:pt x="63290" y="357406"/>
                  </a:lnTo>
                  <a:lnTo>
                    <a:pt x="64221" y="358336"/>
                  </a:lnTo>
                  <a:lnTo>
                    <a:pt x="65152" y="361129"/>
                  </a:lnTo>
                  <a:lnTo>
                    <a:pt x="65152" y="363921"/>
                  </a:lnTo>
                  <a:lnTo>
                    <a:pt x="64221" y="365782"/>
                  </a:lnTo>
                  <a:lnTo>
                    <a:pt x="63290" y="366713"/>
                  </a:lnTo>
                  <a:lnTo>
                    <a:pt x="60498" y="368575"/>
                  </a:lnTo>
                  <a:lnTo>
                    <a:pt x="50260" y="368575"/>
                  </a:lnTo>
                </a:path>
                <a:path w="3430270" h="1108709">
                  <a:moveTo>
                    <a:pt x="84697" y="363921"/>
                  </a:moveTo>
                  <a:lnTo>
                    <a:pt x="84697" y="378813"/>
                  </a:lnTo>
                </a:path>
                <a:path w="3430270" h="1108709">
                  <a:moveTo>
                    <a:pt x="84697" y="366713"/>
                  </a:moveTo>
                  <a:lnTo>
                    <a:pt x="82836" y="364852"/>
                  </a:lnTo>
                  <a:lnTo>
                    <a:pt x="80044" y="363921"/>
                  </a:lnTo>
                  <a:lnTo>
                    <a:pt x="77251" y="363921"/>
                  </a:lnTo>
                  <a:lnTo>
                    <a:pt x="75390" y="364852"/>
                  </a:lnTo>
                  <a:lnTo>
                    <a:pt x="72598" y="366713"/>
                  </a:lnTo>
                  <a:lnTo>
                    <a:pt x="71667" y="370436"/>
                  </a:lnTo>
                  <a:lnTo>
                    <a:pt x="71667" y="372298"/>
                  </a:lnTo>
                  <a:lnTo>
                    <a:pt x="72598" y="376021"/>
                  </a:lnTo>
                  <a:lnTo>
                    <a:pt x="75390" y="377882"/>
                  </a:lnTo>
                  <a:lnTo>
                    <a:pt x="77251" y="378813"/>
                  </a:lnTo>
                  <a:lnTo>
                    <a:pt x="80044" y="378813"/>
                  </a:lnTo>
                  <a:lnTo>
                    <a:pt x="82836" y="377882"/>
                  </a:lnTo>
                  <a:lnTo>
                    <a:pt x="84697" y="376021"/>
                  </a:lnTo>
                </a:path>
                <a:path w="3430270" h="1108709">
                  <a:moveTo>
                    <a:pt x="104243" y="366713"/>
                  </a:moveTo>
                  <a:lnTo>
                    <a:pt x="102381" y="364852"/>
                  </a:lnTo>
                  <a:lnTo>
                    <a:pt x="99589" y="363921"/>
                  </a:lnTo>
                  <a:lnTo>
                    <a:pt x="96797" y="363921"/>
                  </a:lnTo>
                  <a:lnTo>
                    <a:pt x="93074" y="364852"/>
                  </a:lnTo>
                  <a:lnTo>
                    <a:pt x="92143" y="366713"/>
                  </a:lnTo>
                  <a:lnTo>
                    <a:pt x="93074" y="369505"/>
                  </a:lnTo>
                  <a:lnTo>
                    <a:pt x="94936" y="370436"/>
                  </a:lnTo>
                  <a:lnTo>
                    <a:pt x="100520" y="371367"/>
                  </a:lnTo>
                  <a:lnTo>
                    <a:pt x="102381" y="372298"/>
                  </a:lnTo>
                  <a:lnTo>
                    <a:pt x="104243" y="374159"/>
                  </a:lnTo>
                  <a:lnTo>
                    <a:pt x="104243" y="376021"/>
                  </a:lnTo>
                  <a:lnTo>
                    <a:pt x="102381" y="377882"/>
                  </a:lnTo>
                  <a:lnTo>
                    <a:pt x="99589" y="378813"/>
                  </a:lnTo>
                  <a:lnTo>
                    <a:pt x="96797" y="378813"/>
                  </a:lnTo>
                  <a:lnTo>
                    <a:pt x="93074" y="377882"/>
                  </a:lnTo>
                  <a:lnTo>
                    <a:pt x="92143" y="376021"/>
                  </a:lnTo>
                </a:path>
                <a:path w="3430270" h="1108709">
                  <a:moveTo>
                    <a:pt x="115412" y="363921"/>
                  </a:moveTo>
                  <a:lnTo>
                    <a:pt x="113550" y="364852"/>
                  </a:lnTo>
                  <a:lnTo>
                    <a:pt x="111689" y="366713"/>
                  </a:lnTo>
                  <a:lnTo>
                    <a:pt x="109827" y="370436"/>
                  </a:lnTo>
                  <a:lnTo>
                    <a:pt x="109827" y="372298"/>
                  </a:lnTo>
                  <a:lnTo>
                    <a:pt x="111689" y="376021"/>
                  </a:lnTo>
                  <a:lnTo>
                    <a:pt x="113550" y="377882"/>
                  </a:lnTo>
                  <a:lnTo>
                    <a:pt x="115412" y="378813"/>
                  </a:lnTo>
                  <a:lnTo>
                    <a:pt x="119135" y="378813"/>
                  </a:lnTo>
                  <a:lnTo>
                    <a:pt x="120996" y="377882"/>
                  </a:lnTo>
                  <a:lnTo>
                    <a:pt x="122858" y="376021"/>
                  </a:lnTo>
                  <a:lnTo>
                    <a:pt x="123789" y="372298"/>
                  </a:lnTo>
                  <a:lnTo>
                    <a:pt x="123789" y="370436"/>
                  </a:lnTo>
                  <a:lnTo>
                    <a:pt x="122858" y="366713"/>
                  </a:lnTo>
                  <a:lnTo>
                    <a:pt x="120996" y="364852"/>
                  </a:lnTo>
                  <a:lnTo>
                    <a:pt x="119135" y="363921"/>
                  </a:lnTo>
                  <a:lnTo>
                    <a:pt x="115412" y="363921"/>
                  </a:lnTo>
                </a:path>
                <a:path w="3430270" h="1108709">
                  <a:moveTo>
                    <a:pt x="259677" y="436519"/>
                  </a:moveTo>
                  <a:lnTo>
                    <a:pt x="259677" y="458857"/>
                  </a:lnTo>
                </a:path>
                <a:path w="3430270" h="1108709">
                  <a:moveTo>
                    <a:pt x="274569" y="436519"/>
                  </a:moveTo>
                  <a:lnTo>
                    <a:pt x="274569" y="458857"/>
                  </a:lnTo>
                </a:path>
                <a:path w="3430270" h="1108709">
                  <a:moveTo>
                    <a:pt x="259677" y="447688"/>
                  </a:moveTo>
                  <a:lnTo>
                    <a:pt x="274569" y="447688"/>
                  </a:lnTo>
                </a:path>
                <a:path w="3430270" h="1108709">
                  <a:moveTo>
                    <a:pt x="282946" y="443965"/>
                  </a:moveTo>
                  <a:lnTo>
                    <a:pt x="282946" y="455134"/>
                  </a:lnTo>
                  <a:lnTo>
                    <a:pt x="283877" y="457926"/>
                  </a:lnTo>
                  <a:lnTo>
                    <a:pt x="286669" y="458857"/>
                  </a:lnTo>
                  <a:lnTo>
                    <a:pt x="289461" y="458857"/>
                  </a:lnTo>
                  <a:lnTo>
                    <a:pt x="291323" y="457926"/>
                  </a:lnTo>
                  <a:lnTo>
                    <a:pt x="295046" y="455134"/>
                  </a:lnTo>
                </a:path>
                <a:path w="3430270" h="1108709">
                  <a:moveTo>
                    <a:pt x="295046" y="443965"/>
                  </a:moveTo>
                  <a:lnTo>
                    <a:pt x="295046" y="458857"/>
                  </a:lnTo>
                </a:path>
                <a:path w="3430270" h="1108709">
                  <a:moveTo>
                    <a:pt x="315522" y="436519"/>
                  </a:moveTo>
                  <a:lnTo>
                    <a:pt x="315522" y="458857"/>
                  </a:lnTo>
                </a:path>
                <a:path w="3430270" h="1108709">
                  <a:moveTo>
                    <a:pt x="315522" y="447688"/>
                  </a:moveTo>
                  <a:lnTo>
                    <a:pt x="312730" y="444896"/>
                  </a:lnTo>
                  <a:lnTo>
                    <a:pt x="310868" y="443965"/>
                  </a:lnTo>
                  <a:lnTo>
                    <a:pt x="308076" y="443965"/>
                  </a:lnTo>
                  <a:lnTo>
                    <a:pt x="305284" y="444896"/>
                  </a:lnTo>
                  <a:lnTo>
                    <a:pt x="303423" y="447688"/>
                  </a:lnTo>
                  <a:lnTo>
                    <a:pt x="302492" y="450480"/>
                  </a:lnTo>
                  <a:lnTo>
                    <a:pt x="302492" y="452342"/>
                  </a:lnTo>
                  <a:lnTo>
                    <a:pt x="303423" y="456065"/>
                  </a:lnTo>
                  <a:lnTo>
                    <a:pt x="305284" y="457926"/>
                  </a:lnTo>
                  <a:lnTo>
                    <a:pt x="308076" y="458857"/>
                  </a:lnTo>
                  <a:lnTo>
                    <a:pt x="310868" y="458857"/>
                  </a:lnTo>
                  <a:lnTo>
                    <a:pt x="312730" y="457926"/>
                  </a:lnTo>
                  <a:lnTo>
                    <a:pt x="315522" y="456065"/>
                  </a:lnTo>
                </a:path>
                <a:path w="3430270" h="1108709">
                  <a:moveTo>
                    <a:pt x="334137" y="447688"/>
                  </a:moveTo>
                  <a:lnTo>
                    <a:pt x="333206" y="444896"/>
                  </a:lnTo>
                  <a:lnTo>
                    <a:pt x="330414" y="443965"/>
                  </a:lnTo>
                  <a:lnTo>
                    <a:pt x="326691" y="443965"/>
                  </a:lnTo>
                  <a:lnTo>
                    <a:pt x="323899" y="444896"/>
                  </a:lnTo>
                  <a:lnTo>
                    <a:pt x="322968" y="447688"/>
                  </a:lnTo>
                  <a:lnTo>
                    <a:pt x="323899" y="449550"/>
                  </a:lnTo>
                  <a:lnTo>
                    <a:pt x="325760" y="450480"/>
                  </a:lnTo>
                  <a:lnTo>
                    <a:pt x="331345" y="451411"/>
                  </a:lnTo>
                  <a:lnTo>
                    <a:pt x="333206" y="452342"/>
                  </a:lnTo>
                  <a:lnTo>
                    <a:pt x="334137" y="455134"/>
                  </a:lnTo>
                  <a:lnTo>
                    <a:pt x="334137" y="456065"/>
                  </a:lnTo>
                  <a:lnTo>
                    <a:pt x="333206" y="457926"/>
                  </a:lnTo>
                  <a:lnTo>
                    <a:pt x="330414" y="458857"/>
                  </a:lnTo>
                  <a:lnTo>
                    <a:pt x="326691" y="458857"/>
                  </a:lnTo>
                  <a:lnTo>
                    <a:pt x="323899" y="457926"/>
                  </a:lnTo>
                  <a:lnTo>
                    <a:pt x="322968" y="456065"/>
                  </a:lnTo>
                </a:path>
                <a:path w="3430270" h="1108709">
                  <a:moveTo>
                    <a:pt x="341583" y="443965"/>
                  </a:moveTo>
                  <a:lnTo>
                    <a:pt x="341583" y="466303"/>
                  </a:lnTo>
                </a:path>
                <a:path w="3430270" h="1108709">
                  <a:moveTo>
                    <a:pt x="341583" y="447688"/>
                  </a:moveTo>
                  <a:lnTo>
                    <a:pt x="343445" y="444896"/>
                  </a:lnTo>
                  <a:lnTo>
                    <a:pt x="346237" y="443965"/>
                  </a:lnTo>
                  <a:lnTo>
                    <a:pt x="349029" y="443965"/>
                  </a:lnTo>
                  <a:lnTo>
                    <a:pt x="350891" y="444896"/>
                  </a:lnTo>
                  <a:lnTo>
                    <a:pt x="353683" y="447688"/>
                  </a:lnTo>
                  <a:lnTo>
                    <a:pt x="354614" y="450480"/>
                  </a:lnTo>
                  <a:lnTo>
                    <a:pt x="354614" y="452342"/>
                  </a:lnTo>
                  <a:lnTo>
                    <a:pt x="353683" y="456065"/>
                  </a:lnTo>
                  <a:lnTo>
                    <a:pt x="350891" y="457926"/>
                  </a:lnTo>
                  <a:lnTo>
                    <a:pt x="349029" y="458857"/>
                  </a:lnTo>
                  <a:lnTo>
                    <a:pt x="346237" y="458857"/>
                  </a:lnTo>
                  <a:lnTo>
                    <a:pt x="343445" y="457926"/>
                  </a:lnTo>
                  <a:lnTo>
                    <a:pt x="341583" y="456065"/>
                  </a:lnTo>
                </a:path>
                <a:path w="3430270" h="1108709">
                  <a:moveTo>
                    <a:pt x="361129" y="450480"/>
                  </a:moveTo>
                  <a:lnTo>
                    <a:pt x="373228" y="450480"/>
                  </a:lnTo>
                  <a:lnTo>
                    <a:pt x="373228" y="448619"/>
                  </a:lnTo>
                  <a:lnTo>
                    <a:pt x="372298" y="446757"/>
                  </a:lnTo>
                  <a:lnTo>
                    <a:pt x="371367" y="444896"/>
                  </a:lnTo>
                  <a:lnTo>
                    <a:pt x="369505" y="443965"/>
                  </a:lnTo>
                  <a:lnTo>
                    <a:pt x="365782" y="443965"/>
                  </a:lnTo>
                  <a:lnTo>
                    <a:pt x="363921" y="444896"/>
                  </a:lnTo>
                  <a:lnTo>
                    <a:pt x="362059" y="447688"/>
                  </a:lnTo>
                  <a:lnTo>
                    <a:pt x="361129" y="450480"/>
                  </a:lnTo>
                  <a:lnTo>
                    <a:pt x="361129" y="452342"/>
                  </a:lnTo>
                  <a:lnTo>
                    <a:pt x="362059" y="456065"/>
                  </a:lnTo>
                  <a:lnTo>
                    <a:pt x="363921" y="457926"/>
                  </a:lnTo>
                  <a:lnTo>
                    <a:pt x="365782" y="458857"/>
                  </a:lnTo>
                  <a:lnTo>
                    <a:pt x="369505" y="458857"/>
                  </a:lnTo>
                  <a:lnTo>
                    <a:pt x="371367" y="457926"/>
                  </a:lnTo>
                  <a:lnTo>
                    <a:pt x="373228" y="456065"/>
                  </a:lnTo>
                </a:path>
                <a:path w="3430270" h="1108709">
                  <a:moveTo>
                    <a:pt x="382536" y="436519"/>
                  </a:moveTo>
                  <a:lnTo>
                    <a:pt x="382536" y="455134"/>
                  </a:lnTo>
                  <a:lnTo>
                    <a:pt x="383467" y="457926"/>
                  </a:lnTo>
                  <a:lnTo>
                    <a:pt x="385328" y="458857"/>
                  </a:lnTo>
                  <a:lnTo>
                    <a:pt x="387190" y="458857"/>
                  </a:lnTo>
                </a:path>
                <a:path w="3430270" h="1108709">
                  <a:moveTo>
                    <a:pt x="378813" y="443965"/>
                  </a:moveTo>
                  <a:lnTo>
                    <a:pt x="386259" y="443965"/>
                  </a:lnTo>
                </a:path>
                <a:path w="3430270" h="1108709">
                  <a:moveTo>
                    <a:pt x="393705" y="436519"/>
                  </a:moveTo>
                  <a:lnTo>
                    <a:pt x="393705" y="458857"/>
                  </a:lnTo>
                </a:path>
                <a:path w="3430270" h="1108709">
                  <a:moveTo>
                    <a:pt x="393705" y="448619"/>
                  </a:moveTo>
                  <a:lnTo>
                    <a:pt x="397428" y="444896"/>
                  </a:lnTo>
                  <a:lnTo>
                    <a:pt x="399289" y="443965"/>
                  </a:lnTo>
                  <a:lnTo>
                    <a:pt x="402082" y="443965"/>
                  </a:lnTo>
                  <a:lnTo>
                    <a:pt x="404874" y="444896"/>
                  </a:lnTo>
                  <a:lnTo>
                    <a:pt x="405804" y="448619"/>
                  </a:lnTo>
                  <a:lnTo>
                    <a:pt x="405804" y="458857"/>
                  </a:lnTo>
                </a:path>
                <a:path w="3430270" h="1108709">
                  <a:moveTo>
                    <a:pt x="991243" y="339722"/>
                  </a:moveTo>
                  <a:lnTo>
                    <a:pt x="991243" y="362059"/>
                  </a:lnTo>
                  <a:lnTo>
                    <a:pt x="1004274" y="362059"/>
                  </a:lnTo>
                </a:path>
                <a:path w="3430270" h="1108709">
                  <a:moveTo>
                    <a:pt x="1013581" y="347168"/>
                  </a:moveTo>
                  <a:lnTo>
                    <a:pt x="1011720" y="348098"/>
                  </a:lnTo>
                  <a:lnTo>
                    <a:pt x="1009858" y="349960"/>
                  </a:lnTo>
                  <a:lnTo>
                    <a:pt x="1007997" y="352752"/>
                  </a:lnTo>
                  <a:lnTo>
                    <a:pt x="1007997" y="355544"/>
                  </a:lnTo>
                  <a:lnTo>
                    <a:pt x="1009858" y="358336"/>
                  </a:lnTo>
                  <a:lnTo>
                    <a:pt x="1011720" y="360198"/>
                  </a:lnTo>
                  <a:lnTo>
                    <a:pt x="1013581" y="362059"/>
                  </a:lnTo>
                  <a:lnTo>
                    <a:pt x="1017304" y="362059"/>
                  </a:lnTo>
                  <a:lnTo>
                    <a:pt x="1019166" y="360198"/>
                  </a:lnTo>
                  <a:lnTo>
                    <a:pt x="1021027" y="358336"/>
                  </a:lnTo>
                  <a:lnTo>
                    <a:pt x="1021958" y="355544"/>
                  </a:lnTo>
                  <a:lnTo>
                    <a:pt x="1021958" y="352752"/>
                  </a:lnTo>
                  <a:lnTo>
                    <a:pt x="1021027" y="349960"/>
                  </a:lnTo>
                  <a:lnTo>
                    <a:pt x="1019166" y="348098"/>
                  </a:lnTo>
                  <a:lnTo>
                    <a:pt x="1017304" y="347168"/>
                  </a:lnTo>
                  <a:lnTo>
                    <a:pt x="1013581" y="347168"/>
                  </a:lnTo>
                </a:path>
                <a:path w="3430270" h="1108709">
                  <a:moveTo>
                    <a:pt x="1027542" y="347168"/>
                  </a:moveTo>
                  <a:lnTo>
                    <a:pt x="1034058" y="362059"/>
                  </a:lnTo>
                  <a:lnTo>
                    <a:pt x="1040573" y="347168"/>
                  </a:lnTo>
                </a:path>
                <a:path w="3430270" h="1108709">
                  <a:moveTo>
                    <a:pt x="1045227" y="340652"/>
                  </a:moveTo>
                  <a:lnTo>
                    <a:pt x="1047088" y="341583"/>
                  </a:lnTo>
                  <a:lnTo>
                    <a:pt x="1048019" y="340652"/>
                  </a:lnTo>
                  <a:lnTo>
                    <a:pt x="1047088" y="339722"/>
                  </a:lnTo>
                  <a:lnTo>
                    <a:pt x="1045227" y="340652"/>
                  </a:lnTo>
                </a:path>
                <a:path w="3430270" h="1108709">
                  <a:moveTo>
                    <a:pt x="1047088" y="348098"/>
                  </a:moveTo>
                  <a:lnTo>
                    <a:pt x="1047088" y="362059"/>
                  </a:lnTo>
                </a:path>
                <a:path w="3430270" h="1108709">
                  <a:moveTo>
                    <a:pt x="1055465" y="347168"/>
                  </a:moveTo>
                  <a:lnTo>
                    <a:pt x="1055465" y="362059"/>
                  </a:lnTo>
                </a:path>
                <a:path w="3430270" h="1108709">
                  <a:moveTo>
                    <a:pt x="1055465" y="350891"/>
                  </a:moveTo>
                  <a:lnTo>
                    <a:pt x="1058257" y="348098"/>
                  </a:lnTo>
                  <a:lnTo>
                    <a:pt x="1060119" y="347168"/>
                  </a:lnTo>
                  <a:lnTo>
                    <a:pt x="1063842" y="347168"/>
                  </a:lnTo>
                  <a:lnTo>
                    <a:pt x="1065703" y="348098"/>
                  </a:lnTo>
                  <a:lnTo>
                    <a:pt x="1066634" y="350891"/>
                  </a:lnTo>
                  <a:lnTo>
                    <a:pt x="1066634" y="362059"/>
                  </a:lnTo>
                </a:path>
                <a:path w="3430270" h="1108709">
                  <a:moveTo>
                    <a:pt x="1087110" y="347168"/>
                  </a:moveTo>
                  <a:lnTo>
                    <a:pt x="1087110" y="363921"/>
                  </a:lnTo>
                  <a:lnTo>
                    <a:pt x="1086179" y="366713"/>
                  </a:lnTo>
                  <a:lnTo>
                    <a:pt x="1085249" y="367644"/>
                  </a:lnTo>
                  <a:lnTo>
                    <a:pt x="1082456" y="369505"/>
                  </a:lnTo>
                  <a:lnTo>
                    <a:pt x="1079664" y="369505"/>
                  </a:lnTo>
                  <a:lnTo>
                    <a:pt x="1077803" y="367644"/>
                  </a:lnTo>
                </a:path>
                <a:path w="3430270" h="1108709">
                  <a:moveTo>
                    <a:pt x="1087110" y="349960"/>
                  </a:moveTo>
                  <a:lnTo>
                    <a:pt x="1085249" y="348098"/>
                  </a:lnTo>
                  <a:lnTo>
                    <a:pt x="1082456" y="347168"/>
                  </a:lnTo>
                  <a:lnTo>
                    <a:pt x="1079664" y="347168"/>
                  </a:lnTo>
                  <a:lnTo>
                    <a:pt x="1077803" y="348098"/>
                  </a:lnTo>
                  <a:lnTo>
                    <a:pt x="1075010" y="349960"/>
                  </a:lnTo>
                  <a:lnTo>
                    <a:pt x="1074080" y="352752"/>
                  </a:lnTo>
                  <a:lnTo>
                    <a:pt x="1074080" y="355544"/>
                  </a:lnTo>
                  <a:lnTo>
                    <a:pt x="1075010" y="358336"/>
                  </a:lnTo>
                  <a:lnTo>
                    <a:pt x="1077803" y="360198"/>
                  </a:lnTo>
                  <a:lnTo>
                    <a:pt x="1079664" y="362059"/>
                  </a:lnTo>
                  <a:lnTo>
                    <a:pt x="1082456" y="362059"/>
                  </a:lnTo>
                  <a:lnTo>
                    <a:pt x="1085249" y="360198"/>
                  </a:lnTo>
                  <a:lnTo>
                    <a:pt x="1087110" y="358336"/>
                  </a:lnTo>
                </a:path>
                <a:path w="3430270" h="1108709">
                  <a:moveTo>
                    <a:pt x="631045" y="435588"/>
                  </a:moveTo>
                  <a:lnTo>
                    <a:pt x="630114" y="433727"/>
                  </a:lnTo>
                  <a:lnTo>
                    <a:pt x="628253" y="431865"/>
                  </a:lnTo>
                  <a:lnTo>
                    <a:pt x="626391" y="430935"/>
                  </a:lnTo>
                  <a:lnTo>
                    <a:pt x="621737" y="430935"/>
                  </a:lnTo>
                  <a:lnTo>
                    <a:pt x="619876" y="431865"/>
                  </a:lnTo>
                  <a:lnTo>
                    <a:pt x="618014" y="433727"/>
                  </a:lnTo>
                  <a:lnTo>
                    <a:pt x="616153" y="435588"/>
                  </a:lnTo>
                  <a:lnTo>
                    <a:pt x="615222" y="439311"/>
                  </a:lnTo>
                  <a:lnTo>
                    <a:pt x="615222" y="444896"/>
                  </a:lnTo>
                  <a:lnTo>
                    <a:pt x="616153" y="447688"/>
                  </a:lnTo>
                  <a:lnTo>
                    <a:pt x="618014" y="449550"/>
                  </a:lnTo>
                  <a:lnTo>
                    <a:pt x="619876" y="452342"/>
                  </a:lnTo>
                  <a:lnTo>
                    <a:pt x="621737" y="453273"/>
                  </a:lnTo>
                  <a:lnTo>
                    <a:pt x="626391" y="453273"/>
                  </a:lnTo>
                  <a:lnTo>
                    <a:pt x="628253" y="452342"/>
                  </a:lnTo>
                  <a:lnTo>
                    <a:pt x="630114" y="449550"/>
                  </a:lnTo>
                  <a:lnTo>
                    <a:pt x="631045" y="447688"/>
                  </a:lnTo>
                </a:path>
                <a:path w="3430270" h="1108709">
                  <a:moveTo>
                    <a:pt x="638491" y="438381"/>
                  </a:moveTo>
                  <a:lnTo>
                    <a:pt x="638491" y="448619"/>
                  </a:lnTo>
                  <a:lnTo>
                    <a:pt x="640352" y="452342"/>
                  </a:lnTo>
                  <a:lnTo>
                    <a:pt x="642214" y="453273"/>
                  </a:lnTo>
                  <a:lnTo>
                    <a:pt x="645006" y="453273"/>
                  </a:lnTo>
                  <a:lnTo>
                    <a:pt x="647798" y="452342"/>
                  </a:lnTo>
                  <a:lnTo>
                    <a:pt x="650591" y="448619"/>
                  </a:lnTo>
                </a:path>
                <a:path w="3430270" h="1108709">
                  <a:moveTo>
                    <a:pt x="650591" y="438381"/>
                  </a:moveTo>
                  <a:lnTo>
                    <a:pt x="650591" y="453273"/>
                  </a:lnTo>
                </a:path>
                <a:path w="3430270" h="1108709">
                  <a:moveTo>
                    <a:pt x="658967" y="430935"/>
                  </a:moveTo>
                  <a:lnTo>
                    <a:pt x="658967" y="453273"/>
                  </a:lnTo>
                </a:path>
                <a:path w="3430270" h="1108709">
                  <a:moveTo>
                    <a:pt x="667344" y="430935"/>
                  </a:moveTo>
                  <a:lnTo>
                    <a:pt x="667344" y="453273"/>
                  </a:lnTo>
                </a:path>
                <a:path w="3430270" h="1108709">
                  <a:moveTo>
                    <a:pt x="667344" y="441173"/>
                  </a:moveTo>
                  <a:lnTo>
                    <a:pt x="670136" y="439311"/>
                  </a:lnTo>
                  <a:lnTo>
                    <a:pt x="671998" y="438381"/>
                  </a:lnTo>
                  <a:lnTo>
                    <a:pt x="674790" y="438381"/>
                  </a:lnTo>
                  <a:lnTo>
                    <a:pt x="677582" y="439311"/>
                  </a:lnTo>
                  <a:lnTo>
                    <a:pt x="679444" y="441173"/>
                  </a:lnTo>
                  <a:lnTo>
                    <a:pt x="680374" y="444896"/>
                  </a:lnTo>
                  <a:lnTo>
                    <a:pt x="680374" y="446757"/>
                  </a:lnTo>
                  <a:lnTo>
                    <a:pt x="679444" y="449550"/>
                  </a:lnTo>
                  <a:lnTo>
                    <a:pt x="677582" y="452342"/>
                  </a:lnTo>
                  <a:lnTo>
                    <a:pt x="674790" y="453273"/>
                  </a:lnTo>
                  <a:lnTo>
                    <a:pt x="671998" y="453273"/>
                  </a:lnTo>
                  <a:lnTo>
                    <a:pt x="670136" y="452342"/>
                  </a:lnTo>
                  <a:lnTo>
                    <a:pt x="667344" y="449550"/>
                  </a:lnTo>
                </a:path>
                <a:path w="3430270" h="1108709">
                  <a:moveTo>
                    <a:pt x="686890" y="444896"/>
                  </a:moveTo>
                  <a:lnTo>
                    <a:pt x="699920" y="444896"/>
                  </a:lnTo>
                  <a:lnTo>
                    <a:pt x="699920" y="442104"/>
                  </a:lnTo>
                  <a:lnTo>
                    <a:pt x="698059" y="440242"/>
                  </a:lnTo>
                  <a:lnTo>
                    <a:pt x="697128" y="439311"/>
                  </a:lnTo>
                  <a:lnTo>
                    <a:pt x="695266" y="438381"/>
                  </a:lnTo>
                  <a:lnTo>
                    <a:pt x="692474" y="438381"/>
                  </a:lnTo>
                  <a:lnTo>
                    <a:pt x="689682" y="439311"/>
                  </a:lnTo>
                  <a:lnTo>
                    <a:pt x="687820" y="441173"/>
                  </a:lnTo>
                  <a:lnTo>
                    <a:pt x="686890" y="444896"/>
                  </a:lnTo>
                  <a:lnTo>
                    <a:pt x="686890" y="446757"/>
                  </a:lnTo>
                  <a:lnTo>
                    <a:pt x="687820" y="449550"/>
                  </a:lnTo>
                  <a:lnTo>
                    <a:pt x="689682" y="452342"/>
                  </a:lnTo>
                  <a:lnTo>
                    <a:pt x="692474" y="453273"/>
                  </a:lnTo>
                  <a:lnTo>
                    <a:pt x="695266" y="453273"/>
                  </a:lnTo>
                  <a:lnTo>
                    <a:pt x="697128" y="452342"/>
                  </a:lnTo>
                  <a:lnTo>
                    <a:pt x="699920" y="449550"/>
                  </a:lnTo>
                </a:path>
                <a:path w="3430270" h="1108709">
                  <a:moveTo>
                    <a:pt x="707366" y="438381"/>
                  </a:moveTo>
                  <a:lnTo>
                    <a:pt x="707366" y="453273"/>
                  </a:lnTo>
                </a:path>
                <a:path w="3430270" h="1108709">
                  <a:moveTo>
                    <a:pt x="707366" y="444896"/>
                  </a:moveTo>
                  <a:lnTo>
                    <a:pt x="708297" y="441173"/>
                  </a:lnTo>
                  <a:lnTo>
                    <a:pt x="710158" y="439311"/>
                  </a:lnTo>
                  <a:lnTo>
                    <a:pt x="712020" y="438381"/>
                  </a:lnTo>
                  <a:lnTo>
                    <a:pt x="715743" y="438381"/>
                  </a:lnTo>
                </a:path>
                <a:path w="3430270" h="1108709">
                  <a:moveTo>
                    <a:pt x="731565" y="441173"/>
                  </a:moveTo>
                  <a:lnTo>
                    <a:pt x="730635" y="439311"/>
                  </a:lnTo>
                  <a:lnTo>
                    <a:pt x="726912" y="438381"/>
                  </a:lnTo>
                  <a:lnTo>
                    <a:pt x="724119" y="438381"/>
                  </a:lnTo>
                  <a:lnTo>
                    <a:pt x="720396" y="439311"/>
                  </a:lnTo>
                  <a:lnTo>
                    <a:pt x="719466" y="441173"/>
                  </a:lnTo>
                  <a:lnTo>
                    <a:pt x="720396" y="443034"/>
                  </a:lnTo>
                  <a:lnTo>
                    <a:pt x="723189" y="444896"/>
                  </a:lnTo>
                  <a:lnTo>
                    <a:pt x="727842" y="445827"/>
                  </a:lnTo>
                  <a:lnTo>
                    <a:pt x="730635" y="446757"/>
                  </a:lnTo>
                  <a:lnTo>
                    <a:pt x="731565" y="448619"/>
                  </a:lnTo>
                  <a:lnTo>
                    <a:pt x="731565" y="449550"/>
                  </a:lnTo>
                  <a:lnTo>
                    <a:pt x="730635" y="452342"/>
                  </a:lnTo>
                  <a:lnTo>
                    <a:pt x="726912" y="453273"/>
                  </a:lnTo>
                  <a:lnTo>
                    <a:pt x="724119" y="453273"/>
                  </a:lnTo>
                  <a:lnTo>
                    <a:pt x="720396" y="452342"/>
                  </a:lnTo>
                  <a:lnTo>
                    <a:pt x="719466" y="449550"/>
                  </a:lnTo>
                </a:path>
                <a:path w="3430270" h="1108709">
                  <a:moveTo>
                    <a:pt x="742734" y="438381"/>
                  </a:moveTo>
                  <a:lnTo>
                    <a:pt x="740873" y="439311"/>
                  </a:lnTo>
                  <a:lnTo>
                    <a:pt x="739011" y="441173"/>
                  </a:lnTo>
                  <a:lnTo>
                    <a:pt x="738081" y="444896"/>
                  </a:lnTo>
                  <a:lnTo>
                    <a:pt x="738081" y="446757"/>
                  </a:lnTo>
                  <a:lnTo>
                    <a:pt x="739011" y="449550"/>
                  </a:lnTo>
                  <a:lnTo>
                    <a:pt x="740873" y="452342"/>
                  </a:lnTo>
                  <a:lnTo>
                    <a:pt x="742734" y="453273"/>
                  </a:lnTo>
                  <a:lnTo>
                    <a:pt x="746457" y="453273"/>
                  </a:lnTo>
                  <a:lnTo>
                    <a:pt x="748319" y="452342"/>
                  </a:lnTo>
                  <a:lnTo>
                    <a:pt x="750180" y="449550"/>
                  </a:lnTo>
                  <a:lnTo>
                    <a:pt x="752042" y="446757"/>
                  </a:lnTo>
                  <a:lnTo>
                    <a:pt x="752042" y="444896"/>
                  </a:lnTo>
                  <a:lnTo>
                    <a:pt x="750180" y="441173"/>
                  </a:lnTo>
                  <a:lnTo>
                    <a:pt x="748319" y="439311"/>
                  </a:lnTo>
                  <a:lnTo>
                    <a:pt x="746457" y="438381"/>
                  </a:lnTo>
                  <a:lnTo>
                    <a:pt x="742734" y="438381"/>
                  </a:lnTo>
                </a:path>
                <a:path w="3430270" h="1108709">
                  <a:moveTo>
                    <a:pt x="759488" y="438381"/>
                  </a:moveTo>
                  <a:lnTo>
                    <a:pt x="759488" y="453273"/>
                  </a:lnTo>
                </a:path>
                <a:path w="3430270" h="1108709">
                  <a:moveTo>
                    <a:pt x="759488" y="442104"/>
                  </a:moveTo>
                  <a:lnTo>
                    <a:pt x="762280" y="439311"/>
                  </a:lnTo>
                  <a:lnTo>
                    <a:pt x="764141" y="438381"/>
                  </a:lnTo>
                  <a:lnTo>
                    <a:pt x="767864" y="438381"/>
                  </a:lnTo>
                  <a:lnTo>
                    <a:pt x="769726" y="439311"/>
                  </a:lnTo>
                  <a:lnTo>
                    <a:pt x="770657" y="442104"/>
                  </a:lnTo>
                  <a:lnTo>
                    <a:pt x="770657" y="453273"/>
                  </a:lnTo>
                </a:path>
                <a:path w="3430270" h="1108709">
                  <a:moveTo>
                    <a:pt x="940983" y="565893"/>
                  </a:moveTo>
                  <a:lnTo>
                    <a:pt x="940983" y="543555"/>
                  </a:lnTo>
                  <a:lnTo>
                    <a:pt x="950291" y="543555"/>
                  </a:lnTo>
                  <a:lnTo>
                    <a:pt x="954014" y="544486"/>
                  </a:lnTo>
                  <a:lnTo>
                    <a:pt x="954944" y="545416"/>
                  </a:lnTo>
                  <a:lnTo>
                    <a:pt x="955875" y="548209"/>
                  </a:lnTo>
                  <a:lnTo>
                    <a:pt x="955875" y="550070"/>
                  </a:lnTo>
                  <a:lnTo>
                    <a:pt x="954944" y="551932"/>
                  </a:lnTo>
                  <a:lnTo>
                    <a:pt x="954014" y="552862"/>
                  </a:lnTo>
                  <a:lnTo>
                    <a:pt x="950291" y="553793"/>
                  </a:lnTo>
                  <a:lnTo>
                    <a:pt x="940983" y="553793"/>
                  </a:lnTo>
                </a:path>
                <a:path w="3430270" h="1108709">
                  <a:moveTo>
                    <a:pt x="948429" y="553793"/>
                  </a:moveTo>
                  <a:lnTo>
                    <a:pt x="955875" y="565893"/>
                  </a:lnTo>
                </a:path>
                <a:path w="3430270" h="1108709">
                  <a:moveTo>
                    <a:pt x="962390" y="557516"/>
                  </a:moveTo>
                  <a:lnTo>
                    <a:pt x="974490" y="557516"/>
                  </a:lnTo>
                  <a:lnTo>
                    <a:pt x="974490" y="555655"/>
                  </a:lnTo>
                  <a:lnTo>
                    <a:pt x="973559" y="552862"/>
                  </a:lnTo>
                  <a:lnTo>
                    <a:pt x="972628" y="551932"/>
                  </a:lnTo>
                  <a:lnTo>
                    <a:pt x="970767" y="551001"/>
                  </a:lnTo>
                  <a:lnTo>
                    <a:pt x="967044" y="551001"/>
                  </a:lnTo>
                  <a:lnTo>
                    <a:pt x="965182" y="551932"/>
                  </a:lnTo>
                  <a:lnTo>
                    <a:pt x="963321" y="553793"/>
                  </a:lnTo>
                  <a:lnTo>
                    <a:pt x="962390" y="557516"/>
                  </a:lnTo>
                  <a:lnTo>
                    <a:pt x="962390" y="559377"/>
                  </a:lnTo>
                  <a:lnTo>
                    <a:pt x="963321" y="563100"/>
                  </a:lnTo>
                  <a:lnTo>
                    <a:pt x="965182" y="564962"/>
                  </a:lnTo>
                  <a:lnTo>
                    <a:pt x="967044" y="565893"/>
                  </a:lnTo>
                  <a:lnTo>
                    <a:pt x="970767" y="565893"/>
                  </a:lnTo>
                  <a:lnTo>
                    <a:pt x="972628" y="564962"/>
                  </a:lnTo>
                  <a:lnTo>
                    <a:pt x="974490" y="563100"/>
                  </a:lnTo>
                </a:path>
                <a:path w="3430270" h="1108709">
                  <a:moveTo>
                    <a:pt x="981005" y="557516"/>
                  </a:moveTo>
                  <a:lnTo>
                    <a:pt x="994036" y="557516"/>
                  </a:lnTo>
                  <a:lnTo>
                    <a:pt x="994036" y="555655"/>
                  </a:lnTo>
                  <a:lnTo>
                    <a:pt x="993105" y="552862"/>
                  </a:lnTo>
                  <a:lnTo>
                    <a:pt x="992174" y="551932"/>
                  </a:lnTo>
                  <a:lnTo>
                    <a:pt x="989382" y="551001"/>
                  </a:lnTo>
                  <a:lnTo>
                    <a:pt x="986590" y="551001"/>
                  </a:lnTo>
                  <a:lnTo>
                    <a:pt x="984728" y="551932"/>
                  </a:lnTo>
                  <a:lnTo>
                    <a:pt x="981936" y="553793"/>
                  </a:lnTo>
                  <a:lnTo>
                    <a:pt x="981005" y="557516"/>
                  </a:lnTo>
                  <a:lnTo>
                    <a:pt x="981005" y="559377"/>
                  </a:lnTo>
                  <a:lnTo>
                    <a:pt x="981936" y="563100"/>
                  </a:lnTo>
                  <a:lnTo>
                    <a:pt x="984728" y="564962"/>
                  </a:lnTo>
                  <a:lnTo>
                    <a:pt x="986590" y="565893"/>
                  </a:lnTo>
                  <a:lnTo>
                    <a:pt x="989382" y="565893"/>
                  </a:lnTo>
                  <a:lnTo>
                    <a:pt x="992174" y="564962"/>
                  </a:lnTo>
                  <a:lnTo>
                    <a:pt x="994036" y="563100"/>
                  </a:lnTo>
                </a:path>
                <a:path w="3430270" h="1108709">
                  <a:moveTo>
                    <a:pt x="999620" y="551001"/>
                  </a:moveTo>
                  <a:lnTo>
                    <a:pt x="1006135" y="565893"/>
                  </a:lnTo>
                  <a:lnTo>
                    <a:pt x="1011720" y="551001"/>
                  </a:lnTo>
                </a:path>
                <a:path w="3430270" h="1108709">
                  <a:moveTo>
                    <a:pt x="1017304" y="557516"/>
                  </a:moveTo>
                  <a:lnTo>
                    <a:pt x="1030335" y="557516"/>
                  </a:lnTo>
                  <a:lnTo>
                    <a:pt x="1030335" y="555655"/>
                  </a:lnTo>
                  <a:lnTo>
                    <a:pt x="1029404" y="552862"/>
                  </a:lnTo>
                  <a:lnTo>
                    <a:pt x="1028473" y="551932"/>
                  </a:lnTo>
                  <a:lnTo>
                    <a:pt x="1025681" y="551001"/>
                  </a:lnTo>
                  <a:lnTo>
                    <a:pt x="1022889" y="551001"/>
                  </a:lnTo>
                  <a:lnTo>
                    <a:pt x="1021027" y="551932"/>
                  </a:lnTo>
                  <a:lnTo>
                    <a:pt x="1018235" y="553793"/>
                  </a:lnTo>
                  <a:lnTo>
                    <a:pt x="1017304" y="557516"/>
                  </a:lnTo>
                  <a:lnTo>
                    <a:pt x="1017304" y="559377"/>
                  </a:lnTo>
                  <a:lnTo>
                    <a:pt x="1018235" y="563100"/>
                  </a:lnTo>
                  <a:lnTo>
                    <a:pt x="1021027" y="564962"/>
                  </a:lnTo>
                  <a:lnTo>
                    <a:pt x="1022889" y="565893"/>
                  </a:lnTo>
                  <a:lnTo>
                    <a:pt x="1025681" y="565893"/>
                  </a:lnTo>
                  <a:lnTo>
                    <a:pt x="1028473" y="564962"/>
                  </a:lnTo>
                  <a:lnTo>
                    <a:pt x="1030335" y="563100"/>
                  </a:lnTo>
                </a:path>
                <a:path w="3430270" h="1108709">
                  <a:moveTo>
                    <a:pt x="1048019" y="553793"/>
                  </a:moveTo>
                  <a:lnTo>
                    <a:pt x="1047088" y="551932"/>
                  </a:lnTo>
                  <a:lnTo>
                    <a:pt x="1044296" y="551001"/>
                  </a:lnTo>
                  <a:lnTo>
                    <a:pt x="1040573" y="551001"/>
                  </a:lnTo>
                  <a:lnTo>
                    <a:pt x="1037781" y="551932"/>
                  </a:lnTo>
                  <a:lnTo>
                    <a:pt x="1036850" y="553793"/>
                  </a:lnTo>
                  <a:lnTo>
                    <a:pt x="1037781" y="556585"/>
                  </a:lnTo>
                  <a:lnTo>
                    <a:pt x="1039642" y="557516"/>
                  </a:lnTo>
                  <a:lnTo>
                    <a:pt x="1045227" y="558447"/>
                  </a:lnTo>
                  <a:lnTo>
                    <a:pt x="1047088" y="559377"/>
                  </a:lnTo>
                  <a:lnTo>
                    <a:pt x="1048019" y="561239"/>
                  </a:lnTo>
                  <a:lnTo>
                    <a:pt x="1048019" y="563100"/>
                  </a:lnTo>
                  <a:lnTo>
                    <a:pt x="1047088" y="564962"/>
                  </a:lnTo>
                  <a:lnTo>
                    <a:pt x="1044296" y="565893"/>
                  </a:lnTo>
                  <a:lnTo>
                    <a:pt x="1040573" y="565893"/>
                  </a:lnTo>
                  <a:lnTo>
                    <a:pt x="1037781" y="564962"/>
                  </a:lnTo>
                  <a:lnTo>
                    <a:pt x="1036850" y="563100"/>
                  </a:lnTo>
                </a:path>
                <a:path w="3430270" h="1108709">
                  <a:moveTo>
                    <a:pt x="1551552" y="506325"/>
                  </a:moveTo>
                  <a:lnTo>
                    <a:pt x="1551552" y="522148"/>
                  </a:lnTo>
                  <a:lnTo>
                    <a:pt x="1552483" y="524940"/>
                  </a:lnTo>
                  <a:lnTo>
                    <a:pt x="1554344" y="527732"/>
                  </a:lnTo>
                  <a:lnTo>
                    <a:pt x="1558067" y="528663"/>
                  </a:lnTo>
                  <a:lnTo>
                    <a:pt x="1559929" y="528663"/>
                  </a:lnTo>
                  <a:lnTo>
                    <a:pt x="1562721" y="527732"/>
                  </a:lnTo>
                  <a:lnTo>
                    <a:pt x="1565513" y="524940"/>
                  </a:lnTo>
                  <a:lnTo>
                    <a:pt x="1566444" y="522148"/>
                  </a:lnTo>
                  <a:lnTo>
                    <a:pt x="1566444" y="506325"/>
                  </a:lnTo>
                </a:path>
                <a:path w="3430270" h="1108709">
                  <a:moveTo>
                    <a:pt x="1574821" y="513771"/>
                  </a:moveTo>
                  <a:lnTo>
                    <a:pt x="1574821" y="536109"/>
                  </a:lnTo>
                </a:path>
                <a:path w="3430270" h="1108709">
                  <a:moveTo>
                    <a:pt x="1574821" y="516563"/>
                  </a:moveTo>
                  <a:lnTo>
                    <a:pt x="1576682" y="514702"/>
                  </a:lnTo>
                  <a:lnTo>
                    <a:pt x="1579474" y="513771"/>
                  </a:lnTo>
                  <a:lnTo>
                    <a:pt x="1582267" y="513771"/>
                  </a:lnTo>
                  <a:lnTo>
                    <a:pt x="1584128" y="514702"/>
                  </a:lnTo>
                  <a:lnTo>
                    <a:pt x="1586920" y="516563"/>
                  </a:lnTo>
                  <a:lnTo>
                    <a:pt x="1587851" y="520286"/>
                  </a:lnTo>
                  <a:lnTo>
                    <a:pt x="1587851" y="522148"/>
                  </a:lnTo>
                  <a:lnTo>
                    <a:pt x="1586920" y="524940"/>
                  </a:lnTo>
                  <a:lnTo>
                    <a:pt x="1584128" y="527732"/>
                  </a:lnTo>
                  <a:lnTo>
                    <a:pt x="1582267" y="528663"/>
                  </a:lnTo>
                  <a:lnTo>
                    <a:pt x="1579474" y="528663"/>
                  </a:lnTo>
                  <a:lnTo>
                    <a:pt x="1576682" y="527732"/>
                  </a:lnTo>
                  <a:lnTo>
                    <a:pt x="1574821" y="524940"/>
                  </a:lnTo>
                </a:path>
                <a:path w="3430270" h="1108709">
                  <a:moveTo>
                    <a:pt x="1596228" y="506325"/>
                  </a:moveTo>
                  <a:lnTo>
                    <a:pt x="1596228" y="524009"/>
                  </a:lnTo>
                  <a:lnTo>
                    <a:pt x="1597159" y="527732"/>
                  </a:lnTo>
                  <a:lnTo>
                    <a:pt x="1599020" y="528663"/>
                  </a:lnTo>
                  <a:lnTo>
                    <a:pt x="1601812" y="528663"/>
                  </a:lnTo>
                </a:path>
                <a:path w="3430270" h="1108709">
                  <a:moveTo>
                    <a:pt x="1592505" y="513771"/>
                  </a:moveTo>
                  <a:lnTo>
                    <a:pt x="1599951" y="513771"/>
                  </a:lnTo>
                </a:path>
                <a:path w="3430270" h="1108709">
                  <a:moveTo>
                    <a:pt x="1612051" y="513771"/>
                  </a:moveTo>
                  <a:lnTo>
                    <a:pt x="1610189" y="514702"/>
                  </a:lnTo>
                  <a:lnTo>
                    <a:pt x="1607397" y="516563"/>
                  </a:lnTo>
                  <a:lnTo>
                    <a:pt x="1606466" y="520286"/>
                  </a:lnTo>
                  <a:lnTo>
                    <a:pt x="1606466" y="522148"/>
                  </a:lnTo>
                  <a:lnTo>
                    <a:pt x="1607397" y="524940"/>
                  </a:lnTo>
                  <a:lnTo>
                    <a:pt x="1610189" y="527732"/>
                  </a:lnTo>
                  <a:lnTo>
                    <a:pt x="1612051" y="528663"/>
                  </a:lnTo>
                  <a:lnTo>
                    <a:pt x="1614843" y="528663"/>
                  </a:lnTo>
                  <a:lnTo>
                    <a:pt x="1617635" y="527732"/>
                  </a:lnTo>
                  <a:lnTo>
                    <a:pt x="1619497" y="524940"/>
                  </a:lnTo>
                  <a:lnTo>
                    <a:pt x="1620427" y="522148"/>
                  </a:lnTo>
                  <a:lnTo>
                    <a:pt x="1620427" y="520286"/>
                  </a:lnTo>
                  <a:lnTo>
                    <a:pt x="1619497" y="516563"/>
                  </a:lnTo>
                  <a:lnTo>
                    <a:pt x="1617635" y="514702"/>
                  </a:lnTo>
                  <a:lnTo>
                    <a:pt x="1614843" y="513771"/>
                  </a:lnTo>
                  <a:lnTo>
                    <a:pt x="1612051" y="513771"/>
                  </a:lnTo>
                </a:path>
                <a:path w="3430270" h="1108709">
                  <a:moveTo>
                    <a:pt x="1627873" y="513771"/>
                  </a:moveTo>
                  <a:lnTo>
                    <a:pt x="1627873" y="528663"/>
                  </a:lnTo>
                </a:path>
                <a:path w="3430270" h="1108709">
                  <a:moveTo>
                    <a:pt x="1627873" y="517494"/>
                  </a:moveTo>
                  <a:lnTo>
                    <a:pt x="1631596" y="514702"/>
                  </a:lnTo>
                  <a:lnTo>
                    <a:pt x="1633458" y="513771"/>
                  </a:lnTo>
                  <a:lnTo>
                    <a:pt x="1636250" y="513771"/>
                  </a:lnTo>
                  <a:lnTo>
                    <a:pt x="1639042" y="514702"/>
                  </a:lnTo>
                  <a:lnTo>
                    <a:pt x="1639973" y="517494"/>
                  </a:lnTo>
                  <a:lnTo>
                    <a:pt x="1639973" y="528663"/>
                  </a:lnTo>
                </a:path>
                <a:path w="3430270" h="1108709">
                  <a:moveTo>
                    <a:pt x="1176462" y="469095"/>
                  </a:moveTo>
                  <a:lnTo>
                    <a:pt x="1181115" y="491433"/>
                  </a:lnTo>
                  <a:lnTo>
                    <a:pt x="1186700" y="469095"/>
                  </a:lnTo>
                  <a:lnTo>
                    <a:pt x="1192284" y="491433"/>
                  </a:lnTo>
                  <a:lnTo>
                    <a:pt x="1197869" y="469095"/>
                  </a:lnTo>
                </a:path>
                <a:path w="3430270" h="1108709">
                  <a:moveTo>
                    <a:pt x="1215553" y="476541"/>
                  </a:moveTo>
                  <a:lnTo>
                    <a:pt x="1215553" y="491433"/>
                  </a:lnTo>
                </a:path>
                <a:path w="3430270" h="1108709">
                  <a:moveTo>
                    <a:pt x="1215553" y="480264"/>
                  </a:moveTo>
                  <a:lnTo>
                    <a:pt x="1213692" y="477472"/>
                  </a:lnTo>
                  <a:lnTo>
                    <a:pt x="1210899" y="476541"/>
                  </a:lnTo>
                  <a:lnTo>
                    <a:pt x="1208107" y="476541"/>
                  </a:lnTo>
                  <a:lnTo>
                    <a:pt x="1206246" y="477472"/>
                  </a:lnTo>
                  <a:lnTo>
                    <a:pt x="1203453" y="480264"/>
                  </a:lnTo>
                  <a:lnTo>
                    <a:pt x="1202523" y="483056"/>
                  </a:lnTo>
                  <a:lnTo>
                    <a:pt x="1202523" y="484918"/>
                  </a:lnTo>
                  <a:lnTo>
                    <a:pt x="1203453" y="488641"/>
                  </a:lnTo>
                  <a:lnTo>
                    <a:pt x="1206246" y="490502"/>
                  </a:lnTo>
                  <a:lnTo>
                    <a:pt x="1208107" y="491433"/>
                  </a:lnTo>
                  <a:lnTo>
                    <a:pt x="1210899" y="491433"/>
                  </a:lnTo>
                  <a:lnTo>
                    <a:pt x="1213692" y="490502"/>
                  </a:lnTo>
                  <a:lnTo>
                    <a:pt x="1215553" y="488641"/>
                  </a:lnTo>
                </a:path>
                <a:path w="3430270" h="1108709">
                  <a:moveTo>
                    <a:pt x="1223930" y="476541"/>
                  </a:moveTo>
                  <a:lnTo>
                    <a:pt x="1223930" y="491433"/>
                  </a:lnTo>
                </a:path>
                <a:path w="3430270" h="1108709">
                  <a:moveTo>
                    <a:pt x="1223930" y="483056"/>
                  </a:moveTo>
                  <a:lnTo>
                    <a:pt x="1224860" y="480264"/>
                  </a:lnTo>
                  <a:lnTo>
                    <a:pt x="1227653" y="477472"/>
                  </a:lnTo>
                  <a:lnTo>
                    <a:pt x="1229514" y="476541"/>
                  </a:lnTo>
                  <a:lnTo>
                    <a:pt x="1232306" y="476541"/>
                  </a:lnTo>
                </a:path>
                <a:path w="3430270" h="1108709">
                  <a:moveTo>
                    <a:pt x="1249991" y="469095"/>
                  </a:moveTo>
                  <a:lnTo>
                    <a:pt x="1249991" y="491433"/>
                  </a:lnTo>
                </a:path>
                <a:path w="3430270" h="1108709">
                  <a:moveTo>
                    <a:pt x="1249991" y="480264"/>
                  </a:moveTo>
                  <a:lnTo>
                    <a:pt x="1247198" y="477472"/>
                  </a:lnTo>
                  <a:lnTo>
                    <a:pt x="1245337" y="476541"/>
                  </a:lnTo>
                  <a:lnTo>
                    <a:pt x="1242545" y="476541"/>
                  </a:lnTo>
                  <a:lnTo>
                    <a:pt x="1239752" y="477472"/>
                  </a:lnTo>
                  <a:lnTo>
                    <a:pt x="1237891" y="480264"/>
                  </a:lnTo>
                  <a:lnTo>
                    <a:pt x="1236960" y="483056"/>
                  </a:lnTo>
                  <a:lnTo>
                    <a:pt x="1236960" y="484918"/>
                  </a:lnTo>
                  <a:lnTo>
                    <a:pt x="1237891" y="488641"/>
                  </a:lnTo>
                  <a:lnTo>
                    <a:pt x="1239752" y="490502"/>
                  </a:lnTo>
                  <a:lnTo>
                    <a:pt x="1242545" y="491433"/>
                  </a:lnTo>
                  <a:lnTo>
                    <a:pt x="1245337" y="491433"/>
                  </a:lnTo>
                  <a:lnTo>
                    <a:pt x="1247198" y="490502"/>
                  </a:lnTo>
                  <a:lnTo>
                    <a:pt x="1249991" y="488641"/>
                  </a:lnTo>
                </a:path>
                <a:path w="3430270" h="1108709">
                  <a:moveTo>
                    <a:pt x="1387741" y="510048"/>
                  </a:moveTo>
                  <a:lnTo>
                    <a:pt x="1386810" y="508186"/>
                  </a:lnTo>
                  <a:lnTo>
                    <a:pt x="1384018" y="506325"/>
                  </a:lnTo>
                  <a:lnTo>
                    <a:pt x="1382156" y="504464"/>
                  </a:lnTo>
                  <a:lnTo>
                    <a:pt x="1378433" y="504464"/>
                  </a:lnTo>
                  <a:lnTo>
                    <a:pt x="1375641" y="506325"/>
                  </a:lnTo>
                  <a:lnTo>
                    <a:pt x="1373780" y="508186"/>
                  </a:lnTo>
                  <a:lnTo>
                    <a:pt x="1372849" y="510048"/>
                  </a:lnTo>
                  <a:lnTo>
                    <a:pt x="1371918" y="513771"/>
                  </a:lnTo>
                  <a:lnTo>
                    <a:pt x="1371918" y="518425"/>
                  </a:lnTo>
                  <a:lnTo>
                    <a:pt x="1372849" y="522148"/>
                  </a:lnTo>
                  <a:lnTo>
                    <a:pt x="1373780" y="524009"/>
                  </a:lnTo>
                  <a:lnTo>
                    <a:pt x="1375641" y="525871"/>
                  </a:lnTo>
                  <a:lnTo>
                    <a:pt x="1378433" y="526801"/>
                  </a:lnTo>
                  <a:lnTo>
                    <a:pt x="1382156" y="526801"/>
                  </a:lnTo>
                  <a:lnTo>
                    <a:pt x="1384018" y="525871"/>
                  </a:lnTo>
                  <a:lnTo>
                    <a:pt x="1386810" y="524009"/>
                  </a:lnTo>
                  <a:lnTo>
                    <a:pt x="1387741" y="522148"/>
                  </a:lnTo>
                </a:path>
                <a:path w="3430270" h="1108709">
                  <a:moveTo>
                    <a:pt x="1395187" y="511909"/>
                  </a:moveTo>
                  <a:lnTo>
                    <a:pt x="1395187" y="526801"/>
                  </a:lnTo>
                </a:path>
                <a:path w="3430270" h="1108709">
                  <a:moveTo>
                    <a:pt x="1395187" y="518425"/>
                  </a:moveTo>
                  <a:lnTo>
                    <a:pt x="1396118" y="515632"/>
                  </a:lnTo>
                  <a:lnTo>
                    <a:pt x="1397979" y="513771"/>
                  </a:lnTo>
                  <a:lnTo>
                    <a:pt x="1400771" y="511909"/>
                  </a:lnTo>
                  <a:lnTo>
                    <a:pt x="1403564" y="511909"/>
                  </a:lnTo>
                </a:path>
                <a:path w="3430270" h="1108709">
                  <a:moveTo>
                    <a:pt x="1420317" y="511909"/>
                  </a:moveTo>
                  <a:lnTo>
                    <a:pt x="1420317" y="526801"/>
                  </a:lnTo>
                </a:path>
                <a:path w="3430270" h="1108709">
                  <a:moveTo>
                    <a:pt x="1420317" y="515632"/>
                  </a:moveTo>
                  <a:lnTo>
                    <a:pt x="1418456" y="513771"/>
                  </a:lnTo>
                  <a:lnTo>
                    <a:pt x="1416594" y="511909"/>
                  </a:lnTo>
                  <a:lnTo>
                    <a:pt x="1412871" y="511909"/>
                  </a:lnTo>
                  <a:lnTo>
                    <a:pt x="1411010" y="513771"/>
                  </a:lnTo>
                  <a:lnTo>
                    <a:pt x="1409148" y="515632"/>
                  </a:lnTo>
                  <a:lnTo>
                    <a:pt x="1408217" y="518425"/>
                  </a:lnTo>
                  <a:lnTo>
                    <a:pt x="1408217" y="521217"/>
                  </a:lnTo>
                  <a:lnTo>
                    <a:pt x="1409148" y="524009"/>
                  </a:lnTo>
                  <a:lnTo>
                    <a:pt x="1411010" y="525871"/>
                  </a:lnTo>
                  <a:lnTo>
                    <a:pt x="1412871" y="526801"/>
                  </a:lnTo>
                  <a:lnTo>
                    <a:pt x="1416594" y="526801"/>
                  </a:lnTo>
                  <a:lnTo>
                    <a:pt x="1418456" y="525871"/>
                  </a:lnTo>
                  <a:lnTo>
                    <a:pt x="1420317" y="524009"/>
                  </a:lnTo>
                </a:path>
                <a:path w="3430270" h="1108709">
                  <a:moveTo>
                    <a:pt x="1428694" y="511909"/>
                  </a:moveTo>
                  <a:lnTo>
                    <a:pt x="1428694" y="526801"/>
                  </a:lnTo>
                </a:path>
                <a:path w="3430270" h="1108709">
                  <a:moveTo>
                    <a:pt x="1428694" y="516563"/>
                  </a:moveTo>
                  <a:lnTo>
                    <a:pt x="1432417" y="513771"/>
                  </a:lnTo>
                  <a:lnTo>
                    <a:pt x="1434278" y="511909"/>
                  </a:lnTo>
                  <a:lnTo>
                    <a:pt x="1438001" y="511909"/>
                  </a:lnTo>
                  <a:lnTo>
                    <a:pt x="1439863" y="513771"/>
                  </a:lnTo>
                  <a:lnTo>
                    <a:pt x="1440793" y="516563"/>
                  </a:lnTo>
                  <a:lnTo>
                    <a:pt x="1440793" y="526801"/>
                  </a:lnTo>
                </a:path>
                <a:path w="3430270" h="1108709">
                  <a:moveTo>
                    <a:pt x="1448239" y="518425"/>
                  </a:moveTo>
                  <a:lnTo>
                    <a:pt x="1461270" y="518425"/>
                  </a:lnTo>
                  <a:lnTo>
                    <a:pt x="1461270" y="516563"/>
                  </a:lnTo>
                  <a:lnTo>
                    <a:pt x="1460339" y="514702"/>
                  </a:lnTo>
                  <a:lnTo>
                    <a:pt x="1458478" y="513771"/>
                  </a:lnTo>
                  <a:lnTo>
                    <a:pt x="1456616" y="511909"/>
                  </a:lnTo>
                  <a:lnTo>
                    <a:pt x="1453824" y="511909"/>
                  </a:lnTo>
                  <a:lnTo>
                    <a:pt x="1451032" y="513771"/>
                  </a:lnTo>
                  <a:lnTo>
                    <a:pt x="1449170" y="515632"/>
                  </a:lnTo>
                  <a:lnTo>
                    <a:pt x="1448239" y="518425"/>
                  </a:lnTo>
                  <a:lnTo>
                    <a:pt x="1448239" y="521217"/>
                  </a:lnTo>
                  <a:lnTo>
                    <a:pt x="1449170" y="524009"/>
                  </a:lnTo>
                  <a:lnTo>
                    <a:pt x="1451032" y="525871"/>
                  </a:lnTo>
                  <a:lnTo>
                    <a:pt x="1453824" y="526801"/>
                  </a:lnTo>
                  <a:lnTo>
                    <a:pt x="1456616" y="526801"/>
                  </a:lnTo>
                  <a:lnTo>
                    <a:pt x="1458478" y="525871"/>
                  </a:lnTo>
                  <a:lnTo>
                    <a:pt x="1461270" y="524009"/>
                  </a:lnTo>
                </a:path>
                <a:path w="3430270" h="1108709">
                  <a:moveTo>
                    <a:pt x="1731186" y="528663"/>
                  </a:moveTo>
                  <a:lnTo>
                    <a:pt x="1731186" y="506325"/>
                  </a:lnTo>
                  <a:lnTo>
                    <a:pt x="1741424" y="506325"/>
                  </a:lnTo>
                  <a:lnTo>
                    <a:pt x="1744216" y="507256"/>
                  </a:lnTo>
                  <a:lnTo>
                    <a:pt x="1745147" y="508186"/>
                  </a:lnTo>
                  <a:lnTo>
                    <a:pt x="1746078" y="510048"/>
                  </a:lnTo>
                  <a:lnTo>
                    <a:pt x="1746078" y="512840"/>
                  </a:lnTo>
                  <a:lnTo>
                    <a:pt x="1745147" y="514702"/>
                  </a:lnTo>
                  <a:lnTo>
                    <a:pt x="1744216" y="515632"/>
                  </a:lnTo>
                  <a:lnTo>
                    <a:pt x="1741424" y="516563"/>
                  </a:lnTo>
                  <a:lnTo>
                    <a:pt x="1731186" y="516563"/>
                  </a:lnTo>
                </a:path>
                <a:path w="3430270" h="1108709">
                  <a:moveTo>
                    <a:pt x="1738632" y="516563"/>
                  </a:moveTo>
                  <a:lnTo>
                    <a:pt x="1746078" y="528663"/>
                  </a:lnTo>
                </a:path>
                <a:path w="3430270" h="1108709">
                  <a:moveTo>
                    <a:pt x="1752593" y="520286"/>
                  </a:moveTo>
                  <a:lnTo>
                    <a:pt x="1765624" y="520286"/>
                  </a:lnTo>
                  <a:lnTo>
                    <a:pt x="1765624" y="517494"/>
                  </a:lnTo>
                  <a:lnTo>
                    <a:pt x="1764693" y="515632"/>
                  </a:lnTo>
                  <a:lnTo>
                    <a:pt x="1763762" y="514702"/>
                  </a:lnTo>
                  <a:lnTo>
                    <a:pt x="1760970" y="513771"/>
                  </a:lnTo>
                  <a:lnTo>
                    <a:pt x="1758178" y="513771"/>
                  </a:lnTo>
                  <a:lnTo>
                    <a:pt x="1756316" y="514702"/>
                  </a:lnTo>
                  <a:lnTo>
                    <a:pt x="1753524" y="516563"/>
                  </a:lnTo>
                  <a:lnTo>
                    <a:pt x="1752593" y="520286"/>
                  </a:lnTo>
                  <a:lnTo>
                    <a:pt x="1752593" y="522148"/>
                  </a:lnTo>
                  <a:lnTo>
                    <a:pt x="1753524" y="524940"/>
                  </a:lnTo>
                  <a:lnTo>
                    <a:pt x="1756316" y="527732"/>
                  </a:lnTo>
                  <a:lnTo>
                    <a:pt x="1758178" y="528663"/>
                  </a:lnTo>
                  <a:lnTo>
                    <a:pt x="1760970" y="528663"/>
                  </a:lnTo>
                  <a:lnTo>
                    <a:pt x="1763762" y="527732"/>
                  </a:lnTo>
                  <a:lnTo>
                    <a:pt x="1765624" y="524940"/>
                  </a:lnTo>
                </a:path>
                <a:path w="3430270" h="1108709">
                  <a:moveTo>
                    <a:pt x="1785169" y="513771"/>
                  </a:moveTo>
                  <a:lnTo>
                    <a:pt x="1785169" y="528663"/>
                  </a:lnTo>
                </a:path>
                <a:path w="3430270" h="1108709">
                  <a:moveTo>
                    <a:pt x="1785169" y="516563"/>
                  </a:moveTo>
                  <a:lnTo>
                    <a:pt x="1782377" y="514702"/>
                  </a:lnTo>
                  <a:lnTo>
                    <a:pt x="1780515" y="513771"/>
                  </a:lnTo>
                  <a:lnTo>
                    <a:pt x="1777723" y="513771"/>
                  </a:lnTo>
                  <a:lnTo>
                    <a:pt x="1774931" y="514702"/>
                  </a:lnTo>
                  <a:lnTo>
                    <a:pt x="1773070" y="516563"/>
                  </a:lnTo>
                  <a:lnTo>
                    <a:pt x="1772139" y="520286"/>
                  </a:lnTo>
                  <a:lnTo>
                    <a:pt x="1772139" y="522148"/>
                  </a:lnTo>
                  <a:lnTo>
                    <a:pt x="1773070" y="524940"/>
                  </a:lnTo>
                  <a:lnTo>
                    <a:pt x="1774931" y="527732"/>
                  </a:lnTo>
                  <a:lnTo>
                    <a:pt x="1777723" y="528663"/>
                  </a:lnTo>
                  <a:lnTo>
                    <a:pt x="1780515" y="528663"/>
                  </a:lnTo>
                  <a:lnTo>
                    <a:pt x="1782377" y="527732"/>
                  </a:lnTo>
                  <a:lnTo>
                    <a:pt x="1785169" y="524940"/>
                  </a:lnTo>
                </a:path>
                <a:path w="3430270" h="1108709">
                  <a:moveTo>
                    <a:pt x="1804715" y="513771"/>
                  </a:moveTo>
                  <a:lnTo>
                    <a:pt x="1804715" y="530524"/>
                  </a:lnTo>
                  <a:lnTo>
                    <a:pt x="1803784" y="534247"/>
                  </a:lnTo>
                  <a:lnTo>
                    <a:pt x="1802853" y="535178"/>
                  </a:lnTo>
                  <a:lnTo>
                    <a:pt x="1800992" y="536109"/>
                  </a:lnTo>
                  <a:lnTo>
                    <a:pt x="1797269" y="536109"/>
                  </a:lnTo>
                  <a:lnTo>
                    <a:pt x="1795407" y="535178"/>
                  </a:lnTo>
                </a:path>
                <a:path w="3430270" h="1108709">
                  <a:moveTo>
                    <a:pt x="1804715" y="516563"/>
                  </a:moveTo>
                  <a:lnTo>
                    <a:pt x="1802853" y="514702"/>
                  </a:lnTo>
                  <a:lnTo>
                    <a:pt x="1800992" y="513771"/>
                  </a:lnTo>
                  <a:lnTo>
                    <a:pt x="1797269" y="513771"/>
                  </a:lnTo>
                  <a:lnTo>
                    <a:pt x="1795407" y="514702"/>
                  </a:lnTo>
                  <a:lnTo>
                    <a:pt x="1793546" y="516563"/>
                  </a:lnTo>
                  <a:lnTo>
                    <a:pt x="1792615" y="520286"/>
                  </a:lnTo>
                  <a:lnTo>
                    <a:pt x="1792615" y="522148"/>
                  </a:lnTo>
                  <a:lnTo>
                    <a:pt x="1793546" y="524940"/>
                  </a:lnTo>
                  <a:lnTo>
                    <a:pt x="1795407" y="527732"/>
                  </a:lnTo>
                  <a:lnTo>
                    <a:pt x="1797269" y="528663"/>
                  </a:lnTo>
                  <a:lnTo>
                    <a:pt x="1800992" y="528663"/>
                  </a:lnTo>
                  <a:lnTo>
                    <a:pt x="1802853" y="527732"/>
                  </a:lnTo>
                  <a:lnTo>
                    <a:pt x="1804715" y="524940"/>
                  </a:lnTo>
                </a:path>
                <a:path w="3430270" h="1108709">
                  <a:moveTo>
                    <a:pt x="1825191" y="513771"/>
                  </a:moveTo>
                  <a:lnTo>
                    <a:pt x="1825191" y="528663"/>
                  </a:lnTo>
                </a:path>
                <a:path w="3430270" h="1108709">
                  <a:moveTo>
                    <a:pt x="1825191" y="516563"/>
                  </a:moveTo>
                  <a:lnTo>
                    <a:pt x="1823330" y="514702"/>
                  </a:lnTo>
                  <a:lnTo>
                    <a:pt x="1820538" y="513771"/>
                  </a:lnTo>
                  <a:lnTo>
                    <a:pt x="1817745" y="513771"/>
                  </a:lnTo>
                  <a:lnTo>
                    <a:pt x="1815884" y="514702"/>
                  </a:lnTo>
                  <a:lnTo>
                    <a:pt x="1813092" y="516563"/>
                  </a:lnTo>
                  <a:lnTo>
                    <a:pt x="1812161" y="520286"/>
                  </a:lnTo>
                  <a:lnTo>
                    <a:pt x="1812161" y="522148"/>
                  </a:lnTo>
                  <a:lnTo>
                    <a:pt x="1813092" y="524940"/>
                  </a:lnTo>
                  <a:lnTo>
                    <a:pt x="1815884" y="527732"/>
                  </a:lnTo>
                  <a:lnTo>
                    <a:pt x="1817745" y="528663"/>
                  </a:lnTo>
                  <a:lnTo>
                    <a:pt x="1820538" y="528663"/>
                  </a:lnTo>
                  <a:lnTo>
                    <a:pt x="1823330" y="527732"/>
                  </a:lnTo>
                  <a:lnTo>
                    <a:pt x="1825191" y="524940"/>
                  </a:lnTo>
                </a:path>
                <a:path w="3430270" h="1108709">
                  <a:moveTo>
                    <a:pt x="1833568" y="513771"/>
                  </a:moveTo>
                  <a:lnTo>
                    <a:pt x="1833568" y="528663"/>
                  </a:lnTo>
                </a:path>
                <a:path w="3430270" h="1108709">
                  <a:moveTo>
                    <a:pt x="1833568" y="517494"/>
                  </a:moveTo>
                  <a:lnTo>
                    <a:pt x="1837291" y="514702"/>
                  </a:lnTo>
                  <a:lnTo>
                    <a:pt x="1839152" y="513771"/>
                  </a:lnTo>
                  <a:lnTo>
                    <a:pt x="1841945" y="513771"/>
                  </a:lnTo>
                  <a:lnTo>
                    <a:pt x="1844737" y="514702"/>
                  </a:lnTo>
                  <a:lnTo>
                    <a:pt x="1845668" y="517494"/>
                  </a:lnTo>
                  <a:lnTo>
                    <a:pt x="1845668" y="528663"/>
                  </a:lnTo>
                </a:path>
                <a:path w="3430270" h="1108709">
                  <a:moveTo>
                    <a:pt x="1955496" y="528663"/>
                  </a:moveTo>
                  <a:lnTo>
                    <a:pt x="1955496" y="551001"/>
                  </a:lnTo>
                </a:path>
                <a:path w="3430270" h="1108709">
                  <a:moveTo>
                    <a:pt x="1963872" y="536109"/>
                  </a:moveTo>
                  <a:lnTo>
                    <a:pt x="1963872" y="551001"/>
                  </a:lnTo>
                </a:path>
                <a:path w="3430270" h="1108709">
                  <a:moveTo>
                    <a:pt x="1963872" y="542624"/>
                  </a:moveTo>
                  <a:lnTo>
                    <a:pt x="1964803" y="539832"/>
                  </a:lnTo>
                  <a:lnTo>
                    <a:pt x="1966665" y="537040"/>
                  </a:lnTo>
                  <a:lnTo>
                    <a:pt x="1969457" y="536109"/>
                  </a:lnTo>
                  <a:lnTo>
                    <a:pt x="1972249" y="536109"/>
                  </a:lnTo>
                </a:path>
                <a:path w="3430270" h="1108709">
                  <a:moveTo>
                    <a:pt x="1976903" y="529594"/>
                  </a:moveTo>
                  <a:lnTo>
                    <a:pt x="1977833" y="530524"/>
                  </a:lnTo>
                  <a:lnTo>
                    <a:pt x="1978764" y="529594"/>
                  </a:lnTo>
                  <a:lnTo>
                    <a:pt x="1977833" y="528663"/>
                  </a:lnTo>
                  <a:lnTo>
                    <a:pt x="1976903" y="529594"/>
                  </a:lnTo>
                </a:path>
                <a:path w="3430270" h="1108709">
                  <a:moveTo>
                    <a:pt x="1977833" y="537040"/>
                  </a:moveTo>
                  <a:lnTo>
                    <a:pt x="1977833" y="551001"/>
                  </a:lnTo>
                </a:path>
                <a:path w="3430270" h="1108709">
                  <a:moveTo>
                    <a:pt x="1990864" y="536109"/>
                  </a:moveTo>
                  <a:lnTo>
                    <a:pt x="1988072" y="537040"/>
                  </a:lnTo>
                  <a:lnTo>
                    <a:pt x="1986210" y="539832"/>
                  </a:lnTo>
                  <a:lnTo>
                    <a:pt x="1985279" y="542624"/>
                  </a:lnTo>
                  <a:lnTo>
                    <a:pt x="1985279" y="544486"/>
                  </a:lnTo>
                  <a:lnTo>
                    <a:pt x="1986210" y="548209"/>
                  </a:lnTo>
                  <a:lnTo>
                    <a:pt x="1988072" y="550070"/>
                  </a:lnTo>
                  <a:lnTo>
                    <a:pt x="1990864" y="551001"/>
                  </a:lnTo>
                  <a:lnTo>
                    <a:pt x="1993656" y="551001"/>
                  </a:lnTo>
                  <a:lnTo>
                    <a:pt x="1995518" y="550070"/>
                  </a:lnTo>
                  <a:lnTo>
                    <a:pt x="1998310" y="548209"/>
                  </a:lnTo>
                  <a:lnTo>
                    <a:pt x="1999241" y="544486"/>
                  </a:lnTo>
                  <a:lnTo>
                    <a:pt x="1999241" y="542624"/>
                  </a:lnTo>
                  <a:lnTo>
                    <a:pt x="1998310" y="539832"/>
                  </a:lnTo>
                  <a:lnTo>
                    <a:pt x="1995518" y="537040"/>
                  </a:lnTo>
                  <a:lnTo>
                    <a:pt x="1993656" y="536109"/>
                  </a:lnTo>
                  <a:lnTo>
                    <a:pt x="1990864" y="536109"/>
                  </a:lnTo>
                </a:path>
                <a:path w="3430270" h="1108709">
                  <a:moveTo>
                    <a:pt x="2006687" y="536109"/>
                  </a:moveTo>
                  <a:lnTo>
                    <a:pt x="2006687" y="551001"/>
                  </a:lnTo>
                </a:path>
                <a:path w="3430270" h="1108709">
                  <a:moveTo>
                    <a:pt x="2006687" y="540763"/>
                  </a:moveTo>
                  <a:lnTo>
                    <a:pt x="2009479" y="537040"/>
                  </a:lnTo>
                  <a:lnTo>
                    <a:pt x="2011340" y="536109"/>
                  </a:lnTo>
                  <a:lnTo>
                    <a:pt x="2015063" y="536109"/>
                  </a:lnTo>
                  <a:lnTo>
                    <a:pt x="2016925" y="537040"/>
                  </a:lnTo>
                  <a:lnTo>
                    <a:pt x="2017856" y="540763"/>
                  </a:lnTo>
                  <a:lnTo>
                    <a:pt x="2017856" y="551001"/>
                  </a:lnTo>
                </a:path>
                <a:path w="3430270" h="1108709">
                  <a:moveTo>
                    <a:pt x="1260229" y="740873"/>
                  </a:moveTo>
                  <a:lnTo>
                    <a:pt x="1260229" y="718535"/>
                  </a:lnTo>
                  <a:lnTo>
                    <a:pt x="1270467" y="718535"/>
                  </a:lnTo>
                  <a:lnTo>
                    <a:pt x="1273259" y="719466"/>
                  </a:lnTo>
                  <a:lnTo>
                    <a:pt x="1274190" y="720396"/>
                  </a:lnTo>
                  <a:lnTo>
                    <a:pt x="1275121" y="723189"/>
                  </a:lnTo>
                  <a:lnTo>
                    <a:pt x="1275121" y="725981"/>
                  </a:lnTo>
                  <a:lnTo>
                    <a:pt x="1274190" y="727842"/>
                  </a:lnTo>
                  <a:lnTo>
                    <a:pt x="1273259" y="728773"/>
                  </a:lnTo>
                  <a:lnTo>
                    <a:pt x="1270467" y="730635"/>
                  </a:lnTo>
                  <a:lnTo>
                    <a:pt x="1260229" y="730635"/>
                  </a:lnTo>
                </a:path>
                <a:path w="3430270" h="1108709">
                  <a:moveTo>
                    <a:pt x="1281636" y="732496"/>
                  </a:moveTo>
                  <a:lnTo>
                    <a:pt x="1294666" y="732496"/>
                  </a:lnTo>
                  <a:lnTo>
                    <a:pt x="1294666" y="730635"/>
                  </a:lnTo>
                  <a:lnTo>
                    <a:pt x="1293736" y="727842"/>
                  </a:lnTo>
                  <a:lnTo>
                    <a:pt x="1292805" y="726912"/>
                  </a:lnTo>
                  <a:lnTo>
                    <a:pt x="1290013" y="725981"/>
                  </a:lnTo>
                  <a:lnTo>
                    <a:pt x="1287220" y="725981"/>
                  </a:lnTo>
                  <a:lnTo>
                    <a:pt x="1285359" y="726912"/>
                  </a:lnTo>
                  <a:lnTo>
                    <a:pt x="1282567" y="728773"/>
                  </a:lnTo>
                  <a:lnTo>
                    <a:pt x="1281636" y="732496"/>
                  </a:lnTo>
                  <a:lnTo>
                    <a:pt x="1281636" y="734358"/>
                  </a:lnTo>
                  <a:lnTo>
                    <a:pt x="1282567" y="738081"/>
                  </a:lnTo>
                  <a:lnTo>
                    <a:pt x="1285359" y="739942"/>
                  </a:lnTo>
                  <a:lnTo>
                    <a:pt x="1287220" y="740873"/>
                  </a:lnTo>
                  <a:lnTo>
                    <a:pt x="1290013" y="740873"/>
                  </a:lnTo>
                  <a:lnTo>
                    <a:pt x="1292805" y="739942"/>
                  </a:lnTo>
                  <a:lnTo>
                    <a:pt x="1294666" y="738081"/>
                  </a:lnTo>
                </a:path>
                <a:path w="3430270" h="1108709">
                  <a:moveTo>
                    <a:pt x="1314212" y="728773"/>
                  </a:moveTo>
                  <a:lnTo>
                    <a:pt x="1311420" y="726912"/>
                  </a:lnTo>
                  <a:lnTo>
                    <a:pt x="1309558" y="725981"/>
                  </a:lnTo>
                  <a:lnTo>
                    <a:pt x="1306766" y="725981"/>
                  </a:lnTo>
                  <a:lnTo>
                    <a:pt x="1303974" y="726912"/>
                  </a:lnTo>
                  <a:lnTo>
                    <a:pt x="1302112" y="728773"/>
                  </a:lnTo>
                  <a:lnTo>
                    <a:pt x="1301182" y="732496"/>
                  </a:lnTo>
                  <a:lnTo>
                    <a:pt x="1301182" y="734358"/>
                  </a:lnTo>
                  <a:lnTo>
                    <a:pt x="1302112" y="738081"/>
                  </a:lnTo>
                  <a:lnTo>
                    <a:pt x="1303974" y="739942"/>
                  </a:lnTo>
                  <a:lnTo>
                    <a:pt x="1306766" y="740873"/>
                  </a:lnTo>
                  <a:lnTo>
                    <a:pt x="1309558" y="740873"/>
                  </a:lnTo>
                  <a:lnTo>
                    <a:pt x="1311420" y="739942"/>
                  </a:lnTo>
                  <a:lnTo>
                    <a:pt x="1314212" y="738081"/>
                  </a:lnTo>
                </a:path>
                <a:path w="3430270" h="1108709">
                  <a:moveTo>
                    <a:pt x="1325381" y="725981"/>
                  </a:moveTo>
                  <a:lnTo>
                    <a:pt x="1323519" y="726912"/>
                  </a:lnTo>
                  <a:lnTo>
                    <a:pt x="1321658" y="728773"/>
                  </a:lnTo>
                  <a:lnTo>
                    <a:pt x="1319796" y="732496"/>
                  </a:lnTo>
                  <a:lnTo>
                    <a:pt x="1319796" y="734358"/>
                  </a:lnTo>
                  <a:lnTo>
                    <a:pt x="1321658" y="738081"/>
                  </a:lnTo>
                  <a:lnTo>
                    <a:pt x="1323519" y="739942"/>
                  </a:lnTo>
                  <a:lnTo>
                    <a:pt x="1325381" y="740873"/>
                  </a:lnTo>
                  <a:lnTo>
                    <a:pt x="1329104" y="740873"/>
                  </a:lnTo>
                  <a:lnTo>
                    <a:pt x="1330965" y="739942"/>
                  </a:lnTo>
                  <a:lnTo>
                    <a:pt x="1332827" y="738081"/>
                  </a:lnTo>
                  <a:lnTo>
                    <a:pt x="1333758" y="734358"/>
                  </a:lnTo>
                  <a:lnTo>
                    <a:pt x="1333758" y="732496"/>
                  </a:lnTo>
                  <a:lnTo>
                    <a:pt x="1332827" y="728773"/>
                  </a:lnTo>
                  <a:lnTo>
                    <a:pt x="1330965" y="726912"/>
                  </a:lnTo>
                  <a:lnTo>
                    <a:pt x="1329104" y="725981"/>
                  </a:lnTo>
                  <a:lnTo>
                    <a:pt x="1325381" y="725981"/>
                  </a:lnTo>
                </a:path>
                <a:path w="3430270" h="1108709">
                  <a:moveTo>
                    <a:pt x="1352373" y="728773"/>
                  </a:moveTo>
                  <a:lnTo>
                    <a:pt x="1351442" y="726912"/>
                  </a:lnTo>
                  <a:lnTo>
                    <a:pt x="1347719" y="725981"/>
                  </a:lnTo>
                  <a:lnTo>
                    <a:pt x="1344927" y="725981"/>
                  </a:lnTo>
                  <a:lnTo>
                    <a:pt x="1341204" y="726912"/>
                  </a:lnTo>
                  <a:lnTo>
                    <a:pt x="1340273" y="728773"/>
                  </a:lnTo>
                  <a:lnTo>
                    <a:pt x="1341204" y="731565"/>
                  </a:lnTo>
                  <a:lnTo>
                    <a:pt x="1343996" y="732496"/>
                  </a:lnTo>
                  <a:lnTo>
                    <a:pt x="1348650" y="733427"/>
                  </a:lnTo>
                  <a:lnTo>
                    <a:pt x="1351442" y="734358"/>
                  </a:lnTo>
                  <a:lnTo>
                    <a:pt x="1352373" y="736219"/>
                  </a:lnTo>
                  <a:lnTo>
                    <a:pt x="1352373" y="738081"/>
                  </a:lnTo>
                  <a:lnTo>
                    <a:pt x="1351442" y="739942"/>
                  </a:lnTo>
                  <a:lnTo>
                    <a:pt x="1347719" y="740873"/>
                  </a:lnTo>
                  <a:lnTo>
                    <a:pt x="1344927" y="740873"/>
                  </a:lnTo>
                  <a:lnTo>
                    <a:pt x="1341204" y="739942"/>
                  </a:lnTo>
                  <a:lnTo>
                    <a:pt x="1340273" y="738081"/>
                  </a:lnTo>
                </a:path>
                <a:path w="3430270" h="1108709">
                  <a:moveTo>
                    <a:pt x="728773" y="728773"/>
                  </a:moveTo>
                  <a:lnTo>
                    <a:pt x="728773" y="746457"/>
                  </a:lnTo>
                  <a:lnTo>
                    <a:pt x="727842" y="749250"/>
                  </a:lnTo>
                  <a:lnTo>
                    <a:pt x="726912" y="750180"/>
                  </a:lnTo>
                  <a:lnTo>
                    <a:pt x="724119" y="751111"/>
                  </a:lnTo>
                  <a:lnTo>
                    <a:pt x="722258" y="751111"/>
                  </a:lnTo>
                  <a:lnTo>
                    <a:pt x="720396" y="750180"/>
                  </a:lnTo>
                  <a:lnTo>
                    <a:pt x="719466" y="749250"/>
                  </a:lnTo>
                  <a:lnTo>
                    <a:pt x="718535" y="746457"/>
                  </a:lnTo>
                  <a:lnTo>
                    <a:pt x="718535" y="743665"/>
                  </a:lnTo>
                </a:path>
                <a:path w="3430270" h="1108709">
                  <a:moveTo>
                    <a:pt x="736219" y="742734"/>
                  </a:moveTo>
                  <a:lnTo>
                    <a:pt x="749250" y="742734"/>
                  </a:lnTo>
                  <a:lnTo>
                    <a:pt x="749250" y="740873"/>
                  </a:lnTo>
                  <a:lnTo>
                    <a:pt x="748319" y="739011"/>
                  </a:lnTo>
                  <a:lnTo>
                    <a:pt x="746457" y="737150"/>
                  </a:lnTo>
                  <a:lnTo>
                    <a:pt x="744596" y="736219"/>
                  </a:lnTo>
                  <a:lnTo>
                    <a:pt x="741804" y="736219"/>
                  </a:lnTo>
                  <a:lnTo>
                    <a:pt x="739011" y="737150"/>
                  </a:lnTo>
                  <a:lnTo>
                    <a:pt x="737150" y="739942"/>
                  </a:lnTo>
                  <a:lnTo>
                    <a:pt x="736219" y="742734"/>
                  </a:lnTo>
                  <a:lnTo>
                    <a:pt x="736219" y="744596"/>
                  </a:lnTo>
                  <a:lnTo>
                    <a:pt x="737150" y="748319"/>
                  </a:lnTo>
                  <a:lnTo>
                    <a:pt x="739011" y="750180"/>
                  </a:lnTo>
                  <a:lnTo>
                    <a:pt x="741804" y="751111"/>
                  </a:lnTo>
                  <a:lnTo>
                    <a:pt x="744596" y="751111"/>
                  </a:lnTo>
                  <a:lnTo>
                    <a:pt x="746457" y="750180"/>
                  </a:lnTo>
                  <a:lnTo>
                    <a:pt x="749250" y="748319"/>
                  </a:lnTo>
                </a:path>
                <a:path w="3430270" h="1108709">
                  <a:moveTo>
                    <a:pt x="763211" y="728773"/>
                  </a:moveTo>
                  <a:lnTo>
                    <a:pt x="760418" y="728773"/>
                  </a:lnTo>
                  <a:lnTo>
                    <a:pt x="758557" y="729704"/>
                  </a:lnTo>
                  <a:lnTo>
                    <a:pt x="757626" y="733427"/>
                  </a:lnTo>
                  <a:lnTo>
                    <a:pt x="757626" y="751111"/>
                  </a:lnTo>
                </a:path>
                <a:path w="3430270" h="1108709">
                  <a:moveTo>
                    <a:pt x="753903" y="736219"/>
                  </a:moveTo>
                  <a:lnTo>
                    <a:pt x="761349" y="736219"/>
                  </a:lnTo>
                </a:path>
                <a:path w="3430270" h="1108709">
                  <a:moveTo>
                    <a:pt x="775310" y="728773"/>
                  </a:moveTo>
                  <a:lnTo>
                    <a:pt x="773449" y="728773"/>
                  </a:lnTo>
                  <a:lnTo>
                    <a:pt x="771587" y="729704"/>
                  </a:lnTo>
                  <a:lnTo>
                    <a:pt x="770657" y="733427"/>
                  </a:lnTo>
                  <a:lnTo>
                    <a:pt x="770657" y="751111"/>
                  </a:lnTo>
                </a:path>
                <a:path w="3430270" h="1108709">
                  <a:moveTo>
                    <a:pt x="766934" y="736219"/>
                  </a:moveTo>
                  <a:lnTo>
                    <a:pt x="774380" y="736219"/>
                  </a:lnTo>
                </a:path>
                <a:path w="3430270" h="1108709">
                  <a:moveTo>
                    <a:pt x="804164" y="751111"/>
                  </a:moveTo>
                  <a:lnTo>
                    <a:pt x="804164" y="728773"/>
                  </a:lnTo>
                  <a:lnTo>
                    <a:pt x="811609" y="728773"/>
                  </a:lnTo>
                  <a:lnTo>
                    <a:pt x="815332" y="729704"/>
                  </a:lnTo>
                  <a:lnTo>
                    <a:pt x="817194" y="732496"/>
                  </a:lnTo>
                  <a:lnTo>
                    <a:pt x="818125" y="734358"/>
                  </a:lnTo>
                  <a:lnTo>
                    <a:pt x="819055" y="737150"/>
                  </a:lnTo>
                  <a:lnTo>
                    <a:pt x="819055" y="742734"/>
                  </a:lnTo>
                  <a:lnTo>
                    <a:pt x="818125" y="746457"/>
                  </a:lnTo>
                  <a:lnTo>
                    <a:pt x="817194" y="748319"/>
                  </a:lnTo>
                  <a:lnTo>
                    <a:pt x="815332" y="750180"/>
                  </a:lnTo>
                  <a:lnTo>
                    <a:pt x="811609" y="751111"/>
                  </a:lnTo>
                  <a:lnTo>
                    <a:pt x="804164" y="751111"/>
                  </a:lnTo>
                </a:path>
                <a:path w="3430270" h="1108709">
                  <a:moveTo>
                    <a:pt x="838601" y="736219"/>
                  </a:moveTo>
                  <a:lnTo>
                    <a:pt x="838601" y="751111"/>
                  </a:lnTo>
                </a:path>
                <a:path w="3430270" h="1108709">
                  <a:moveTo>
                    <a:pt x="838601" y="739942"/>
                  </a:moveTo>
                  <a:lnTo>
                    <a:pt x="835809" y="737150"/>
                  </a:lnTo>
                  <a:lnTo>
                    <a:pt x="833947" y="736219"/>
                  </a:lnTo>
                  <a:lnTo>
                    <a:pt x="831155" y="736219"/>
                  </a:lnTo>
                  <a:lnTo>
                    <a:pt x="828363" y="737150"/>
                  </a:lnTo>
                  <a:lnTo>
                    <a:pt x="826501" y="739942"/>
                  </a:lnTo>
                  <a:lnTo>
                    <a:pt x="825571" y="742734"/>
                  </a:lnTo>
                  <a:lnTo>
                    <a:pt x="825571" y="744596"/>
                  </a:lnTo>
                  <a:lnTo>
                    <a:pt x="826501" y="748319"/>
                  </a:lnTo>
                  <a:lnTo>
                    <a:pt x="828363" y="750180"/>
                  </a:lnTo>
                  <a:lnTo>
                    <a:pt x="831155" y="751111"/>
                  </a:lnTo>
                  <a:lnTo>
                    <a:pt x="833947" y="751111"/>
                  </a:lnTo>
                  <a:lnTo>
                    <a:pt x="835809" y="750180"/>
                  </a:lnTo>
                  <a:lnTo>
                    <a:pt x="838601" y="748319"/>
                  </a:lnTo>
                </a:path>
                <a:path w="3430270" h="1108709">
                  <a:moveTo>
                    <a:pt x="845116" y="736219"/>
                  </a:moveTo>
                  <a:lnTo>
                    <a:pt x="850701" y="751111"/>
                  </a:lnTo>
                  <a:lnTo>
                    <a:pt x="857216" y="736219"/>
                  </a:lnTo>
                </a:path>
                <a:path w="3430270" h="1108709">
                  <a:moveTo>
                    <a:pt x="862800" y="729704"/>
                  </a:moveTo>
                  <a:lnTo>
                    <a:pt x="863731" y="731565"/>
                  </a:lnTo>
                  <a:lnTo>
                    <a:pt x="864662" y="729704"/>
                  </a:lnTo>
                  <a:lnTo>
                    <a:pt x="863731" y="728773"/>
                  </a:lnTo>
                  <a:lnTo>
                    <a:pt x="862800" y="729704"/>
                  </a:lnTo>
                </a:path>
                <a:path w="3430270" h="1108709">
                  <a:moveTo>
                    <a:pt x="863731" y="737150"/>
                  </a:moveTo>
                  <a:lnTo>
                    <a:pt x="863731" y="751111"/>
                  </a:lnTo>
                </a:path>
                <a:path w="3430270" h="1108709">
                  <a:moveTo>
                    <a:pt x="883277" y="739942"/>
                  </a:moveTo>
                  <a:lnTo>
                    <a:pt x="882346" y="737150"/>
                  </a:lnTo>
                  <a:lnTo>
                    <a:pt x="878623" y="736219"/>
                  </a:lnTo>
                  <a:lnTo>
                    <a:pt x="875831" y="736219"/>
                  </a:lnTo>
                  <a:lnTo>
                    <a:pt x="872108" y="737150"/>
                  </a:lnTo>
                  <a:lnTo>
                    <a:pt x="871177" y="739942"/>
                  </a:lnTo>
                  <a:lnTo>
                    <a:pt x="872108" y="741804"/>
                  </a:lnTo>
                  <a:lnTo>
                    <a:pt x="874900" y="742734"/>
                  </a:lnTo>
                  <a:lnTo>
                    <a:pt x="879554" y="743665"/>
                  </a:lnTo>
                  <a:lnTo>
                    <a:pt x="882346" y="744596"/>
                  </a:lnTo>
                  <a:lnTo>
                    <a:pt x="883277" y="747388"/>
                  </a:lnTo>
                  <a:lnTo>
                    <a:pt x="883277" y="748319"/>
                  </a:lnTo>
                  <a:lnTo>
                    <a:pt x="882346" y="750180"/>
                  </a:lnTo>
                  <a:lnTo>
                    <a:pt x="878623" y="751111"/>
                  </a:lnTo>
                  <a:lnTo>
                    <a:pt x="875831" y="751111"/>
                  </a:lnTo>
                  <a:lnTo>
                    <a:pt x="872108" y="750180"/>
                  </a:lnTo>
                  <a:lnTo>
                    <a:pt x="871177" y="748319"/>
                  </a:lnTo>
                </a:path>
                <a:path w="3430270" h="1108709">
                  <a:moveTo>
                    <a:pt x="1797269" y="769726"/>
                  </a:moveTo>
                  <a:lnTo>
                    <a:pt x="1796338" y="767864"/>
                  </a:lnTo>
                  <a:lnTo>
                    <a:pt x="1793546" y="766003"/>
                  </a:lnTo>
                  <a:lnTo>
                    <a:pt x="1791684" y="764141"/>
                  </a:lnTo>
                  <a:lnTo>
                    <a:pt x="1787961" y="764141"/>
                  </a:lnTo>
                  <a:lnTo>
                    <a:pt x="1785169" y="766003"/>
                  </a:lnTo>
                  <a:lnTo>
                    <a:pt x="1783308" y="767864"/>
                  </a:lnTo>
                  <a:lnTo>
                    <a:pt x="1782377" y="769726"/>
                  </a:lnTo>
                  <a:lnTo>
                    <a:pt x="1781446" y="773449"/>
                  </a:lnTo>
                  <a:lnTo>
                    <a:pt x="1781446" y="778103"/>
                  </a:lnTo>
                  <a:lnTo>
                    <a:pt x="1782377" y="781826"/>
                  </a:lnTo>
                  <a:lnTo>
                    <a:pt x="1783308" y="783687"/>
                  </a:lnTo>
                  <a:lnTo>
                    <a:pt x="1785169" y="785549"/>
                  </a:lnTo>
                  <a:lnTo>
                    <a:pt x="1787961" y="786479"/>
                  </a:lnTo>
                  <a:lnTo>
                    <a:pt x="1791684" y="786479"/>
                  </a:lnTo>
                  <a:lnTo>
                    <a:pt x="1793546" y="785549"/>
                  </a:lnTo>
                  <a:lnTo>
                    <a:pt x="1796338" y="783687"/>
                  </a:lnTo>
                  <a:lnTo>
                    <a:pt x="1797269" y="781826"/>
                  </a:lnTo>
                </a:path>
                <a:path w="3430270" h="1108709">
                  <a:moveTo>
                    <a:pt x="1804715" y="771587"/>
                  </a:moveTo>
                  <a:lnTo>
                    <a:pt x="1804715" y="786479"/>
                  </a:lnTo>
                </a:path>
                <a:path w="3430270" h="1108709">
                  <a:moveTo>
                    <a:pt x="1804715" y="778103"/>
                  </a:moveTo>
                  <a:lnTo>
                    <a:pt x="1805646" y="775310"/>
                  </a:lnTo>
                  <a:lnTo>
                    <a:pt x="1807507" y="773449"/>
                  </a:lnTo>
                  <a:lnTo>
                    <a:pt x="1810299" y="771587"/>
                  </a:lnTo>
                  <a:lnTo>
                    <a:pt x="1813092" y="771587"/>
                  </a:lnTo>
                </a:path>
                <a:path w="3430270" h="1108709">
                  <a:moveTo>
                    <a:pt x="1822399" y="771587"/>
                  </a:moveTo>
                  <a:lnTo>
                    <a:pt x="1820538" y="773449"/>
                  </a:lnTo>
                  <a:lnTo>
                    <a:pt x="1818676" y="775310"/>
                  </a:lnTo>
                  <a:lnTo>
                    <a:pt x="1817745" y="778103"/>
                  </a:lnTo>
                  <a:lnTo>
                    <a:pt x="1817745" y="780895"/>
                  </a:lnTo>
                  <a:lnTo>
                    <a:pt x="1818676" y="783687"/>
                  </a:lnTo>
                  <a:lnTo>
                    <a:pt x="1820538" y="785549"/>
                  </a:lnTo>
                  <a:lnTo>
                    <a:pt x="1822399" y="786479"/>
                  </a:lnTo>
                  <a:lnTo>
                    <a:pt x="1826122" y="786479"/>
                  </a:lnTo>
                  <a:lnTo>
                    <a:pt x="1827983" y="785549"/>
                  </a:lnTo>
                  <a:lnTo>
                    <a:pt x="1829845" y="783687"/>
                  </a:lnTo>
                  <a:lnTo>
                    <a:pt x="1830776" y="780895"/>
                  </a:lnTo>
                  <a:lnTo>
                    <a:pt x="1830776" y="778103"/>
                  </a:lnTo>
                  <a:lnTo>
                    <a:pt x="1829845" y="775310"/>
                  </a:lnTo>
                  <a:lnTo>
                    <a:pt x="1827983" y="773449"/>
                  </a:lnTo>
                  <a:lnTo>
                    <a:pt x="1826122" y="771587"/>
                  </a:lnTo>
                  <a:lnTo>
                    <a:pt x="1822399" y="771587"/>
                  </a:lnTo>
                </a:path>
                <a:path w="3430270" h="1108709">
                  <a:moveTo>
                    <a:pt x="1850321" y="775310"/>
                  </a:moveTo>
                  <a:lnTo>
                    <a:pt x="1848460" y="773449"/>
                  </a:lnTo>
                  <a:lnTo>
                    <a:pt x="1845668" y="771587"/>
                  </a:lnTo>
                  <a:lnTo>
                    <a:pt x="1842875" y="771587"/>
                  </a:lnTo>
                  <a:lnTo>
                    <a:pt x="1841014" y="773449"/>
                  </a:lnTo>
                  <a:lnTo>
                    <a:pt x="1838222" y="775310"/>
                  </a:lnTo>
                  <a:lnTo>
                    <a:pt x="1837291" y="778103"/>
                  </a:lnTo>
                  <a:lnTo>
                    <a:pt x="1837291" y="780895"/>
                  </a:lnTo>
                  <a:lnTo>
                    <a:pt x="1838222" y="783687"/>
                  </a:lnTo>
                  <a:lnTo>
                    <a:pt x="1841014" y="785549"/>
                  </a:lnTo>
                  <a:lnTo>
                    <a:pt x="1842875" y="786479"/>
                  </a:lnTo>
                  <a:lnTo>
                    <a:pt x="1845668" y="786479"/>
                  </a:lnTo>
                  <a:lnTo>
                    <a:pt x="1848460" y="785549"/>
                  </a:lnTo>
                  <a:lnTo>
                    <a:pt x="1850321" y="783687"/>
                  </a:lnTo>
                </a:path>
                <a:path w="3430270" h="1108709">
                  <a:moveTo>
                    <a:pt x="1857767" y="764141"/>
                  </a:moveTo>
                  <a:lnTo>
                    <a:pt x="1857767" y="786479"/>
                  </a:lnTo>
                </a:path>
                <a:path w="3430270" h="1108709">
                  <a:moveTo>
                    <a:pt x="1868006" y="771587"/>
                  </a:moveTo>
                  <a:lnTo>
                    <a:pt x="1857767" y="782756"/>
                  </a:lnTo>
                </a:path>
                <a:path w="3430270" h="1108709">
                  <a:moveTo>
                    <a:pt x="1862421" y="778103"/>
                  </a:moveTo>
                  <a:lnTo>
                    <a:pt x="1869867" y="786479"/>
                  </a:lnTo>
                </a:path>
                <a:path w="3430270" h="1108709">
                  <a:moveTo>
                    <a:pt x="1874521" y="778103"/>
                  </a:moveTo>
                  <a:lnTo>
                    <a:pt x="1887551" y="778103"/>
                  </a:lnTo>
                  <a:lnTo>
                    <a:pt x="1887551" y="776241"/>
                  </a:lnTo>
                  <a:lnTo>
                    <a:pt x="1886620" y="774380"/>
                  </a:lnTo>
                  <a:lnTo>
                    <a:pt x="1885690" y="773449"/>
                  </a:lnTo>
                  <a:lnTo>
                    <a:pt x="1882897" y="771587"/>
                  </a:lnTo>
                  <a:lnTo>
                    <a:pt x="1880105" y="771587"/>
                  </a:lnTo>
                  <a:lnTo>
                    <a:pt x="1878244" y="773449"/>
                  </a:lnTo>
                  <a:lnTo>
                    <a:pt x="1875451" y="775310"/>
                  </a:lnTo>
                  <a:lnTo>
                    <a:pt x="1874521" y="778103"/>
                  </a:lnTo>
                  <a:lnTo>
                    <a:pt x="1874521" y="780895"/>
                  </a:lnTo>
                  <a:lnTo>
                    <a:pt x="1875451" y="783687"/>
                  </a:lnTo>
                  <a:lnTo>
                    <a:pt x="1878244" y="785549"/>
                  </a:lnTo>
                  <a:lnTo>
                    <a:pt x="1880105" y="786479"/>
                  </a:lnTo>
                  <a:lnTo>
                    <a:pt x="1882897" y="786479"/>
                  </a:lnTo>
                  <a:lnTo>
                    <a:pt x="1885690" y="785549"/>
                  </a:lnTo>
                  <a:lnTo>
                    <a:pt x="1887551" y="783687"/>
                  </a:lnTo>
                </a:path>
                <a:path w="3430270" h="1108709">
                  <a:moveTo>
                    <a:pt x="1895928" y="764141"/>
                  </a:moveTo>
                  <a:lnTo>
                    <a:pt x="1895928" y="782756"/>
                  </a:lnTo>
                  <a:lnTo>
                    <a:pt x="1896859" y="785549"/>
                  </a:lnTo>
                  <a:lnTo>
                    <a:pt x="1899651" y="786479"/>
                  </a:lnTo>
                  <a:lnTo>
                    <a:pt x="1901512" y="786479"/>
                  </a:lnTo>
                </a:path>
                <a:path w="3430270" h="1108709">
                  <a:moveTo>
                    <a:pt x="1893136" y="771587"/>
                  </a:moveTo>
                  <a:lnTo>
                    <a:pt x="1900582" y="771587"/>
                  </a:lnTo>
                </a:path>
                <a:path w="3430270" h="1108709">
                  <a:moveTo>
                    <a:pt x="1908958" y="764141"/>
                  </a:moveTo>
                  <a:lnTo>
                    <a:pt x="1908958" y="782756"/>
                  </a:lnTo>
                  <a:lnTo>
                    <a:pt x="1909889" y="785549"/>
                  </a:lnTo>
                  <a:lnTo>
                    <a:pt x="1911751" y="786479"/>
                  </a:lnTo>
                  <a:lnTo>
                    <a:pt x="1914543" y="786479"/>
                  </a:lnTo>
                </a:path>
                <a:path w="3430270" h="1108709">
                  <a:moveTo>
                    <a:pt x="1905235" y="771587"/>
                  </a:moveTo>
                  <a:lnTo>
                    <a:pt x="1912681" y="771587"/>
                  </a:lnTo>
                </a:path>
                <a:path w="3430270" h="1108709">
                  <a:moveTo>
                    <a:pt x="1085249" y="1096418"/>
                  </a:moveTo>
                  <a:lnTo>
                    <a:pt x="1088972" y="1097348"/>
                  </a:lnTo>
                  <a:lnTo>
                    <a:pt x="1089902" y="1098279"/>
                  </a:lnTo>
                  <a:lnTo>
                    <a:pt x="1090833" y="1101071"/>
                  </a:lnTo>
                  <a:lnTo>
                    <a:pt x="1090833" y="1103864"/>
                  </a:lnTo>
                  <a:lnTo>
                    <a:pt x="1089902" y="1105725"/>
                  </a:lnTo>
                  <a:lnTo>
                    <a:pt x="1088972" y="1106656"/>
                  </a:lnTo>
                  <a:lnTo>
                    <a:pt x="1085249" y="1108517"/>
                  </a:lnTo>
                  <a:lnTo>
                    <a:pt x="1075941" y="1108517"/>
                  </a:lnTo>
                  <a:lnTo>
                    <a:pt x="1075941" y="1086179"/>
                  </a:lnTo>
                  <a:lnTo>
                    <a:pt x="1085249" y="1086179"/>
                  </a:lnTo>
                  <a:lnTo>
                    <a:pt x="1088972" y="1087110"/>
                  </a:lnTo>
                  <a:lnTo>
                    <a:pt x="1089902" y="1088041"/>
                  </a:lnTo>
                  <a:lnTo>
                    <a:pt x="1090833" y="1089902"/>
                  </a:lnTo>
                  <a:lnTo>
                    <a:pt x="1090833" y="1091764"/>
                  </a:lnTo>
                  <a:lnTo>
                    <a:pt x="1089902" y="1094556"/>
                  </a:lnTo>
                  <a:lnTo>
                    <a:pt x="1088972" y="1095487"/>
                  </a:lnTo>
                  <a:lnTo>
                    <a:pt x="1085249" y="1096418"/>
                  </a:lnTo>
                  <a:lnTo>
                    <a:pt x="1075941" y="1096418"/>
                  </a:lnTo>
                </a:path>
                <a:path w="3430270" h="1108709">
                  <a:moveTo>
                    <a:pt x="1098279" y="1093625"/>
                  </a:moveTo>
                  <a:lnTo>
                    <a:pt x="1098279" y="1108517"/>
                  </a:lnTo>
                </a:path>
                <a:path w="3430270" h="1108709">
                  <a:moveTo>
                    <a:pt x="1098279" y="1099210"/>
                  </a:moveTo>
                  <a:lnTo>
                    <a:pt x="1099210" y="1096418"/>
                  </a:lnTo>
                  <a:lnTo>
                    <a:pt x="1101071" y="1094556"/>
                  </a:lnTo>
                  <a:lnTo>
                    <a:pt x="1103864" y="1093625"/>
                  </a:lnTo>
                  <a:lnTo>
                    <a:pt x="1106656" y="1093625"/>
                  </a:lnTo>
                </a:path>
                <a:path w="3430270" h="1108709">
                  <a:moveTo>
                    <a:pt x="1111310" y="1099210"/>
                  </a:moveTo>
                  <a:lnTo>
                    <a:pt x="1123409" y="1099210"/>
                  </a:lnTo>
                  <a:lnTo>
                    <a:pt x="1123409" y="1097348"/>
                  </a:lnTo>
                  <a:lnTo>
                    <a:pt x="1122478" y="1095487"/>
                  </a:lnTo>
                  <a:lnTo>
                    <a:pt x="1121548" y="1094556"/>
                  </a:lnTo>
                  <a:lnTo>
                    <a:pt x="1119686" y="1093625"/>
                  </a:lnTo>
                  <a:lnTo>
                    <a:pt x="1115963" y="1093625"/>
                  </a:lnTo>
                  <a:lnTo>
                    <a:pt x="1114102" y="1094556"/>
                  </a:lnTo>
                  <a:lnTo>
                    <a:pt x="1112240" y="1096418"/>
                  </a:lnTo>
                  <a:lnTo>
                    <a:pt x="1111310" y="1099210"/>
                  </a:lnTo>
                  <a:lnTo>
                    <a:pt x="1111310" y="1102002"/>
                  </a:lnTo>
                  <a:lnTo>
                    <a:pt x="1112240" y="1104794"/>
                  </a:lnTo>
                  <a:lnTo>
                    <a:pt x="1114102" y="1106656"/>
                  </a:lnTo>
                  <a:lnTo>
                    <a:pt x="1115963" y="1108517"/>
                  </a:lnTo>
                  <a:lnTo>
                    <a:pt x="1119686" y="1108517"/>
                  </a:lnTo>
                  <a:lnTo>
                    <a:pt x="1121548" y="1106656"/>
                  </a:lnTo>
                  <a:lnTo>
                    <a:pt x="1123409" y="1104794"/>
                  </a:lnTo>
                </a:path>
                <a:path w="3430270" h="1108709">
                  <a:moveTo>
                    <a:pt x="1129924" y="1093625"/>
                  </a:moveTo>
                  <a:lnTo>
                    <a:pt x="1134578" y="1108517"/>
                  </a:lnTo>
                  <a:lnTo>
                    <a:pt x="1138301" y="1093625"/>
                  </a:lnTo>
                  <a:lnTo>
                    <a:pt x="1142955" y="1108517"/>
                  </a:lnTo>
                  <a:lnTo>
                    <a:pt x="1146678" y="1093625"/>
                  </a:lnTo>
                </a:path>
                <a:path w="3430270" h="1108709">
                  <a:moveTo>
                    <a:pt x="1165293" y="1096418"/>
                  </a:moveTo>
                  <a:lnTo>
                    <a:pt x="1164362" y="1094556"/>
                  </a:lnTo>
                  <a:lnTo>
                    <a:pt x="1160639" y="1093625"/>
                  </a:lnTo>
                  <a:lnTo>
                    <a:pt x="1157847" y="1093625"/>
                  </a:lnTo>
                  <a:lnTo>
                    <a:pt x="1154124" y="1094556"/>
                  </a:lnTo>
                  <a:lnTo>
                    <a:pt x="1153193" y="1096418"/>
                  </a:lnTo>
                  <a:lnTo>
                    <a:pt x="1154124" y="1098279"/>
                  </a:lnTo>
                  <a:lnTo>
                    <a:pt x="1156916" y="1099210"/>
                  </a:lnTo>
                  <a:lnTo>
                    <a:pt x="1161570" y="1101071"/>
                  </a:lnTo>
                  <a:lnTo>
                    <a:pt x="1164362" y="1102002"/>
                  </a:lnTo>
                  <a:lnTo>
                    <a:pt x="1165293" y="1103864"/>
                  </a:lnTo>
                  <a:lnTo>
                    <a:pt x="1165293" y="1104794"/>
                  </a:lnTo>
                  <a:lnTo>
                    <a:pt x="1164362" y="1106656"/>
                  </a:lnTo>
                  <a:lnTo>
                    <a:pt x="1160639" y="1108517"/>
                  </a:lnTo>
                  <a:lnTo>
                    <a:pt x="1157847" y="1108517"/>
                  </a:lnTo>
                  <a:lnTo>
                    <a:pt x="1154124" y="1106656"/>
                  </a:lnTo>
                  <a:lnTo>
                    <a:pt x="1153193" y="1104794"/>
                  </a:lnTo>
                </a:path>
                <a:path w="3430270" h="1108709">
                  <a:moveTo>
                    <a:pt x="1173669" y="1086179"/>
                  </a:moveTo>
                  <a:lnTo>
                    <a:pt x="1173669" y="1103864"/>
                  </a:lnTo>
                  <a:lnTo>
                    <a:pt x="1174600" y="1106656"/>
                  </a:lnTo>
                  <a:lnTo>
                    <a:pt x="1176462" y="1108517"/>
                  </a:lnTo>
                  <a:lnTo>
                    <a:pt x="1179254" y="1108517"/>
                  </a:lnTo>
                </a:path>
                <a:path w="3430270" h="1108709">
                  <a:moveTo>
                    <a:pt x="1170877" y="1093625"/>
                  </a:moveTo>
                  <a:lnTo>
                    <a:pt x="1178323" y="1093625"/>
                  </a:lnTo>
                </a:path>
                <a:path w="3430270" h="1108709">
                  <a:moveTo>
                    <a:pt x="1183908" y="1099210"/>
                  </a:moveTo>
                  <a:lnTo>
                    <a:pt x="1196938" y="1099210"/>
                  </a:lnTo>
                  <a:lnTo>
                    <a:pt x="1196938" y="1097348"/>
                  </a:lnTo>
                  <a:lnTo>
                    <a:pt x="1196007" y="1095487"/>
                  </a:lnTo>
                  <a:lnTo>
                    <a:pt x="1195077" y="1094556"/>
                  </a:lnTo>
                  <a:lnTo>
                    <a:pt x="1193215" y="1093625"/>
                  </a:lnTo>
                  <a:lnTo>
                    <a:pt x="1189492" y="1093625"/>
                  </a:lnTo>
                  <a:lnTo>
                    <a:pt x="1187631" y="1094556"/>
                  </a:lnTo>
                  <a:lnTo>
                    <a:pt x="1185769" y="1096418"/>
                  </a:lnTo>
                  <a:lnTo>
                    <a:pt x="1183908" y="1099210"/>
                  </a:lnTo>
                  <a:lnTo>
                    <a:pt x="1183908" y="1102002"/>
                  </a:lnTo>
                  <a:lnTo>
                    <a:pt x="1185769" y="1104794"/>
                  </a:lnTo>
                  <a:lnTo>
                    <a:pt x="1187631" y="1106656"/>
                  </a:lnTo>
                  <a:lnTo>
                    <a:pt x="1189492" y="1108517"/>
                  </a:lnTo>
                  <a:lnTo>
                    <a:pt x="1193215" y="1108517"/>
                  </a:lnTo>
                  <a:lnTo>
                    <a:pt x="1195077" y="1106656"/>
                  </a:lnTo>
                  <a:lnTo>
                    <a:pt x="1196938" y="1104794"/>
                  </a:lnTo>
                </a:path>
                <a:path w="3430270" h="1108709">
                  <a:moveTo>
                    <a:pt x="1204384" y="1093625"/>
                  </a:moveTo>
                  <a:lnTo>
                    <a:pt x="1204384" y="1108517"/>
                  </a:lnTo>
                </a:path>
                <a:path w="3430270" h="1108709">
                  <a:moveTo>
                    <a:pt x="1204384" y="1099210"/>
                  </a:moveTo>
                  <a:lnTo>
                    <a:pt x="1205315" y="1096418"/>
                  </a:lnTo>
                  <a:lnTo>
                    <a:pt x="1208107" y="1094556"/>
                  </a:lnTo>
                  <a:lnTo>
                    <a:pt x="1209969" y="1093625"/>
                  </a:lnTo>
                  <a:lnTo>
                    <a:pt x="1212761" y="1093625"/>
                  </a:lnTo>
                </a:path>
                <a:path w="3430270" h="1108709">
                  <a:moveTo>
                    <a:pt x="1533868" y="927022"/>
                  </a:moveTo>
                  <a:lnTo>
                    <a:pt x="1533868" y="949360"/>
                  </a:lnTo>
                </a:path>
                <a:path w="3430270" h="1108709">
                  <a:moveTo>
                    <a:pt x="1526422" y="927022"/>
                  </a:moveTo>
                  <a:lnTo>
                    <a:pt x="1541314" y="927022"/>
                  </a:lnTo>
                </a:path>
                <a:path w="3430270" h="1108709">
                  <a:moveTo>
                    <a:pt x="1545037" y="940983"/>
                  </a:moveTo>
                  <a:lnTo>
                    <a:pt x="1558067" y="940983"/>
                  </a:lnTo>
                  <a:lnTo>
                    <a:pt x="1558067" y="938191"/>
                  </a:lnTo>
                  <a:lnTo>
                    <a:pt x="1557137" y="936329"/>
                  </a:lnTo>
                  <a:lnTo>
                    <a:pt x="1556206" y="935399"/>
                  </a:lnTo>
                  <a:lnTo>
                    <a:pt x="1553414" y="934468"/>
                  </a:lnTo>
                  <a:lnTo>
                    <a:pt x="1550621" y="934468"/>
                  </a:lnTo>
                  <a:lnTo>
                    <a:pt x="1548760" y="935399"/>
                  </a:lnTo>
                  <a:lnTo>
                    <a:pt x="1545968" y="937260"/>
                  </a:lnTo>
                  <a:lnTo>
                    <a:pt x="1545037" y="940983"/>
                  </a:lnTo>
                  <a:lnTo>
                    <a:pt x="1545037" y="942845"/>
                  </a:lnTo>
                  <a:lnTo>
                    <a:pt x="1545968" y="945637"/>
                  </a:lnTo>
                  <a:lnTo>
                    <a:pt x="1548760" y="948429"/>
                  </a:lnTo>
                  <a:lnTo>
                    <a:pt x="1550621" y="949360"/>
                  </a:lnTo>
                  <a:lnTo>
                    <a:pt x="1553414" y="949360"/>
                  </a:lnTo>
                  <a:lnTo>
                    <a:pt x="1556206" y="948429"/>
                  </a:lnTo>
                  <a:lnTo>
                    <a:pt x="1558067" y="945637"/>
                  </a:lnTo>
                </a:path>
                <a:path w="3430270" h="1108709">
                  <a:moveTo>
                    <a:pt x="1565513" y="934468"/>
                  </a:moveTo>
                  <a:lnTo>
                    <a:pt x="1565513" y="949360"/>
                  </a:lnTo>
                </a:path>
                <a:path w="3430270" h="1108709">
                  <a:moveTo>
                    <a:pt x="1565513" y="940983"/>
                  </a:moveTo>
                  <a:lnTo>
                    <a:pt x="1566444" y="937260"/>
                  </a:lnTo>
                  <a:lnTo>
                    <a:pt x="1568306" y="935399"/>
                  </a:lnTo>
                  <a:lnTo>
                    <a:pt x="1571098" y="934468"/>
                  </a:lnTo>
                  <a:lnTo>
                    <a:pt x="1573890" y="934468"/>
                  </a:lnTo>
                </a:path>
                <a:path w="3430270" h="1108709">
                  <a:moveTo>
                    <a:pt x="1579474" y="934468"/>
                  </a:moveTo>
                  <a:lnTo>
                    <a:pt x="1579474" y="949360"/>
                  </a:lnTo>
                </a:path>
                <a:path w="3430270" h="1108709">
                  <a:moveTo>
                    <a:pt x="1579474" y="940983"/>
                  </a:moveTo>
                  <a:lnTo>
                    <a:pt x="1580405" y="937260"/>
                  </a:lnTo>
                  <a:lnTo>
                    <a:pt x="1582267" y="935399"/>
                  </a:lnTo>
                  <a:lnTo>
                    <a:pt x="1585059" y="934468"/>
                  </a:lnTo>
                  <a:lnTo>
                    <a:pt x="1587851" y="934468"/>
                  </a:lnTo>
                </a:path>
                <a:path w="3430270" h="1108709">
                  <a:moveTo>
                    <a:pt x="1592505" y="940983"/>
                  </a:moveTo>
                  <a:lnTo>
                    <a:pt x="1604605" y="940983"/>
                  </a:lnTo>
                  <a:lnTo>
                    <a:pt x="1604605" y="938191"/>
                  </a:lnTo>
                  <a:lnTo>
                    <a:pt x="1603674" y="936329"/>
                  </a:lnTo>
                  <a:lnTo>
                    <a:pt x="1602743" y="935399"/>
                  </a:lnTo>
                  <a:lnTo>
                    <a:pt x="1600882" y="934468"/>
                  </a:lnTo>
                  <a:lnTo>
                    <a:pt x="1597159" y="934468"/>
                  </a:lnTo>
                  <a:lnTo>
                    <a:pt x="1595297" y="935399"/>
                  </a:lnTo>
                  <a:lnTo>
                    <a:pt x="1593436" y="937260"/>
                  </a:lnTo>
                  <a:lnTo>
                    <a:pt x="1592505" y="940983"/>
                  </a:lnTo>
                  <a:lnTo>
                    <a:pt x="1592505" y="942845"/>
                  </a:lnTo>
                  <a:lnTo>
                    <a:pt x="1593436" y="945637"/>
                  </a:lnTo>
                  <a:lnTo>
                    <a:pt x="1595297" y="948429"/>
                  </a:lnTo>
                  <a:lnTo>
                    <a:pt x="1597159" y="949360"/>
                  </a:lnTo>
                  <a:lnTo>
                    <a:pt x="1600882" y="949360"/>
                  </a:lnTo>
                  <a:lnTo>
                    <a:pt x="1602743" y="948429"/>
                  </a:lnTo>
                  <a:lnTo>
                    <a:pt x="1604605" y="945637"/>
                  </a:lnTo>
                </a:path>
                <a:path w="3430270" h="1108709">
                  <a:moveTo>
                    <a:pt x="1612051" y="927022"/>
                  </a:moveTo>
                  <a:lnTo>
                    <a:pt x="1612051" y="949360"/>
                  </a:lnTo>
                </a:path>
                <a:path w="3430270" h="1108709">
                  <a:moveTo>
                    <a:pt x="1620427" y="927022"/>
                  </a:moveTo>
                  <a:lnTo>
                    <a:pt x="1620427" y="949360"/>
                  </a:lnTo>
                </a:path>
                <a:path w="3430270" h="1108709">
                  <a:moveTo>
                    <a:pt x="726912" y="1061980"/>
                  </a:moveTo>
                  <a:lnTo>
                    <a:pt x="726912" y="1039642"/>
                  </a:lnTo>
                  <a:lnTo>
                    <a:pt x="736219" y="1039642"/>
                  </a:lnTo>
                  <a:lnTo>
                    <a:pt x="739942" y="1040573"/>
                  </a:lnTo>
                  <a:lnTo>
                    <a:pt x="740873" y="1041504"/>
                  </a:lnTo>
                  <a:lnTo>
                    <a:pt x="741804" y="1044296"/>
                  </a:lnTo>
                  <a:lnTo>
                    <a:pt x="741804" y="1047088"/>
                  </a:lnTo>
                  <a:lnTo>
                    <a:pt x="740873" y="1048950"/>
                  </a:lnTo>
                  <a:lnTo>
                    <a:pt x="739942" y="1050811"/>
                  </a:lnTo>
                  <a:lnTo>
                    <a:pt x="736219" y="1051742"/>
                  </a:lnTo>
                  <a:lnTo>
                    <a:pt x="726912" y="1051742"/>
                  </a:lnTo>
                </a:path>
                <a:path w="3430270" h="1108709">
                  <a:moveTo>
                    <a:pt x="749250" y="1047088"/>
                  </a:moveTo>
                  <a:lnTo>
                    <a:pt x="749250" y="1061980"/>
                  </a:lnTo>
                </a:path>
                <a:path w="3430270" h="1108709">
                  <a:moveTo>
                    <a:pt x="749250" y="1053603"/>
                  </a:moveTo>
                  <a:lnTo>
                    <a:pt x="750180" y="1050811"/>
                  </a:lnTo>
                  <a:lnTo>
                    <a:pt x="752973" y="1048019"/>
                  </a:lnTo>
                  <a:lnTo>
                    <a:pt x="754834" y="1047088"/>
                  </a:lnTo>
                  <a:lnTo>
                    <a:pt x="757626" y="1047088"/>
                  </a:lnTo>
                </a:path>
                <a:path w="3430270" h="1108709">
                  <a:moveTo>
                    <a:pt x="762280" y="1053603"/>
                  </a:moveTo>
                  <a:lnTo>
                    <a:pt x="775310" y="1053603"/>
                  </a:lnTo>
                  <a:lnTo>
                    <a:pt x="775310" y="1051742"/>
                  </a:lnTo>
                  <a:lnTo>
                    <a:pt x="773449" y="1048950"/>
                  </a:lnTo>
                  <a:lnTo>
                    <a:pt x="772518" y="1048019"/>
                  </a:lnTo>
                  <a:lnTo>
                    <a:pt x="770657" y="1047088"/>
                  </a:lnTo>
                  <a:lnTo>
                    <a:pt x="767864" y="1047088"/>
                  </a:lnTo>
                  <a:lnTo>
                    <a:pt x="765072" y="1048019"/>
                  </a:lnTo>
                  <a:lnTo>
                    <a:pt x="763211" y="1050811"/>
                  </a:lnTo>
                  <a:lnTo>
                    <a:pt x="762280" y="1053603"/>
                  </a:lnTo>
                  <a:lnTo>
                    <a:pt x="762280" y="1055465"/>
                  </a:lnTo>
                  <a:lnTo>
                    <a:pt x="763211" y="1059188"/>
                  </a:lnTo>
                  <a:lnTo>
                    <a:pt x="765072" y="1061049"/>
                  </a:lnTo>
                  <a:lnTo>
                    <a:pt x="767864" y="1061980"/>
                  </a:lnTo>
                  <a:lnTo>
                    <a:pt x="770657" y="1061980"/>
                  </a:lnTo>
                  <a:lnTo>
                    <a:pt x="772518" y="1061049"/>
                  </a:lnTo>
                  <a:lnTo>
                    <a:pt x="775310" y="1059188"/>
                  </a:lnTo>
                </a:path>
                <a:path w="3430270" h="1108709">
                  <a:moveTo>
                    <a:pt x="792995" y="1050811"/>
                  </a:moveTo>
                  <a:lnTo>
                    <a:pt x="792064" y="1048019"/>
                  </a:lnTo>
                  <a:lnTo>
                    <a:pt x="788341" y="1047088"/>
                  </a:lnTo>
                  <a:lnTo>
                    <a:pt x="785549" y="1047088"/>
                  </a:lnTo>
                  <a:lnTo>
                    <a:pt x="782756" y="1048019"/>
                  </a:lnTo>
                  <a:lnTo>
                    <a:pt x="780895" y="1050811"/>
                  </a:lnTo>
                  <a:lnTo>
                    <a:pt x="782756" y="1052673"/>
                  </a:lnTo>
                  <a:lnTo>
                    <a:pt x="784618" y="1053603"/>
                  </a:lnTo>
                  <a:lnTo>
                    <a:pt x="790202" y="1054534"/>
                  </a:lnTo>
                  <a:lnTo>
                    <a:pt x="792064" y="1055465"/>
                  </a:lnTo>
                  <a:lnTo>
                    <a:pt x="792995" y="1058257"/>
                  </a:lnTo>
                  <a:lnTo>
                    <a:pt x="792995" y="1059188"/>
                  </a:lnTo>
                  <a:lnTo>
                    <a:pt x="792064" y="1061049"/>
                  </a:lnTo>
                  <a:lnTo>
                    <a:pt x="788341" y="1061980"/>
                  </a:lnTo>
                  <a:lnTo>
                    <a:pt x="785549" y="1061980"/>
                  </a:lnTo>
                  <a:lnTo>
                    <a:pt x="782756" y="1061049"/>
                  </a:lnTo>
                  <a:lnTo>
                    <a:pt x="780895" y="1059188"/>
                  </a:lnTo>
                </a:path>
                <a:path w="3430270" h="1108709">
                  <a:moveTo>
                    <a:pt x="799510" y="1040573"/>
                  </a:moveTo>
                  <a:lnTo>
                    <a:pt x="800441" y="1041504"/>
                  </a:lnTo>
                  <a:lnTo>
                    <a:pt x="801371" y="1040573"/>
                  </a:lnTo>
                  <a:lnTo>
                    <a:pt x="800441" y="1039642"/>
                  </a:lnTo>
                  <a:lnTo>
                    <a:pt x="799510" y="1040573"/>
                  </a:lnTo>
                </a:path>
                <a:path w="3430270" h="1108709">
                  <a:moveTo>
                    <a:pt x="800441" y="1048019"/>
                  </a:moveTo>
                  <a:lnTo>
                    <a:pt x="800441" y="1061980"/>
                  </a:lnTo>
                </a:path>
                <a:path w="3430270" h="1108709">
                  <a:moveTo>
                    <a:pt x="820917" y="1039642"/>
                  </a:moveTo>
                  <a:lnTo>
                    <a:pt x="820917" y="1061980"/>
                  </a:lnTo>
                </a:path>
                <a:path w="3430270" h="1108709">
                  <a:moveTo>
                    <a:pt x="820917" y="1050811"/>
                  </a:moveTo>
                  <a:lnTo>
                    <a:pt x="818125" y="1048019"/>
                  </a:lnTo>
                  <a:lnTo>
                    <a:pt x="816263" y="1047088"/>
                  </a:lnTo>
                  <a:lnTo>
                    <a:pt x="813471" y="1047088"/>
                  </a:lnTo>
                  <a:lnTo>
                    <a:pt x="810679" y="1048019"/>
                  </a:lnTo>
                  <a:lnTo>
                    <a:pt x="808817" y="1050811"/>
                  </a:lnTo>
                  <a:lnTo>
                    <a:pt x="807887" y="1053603"/>
                  </a:lnTo>
                  <a:lnTo>
                    <a:pt x="807887" y="1055465"/>
                  </a:lnTo>
                  <a:lnTo>
                    <a:pt x="808817" y="1059188"/>
                  </a:lnTo>
                  <a:lnTo>
                    <a:pt x="810679" y="1061049"/>
                  </a:lnTo>
                  <a:lnTo>
                    <a:pt x="813471" y="1061980"/>
                  </a:lnTo>
                  <a:lnTo>
                    <a:pt x="816263" y="1061980"/>
                  </a:lnTo>
                  <a:lnTo>
                    <a:pt x="818125" y="1061049"/>
                  </a:lnTo>
                  <a:lnTo>
                    <a:pt x="820917" y="1059188"/>
                  </a:lnTo>
                </a:path>
                <a:path w="3430270" h="1108709">
                  <a:moveTo>
                    <a:pt x="828363" y="1040573"/>
                  </a:moveTo>
                  <a:lnTo>
                    <a:pt x="829294" y="1041504"/>
                  </a:lnTo>
                  <a:lnTo>
                    <a:pt x="830224" y="1040573"/>
                  </a:lnTo>
                  <a:lnTo>
                    <a:pt x="829294" y="1039642"/>
                  </a:lnTo>
                  <a:lnTo>
                    <a:pt x="828363" y="1040573"/>
                  </a:lnTo>
                </a:path>
                <a:path w="3430270" h="1108709">
                  <a:moveTo>
                    <a:pt x="829294" y="1048019"/>
                  </a:moveTo>
                  <a:lnTo>
                    <a:pt x="829294" y="1061980"/>
                  </a:lnTo>
                </a:path>
                <a:path w="3430270" h="1108709">
                  <a:moveTo>
                    <a:pt x="842324" y="1047088"/>
                  </a:moveTo>
                  <a:lnTo>
                    <a:pt x="839532" y="1048019"/>
                  </a:lnTo>
                  <a:lnTo>
                    <a:pt x="837670" y="1050811"/>
                  </a:lnTo>
                  <a:lnTo>
                    <a:pt x="836740" y="1053603"/>
                  </a:lnTo>
                  <a:lnTo>
                    <a:pt x="836740" y="1055465"/>
                  </a:lnTo>
                  <a:lnTo>
                    <a:pt x="837670" y="1059188"/>
                  </a:lnTo>
                  <a:lnTo>
                    <a:pt x="839532" y="1061049"/>
                  </a:lnTo>
                  <a:lnTo>
                    <a:pt x="842324" y="1061980"/>
                  </a:lnTo>
                  <a:lnTo>
                    <a:pt x="845116" y="1061980"/>
                  </a:lnTo>
                  <a:lnTo>
                    <a:pt x="846978" y="1061049"/>
                  </a:lnTo>
                  <a:lnTo>
                    <a:pt x="849770" y="1059188"/>
                  </a:lnTo>
                  <a:lnTo>
                    <a:pt x="850701" y="1055465"/>
                  </a:lnTo>
                  <a:lnTo>
                    <a:pt x="850701" y="1053603"/>
                  </a:lnTo>
                  <a:lnTo>
                    <a:pt x="849770" y="1050811"/>
                  </a:lnTo>
                  <a:lnTo>
                    <a:pt x="846978" y="1048019"/>
                  </a:lnTo>
                  <a:lnTo>
                    <a:pt x="845116" y="1047088"/>
                  </a:lnTo>
                  <a:lnTo>
                    <a:pt x="842324" y="1047088"/>
                  </a:lnTo>
                </a:path>
                <a:path w="3430270" h="1108709">
                  <a:moveTo>
                    <a:pt x="1837291" y="1044296"/>
                  </a:moveTo>
                  <a:lnTo>
                    <a:pt x="1846598" y="1066634"/>
                  </a:lnTo>
                  <a:lnTo>
                    <a:pt x="1854975" y="1044296"/>
                  </a:lnTo>
                </a:path>
                <a:path w="3430270" h="1108709">
                  <a:moveTo>
                    <a:pt x="1871729" y="1051742"/>
                  </a:moveTo>
                  <a:lnTo>
                    <a:pt x="1871729" y="1066634"/>
                  </a:lnTo>
                </a:path>
                <a:path w="3430270" h="1108709">
                  <a:moveTo>
                    <a:pt x="1871729" y="1054534"/>
                  </a:moveTo>
                  <a:lnTo>
                    <a:pt x="1869867" y="1052673"/>
                  </a:lnTo>
                  <a:lnTo>
                    <a:pt x="1867075" y="1051742"/>
                  </a:lnTo>
                  <a:lnTo>
                    <a:pt x="1864283" y="1051742"/>
                  </a:lnTo>
                  <a:lnTo>
                    <a:pt x="1862421" y="1052673"/>
                  </a:lnTo>
                  <a:lnTo>
                    <a:pt x="1859629" y="1054534"/>
                  </a:lnTo>
                  <a:lnTo>
                    <a:pt x="1858698" y="1058257"/>
                  </a:lnTo>
                  <a:lnTo>
                    <a:pt x="1858698" y="1060119"/>
                  </a:lnTo>
                  <a:lnTo>
                    <a:pt x="1859629" y="1062911"/>
                  </a:lnTo>
                  <a:lnTo>
                    <a:pt x="1862421" y="1065703"/>
                  </a:lnTo>
                  <a:lnTo>
                    <a:pt x="1864283" y="1066634"/>
                  </a:lnTo>
                  <a:lnTo>
                    <a:pt x="1867075" y="1066634"/>
                  </a:lnTo>
                  <a:lnTo>
                    <a:pt x="1869867" y="1065703"/>
                  </a:lnTo>
                  <a:lnTo>
                    <a:pt x="1871729" y="1062911"/>
                  </a:lnTo>
                </a:path>
                <a:path w="3430270" h="1108709">
                  <a:moveTo>
                    <a:pt x="1880105" y="1044296"/>
                  </a:moveTo>
                  <a:lnTo>
                    <a:pt x="1880105" y="1066634"/>
                  </a:lnTo>
                </a:path>
                <a:path w="3430270" h="1108709">
                  <a:moveTo>
                    <a:pt x="1908028" y="1044296"/>
                  </a:moveTo>
                  <a:lnTo>
                    <a:pt x="1916404" y="1066634"/>
                  </a:lnTo>
                  <a:lnTo>
                    <a:pt x="1924781" y="1044296"/>
                  </a:lnTo>
                </a:path>
                <a:path w="3430270" h="1108709">
                  <a:moveTo>
                    <a:pt x="1929435" y="1058257"/>
                  </a:moveTo>
                  <a:lnTo>
                    <a:pt x="1941534" y="1058257"/>
                  </a:lnTo>
                  <a:lnTo>
                    <a:pt x="1941534" y="1055465"/>
                  </a:lnTo>
                  <a:lnTo>
                    <a:pt x="1940604" y="1053603"/>
                  </a:lnTo>
                  <a:lnTo>
                    <a:pt x="1939673" y="1052673"/>
                  </a:lnTo>
                  <a:lnTo>
                    <a:pt x="1937811" y="1051742"/>
                  </a:lnTo>
                  <a:lnTo>
                    <a:pt x="1934088" y="1051742"/>
                  </a:lnTo>
                  <a:lnTo>
                    <a:pt x="1932227" y="1052673"/>
                  </a:lnTo>
                  <a:lnTo>
                    <a:pt x="1930365" y="1054534"/>
                  </a:lnTo>
                  <a:lnTo>
                    <a:pt x="1929435" y="1058257"/>
                  </a:lnTo>
                  <a:lnTo>
                    <a:pt x="1929435" y="1060119"/>
                  </a:lnTo>
                  <a:lnTo>
                    <a:pt x="1930365" y="1062911"/>
                  </a:lnTo>
                  <a:lnTo>
                    <a:pt x="1932227" y="1065703"/>
                  </a:lnTo>
                  <a:lnTo>
                    <a:pt x="1934088" y="1066634"/>
                  </a:lnTo>
                  <a:lnTo>
                    <a:pt x="1937811" y="1066634"/>
                  </a:lnTo>
                  <a:lnTo>
                    <a:pt x="1939673" y="1065703"/>
                  </a:lnTo>
                  <a:lnTo>
                    <a:pt x="1941534" y="1062911"/>
                  </a:lnTo>
                </a:path>
                <a:path w="3430270" h="1108709">
                  <a:moveTo>
                    <a:pt x="1948980" y="1051742"/>
                  </a:moveTo>
                  <a:lnTo>
                    <a:pt x="1948980" y="1066634"/>
                  </a:lnTo>
                </a:path>
                <a:path w="3430270" h="1108709">
                  <a:moveTo>
                    <a:pt x="1948980" y="1058257"/>
                  </a:moveTo>
                  <a:lnTo>
                    <a:pt x="1950842" y="1054534"/>
                  </a:lnTo>
                  <a:lnTo>
                    <a:pt x="1952703" y="1052673"/>
                  </a:lnTo>
                  <a:lnTo>
                    <a:pt x="1954565" y="1051742"/>
                  </a:lnTo>
                  <a:lnTo>
                    <a:pt x="1958288" y="1051742"/>
                  </a:lnTo>
                </a:path>
                <a:path w="3430270" h="1108709">
                  <a:moveTo>
                    <a:pt x="1975041" y="1044296"/>
                  </a:moveTo>
                  <a:lnTo>
                    <a:pt x="1975041" y="1066634"/>
                  </a:lnTo>
                </a:path>
                <a:path w="3430270" h="1108709">
                  <a:moveTo>
                    <a:pt x="1975041" y="1054534"/>
                  </a:moveTo>
                  <a:lnTo>
                    <a:pt x="1973180" y="1052673"/>
                  </a:lnTo>
                  <a:lnTo>
                    <a:pt x="1970388" y="1051742"/>
                  </a:lnTo>
                  <a:lnTo>
                    <a:pt x="1967595" y="1051742"/>
                  </a:lnTo>
                  <a:lnTo>
                    <a:pt x="1965734" y="1052673"/>
                  </a:lnTo>
                  <a:lnTo>
                    <a:pt x="1962942" y="1054534"/>
                  </a:lnTo>
                  <a:lnTo>
                    <a:pt x="1962011" y="1058257"/>
                  </a:lnTo>
                  <a:lnTo>
                    <a:pt x="1962011" y="1060119"/>
                  </a:lnTo>
                  <a:lnTo>
                    <a:pt x="1962942" y="1062911"/>
                  </a:lnTo>
                  <a:lnTo>
                    <a:pt x="1965734" y="1065703"/>
                  </a:lnTo>
                  <a:lnTo>
                    <a:pt x="1967595" y="1066634"/>
                  </a:lnTo>
                  <a:lnTo>
                    <a:pt x="1970388" y="1066634"/>
                  </a:lnTo>
                  <a:lnTo>
                    <a:pt x="1973180" y="1065703"/>
                  </a:lnTo>
                  <a:lnTo>
                    <a:pt x="1975041" y="1062911"/>
                  </a:lnTo>
                </a:path>
                <a:path w="3430270" h="1108709">
                  <a:moveTo>
                    <a:pt x="1982487" y="1058257"/>
                  </a:moveTo>
                  <a:lnTo>
                    <a:pt x="1995518" y="1058257"/>
                  </a:lnTo>
                  <a:lnTo>
                    <a:pt x="1995518" y="1055465"/>
                  </a:lnTo>
                  <a:lnTo>
                    <a:pt x="1993656" y="1053603"/>
                  </a:lnTo>
                  <a:lnTo>
                    <a:pt x="1992725" y="1052673"/>
                  </a:lnTo>
                  <a:lnTo>
                    <a:pt x="1990864" y="1051742"/>
                  </a:lnTo>
                  <a:lnTo>
                    <a:pt x="1988072" y="1051742"/>
                  </a:lnTo>
                  <a:lnTo>
                    <a:pt x="1985279" y="1052673"/>
                  </a:lnTo>
                  <a:lnTo>
                    <a:pt x="1983418" y="1054534"/>
                  </a:lnTo>
                  <a:lnTo>
                    <a:pt x="1982487" y="1058257"/>
                  </a:lnTo>
                  <a:lnTo>
                    <a:pt x="1982487" y="1060119"/>
                  </a:lnTo>
                  <a:lnTo>
                    <a:pt x="1983418" y="1062911"/>
                  </a:lnTo>
                  <a:lnTo>
                    <a:pt x="1985279" y="1065703"/>
                  </a:lnTo>
                  <a:lnTo>
                    <a:pt x="1988072" y="1066634"/>
                  </a:lnTo>
                  <a:lnTo>
                    <a:pt x="1990864" y="1066634"/>
                  </a:lnTo>
                  <a:lnTo>
                    <a:pt x="1992725" y="1065703"/>
                  </a:lnTo>
                  <a:lnTo>
                    <a:pt x="1995518" y="1062911"/>
                  </a:lnTo>
                </a:path>
              </a:pathLst>
            </a:custGeom>
            <a:ln w="5584">
              <a:solidFill>
                <a:srgbClr val="000000"/>
              </a:solidFill>
            </a:ln>
          </p:spPr>
          <p:txBody>
            <a:bodyPr wrap="square" lIns="0" tIns="0" rIns="0" bIns="0" rtlCol="0"/>
            <a:lstStyle/>
            <a:p>
              <a:endParaRPr sz="921"/>
            </a:p>
          </p:txBody>
        </p:sp>
        <p:pic>
          <p:nvPicPr>
            <p:cNvPr id="323" name="object 323"/>
            <p:cNvPicPr/>
            <p:nvPr/>
          </p:nvPicPr>
          <p:blipFill>
            <a:blip r:embed="rId197" cstate="print"/>
            <a:stretch>
              <a:fillRect/>
            </a:stretch>
          </p:blipFill>
          <p:spPr>
            <a:xfrm>
              <a:off x="2020648" y="7174185"/>
              <a:ext cx="3507979" cy="4381018"/>
            </a:xfrm>
            <a:prstGeom prst="rect">
              <a:avLst/>
            </a:prstGeom>
          </p:spPr>
        </p:pic>
        <p:sp>
          <p:nvSpPr>
            <p:cNvPr id="324" name="object 324"/>
            <p:cNvSpPr/>
            <p:nvPr/>
          </p:nvSpPr>
          <p:spPr>
            <a:xfrm>
              <a:off x="703643" y="8209722"/>
              <a:ext cx="3488054" cy="2882900"/>
            </a:xfrm>
            <a:custGeom>
              <a:avLst/>
              <a:gdLst/>
              <a:ahLst/>
              <a:cxnLst/>
              <a:rect l="l" t="t" r="r" b="b"/>
              <a:pathLst>
                <a:path w="3488054" h="2882900">
                  <a:moveTo>
                    <a:pt x="3370229" y="2870200"/>
                  </a:moveTo>
                  <a:lnTo>
                    <a:pt x="3372090" y="2882900"/>
                  </a:lnTo>
                  <a:lnTo>
                    <a:pt x="3373952" y="2882900"/>
                  </a:lnTo>
                  <a:lnTo>
                    <a:pt x="3370229" y="2870200"/>
                  </a:lnTo>
                  <a:close/>
                </a:path>
                <a:path w="3488054" h="2882900">
                  <a:moveTo>
                    <a:pt x="3371159" y="2870200"/>
                  </a:moveTo>
                  <a:lnTo>
                    <a:pt x="3370229" y="2870200"/>
                  </a:lnTo>
                  <a:lnTo>
                    <a:pt x="3373952" y="2882900"/>
                  </a:lnTo>
                  <a:lnTo>
                    <a:pt x="3371159" y="2870200"/>
                  </a:lnTo>
                  <a:close/>
                </a:path>
                <a:path w="3488054" h="2882900">
                  <a:moveTo>
                    <a:pt x="3401874" y="2870200"/>
                  </a:moveTo>
                  <a:lnTo>
                    <a:pt x="3405597" y="2882900"/>
                  </a:lnTo>
                  <a:lnTo>
                    <a:pt x="3408389" y="2882900"/>
                  </a:lnTo>
                  <a:lnTo>
                    <a:pt x="3401874" y="2870200"/>
                  </a:lnTo>
                  <a:close/>
                </a:path>
                <a:path w="3488054" h="2882900">
                  <a:moveTo>
                    <a:pt x="3404666" y="2870200"/>
                  </a:moveTo>
                  <a:lnTo>
                    <a:pt x="3401874" y="2870200"/>
                  </a:lnTo>
                  <a:lnTo>
                    <a:pt x="3408389" y="2882900"/>
                  </a:lnTo>
                  <a:lnTo>
                    <a:pt x="3404666" y="2870200"/>
                  </a:lnTo>
                  <a:close/>
                </a:path>
                <a:path w="3488054" h="2882900">
                  <a:moveTo>
                    <a:pt x="3345099" y="2857500"/>
                  </a:moveTo>
                  <a:lnTo>
                    <a:pt x="3346029" y="2870200"/>
                  </a:lnTo>
                  <a:lnTo>
                    <a:pt x="3347891" y="2870200"/>
                  </a:lnTo>
                  <a:lnTo>
                    <a:pt x="3345099" y="2857500"/>
                  </a:lnTo>
                  <a:close/>
                </a:path>
                <a:path w="3488054" h="2882900">
                  <a:moveTo>
                    <a:pt x="3346960" y="2857500"/>
                  </a:moveTo>
                  <a:lnTo>
                    <a:pt x="3345099" y="2857500"/>
                  </a:lnTo>
                  <a:lnTo>
                    <a:pt x="3347891" y="2870200"/>
                  </a:lnTo>
                  <a:lnTo>
                    <a:pt x="3346960" y="2857500"/>
                  </a:lnTo>
                  <a:close/>
                </a:path>
                <a:path w="3488054" h="2882900">
                  <a:moveTo>
                    <a:pt x="3408389" y="2857500"/>
                  </a:moveTo>
                  <a:lnTo>
                    <a:pt x="3405597" y="2870200"/>
                  </a:lnTo>
                  <a:lnTo>
                    <a:pt x="3407458" y="2870200"/>
                  </a:lnTo>
                  <a:lnTo>
                    <a:pt x="3408389" y="2857500"/>
                  </a:lnTo>
                  <a:close/>
                </a:path>
                <a:path w="3488054" h="2882900">
                  <a:moveTo>
                    <a:pt x="3409320" y="2857500"/>
                  </a:moveTo>
                  <a:lnTo>
                    <a:pt x="3408389" y="2857500"/>
                  </a:lnTo>
                  <a:lnTo>
                    <a:pt x="3407458" y="2870200"/>
                  </a:lnTo>
                  <a:lnTo>
                    <a:pt x="3409320" y="2857500"/>
                  </a:lnTo>
                  <a:close/>
                </a:path>
                <a:path w="3488054" h="2882900">
                  <a:moveTo>
                    <a:pt x="3326484" y="2844800"/>
                  </a:moveTo>
                  <a:lnTo>
                    <a:pt x="3334860" y="2857500"/>
                  </a:lnTo>
                  <a:lnTo>
                    <a:pt x="3335791" y="2857500"/>
                  </a:lnTo>
                  <a:lnTo>
                    <a:pt x="3326484" y="2844800"/>
                  </a:lnTo>
                  <a:close/>
                </a:path>
                <a:path w="3488054" h="2882900">
                  <a:moveTo>
                    <a:pt x="3328345" y="2844800"/>
                  </a:moveTo>
                  <a:lnTo>
                    <a:pt x="3326484" y="2844800"/>
                  </a:lnTo>
                  <a:lnTo>
                    <a:pt x="3335791" y="2857500"/>
                  </a:lnTo>
                  <a:lnTo>
                    <a:pt x="3328345" y="2844800"/>
                  </a:lnTo>
                  <a:close/>
                </a:path>
                <a:path w="3488054" h="2882900">
                  <a:moveTo>
                    <a:pt x="3434450" y="2844800"/>
                  </a:moveTo>
                  <a:lnTo>
                    <a:pt x="3437242" y="2857500"/>
                  </a:lnTo>
                  <a:lnTo>
                    <a:pt x="3440035" y="2857500"/>
                  </a:lnTo>
                  <a:lnTo>
                    <a:pt x="3434450" y="2844800"/>
                  </a:lnTo>
                  <a:close/>
                </a:path>
                <a:path w="3488054" h="2882900">
                  <a:moveTo>
                    <a:pt x="3437242" y="2844800"/>
                  </a:moveTo>
                  <a:lnTo>
                    <a:pt x="3434450" y="2844800"/>
                  </a:lnTo>
                  <a:lnTo>
                    <a:pt x="3440035" y="2857500"/>
                  </a:lnTo>
                  <a:lnTo>
                    <a:pt x="3437242" y="2844800"/>
                  </a:lnTo>
                  <a:close/>
                </a:path>
                <a:path w="3488054" h="2882900">
                  <a:moveTo>
                    <a:pt x="3312522" y="2832100"/>
                  </a:moveTo>
                  <a:lnTo>
                    <a:pt x="3317176" y="2844800"/>
                  </a:lnTo>
                  <a:lnTo>
                    <a:pt x="3318107" y="2844800"/>
                  </a:lnTo>
                  <a:lnTo>
                    <a:pt x="3312522" y="2832100"/>
                  </a:lnTo>
                  <a:close/>
                </a:path>
                <a:path w="3488054" h="2882900">
                  <a:moveTo>
                    <a:pt x="3314384" y="2832100"/>
                  </a:moveTo>
                  <a:lnTo>
                    <a:pt x="3312522" y="2832100"/>
                  </a:lnTo>
                  <a:lnTo>
                    <a:pt x="3318107" y="2844800"/>
                  </a:lnTo>
                  <a:lnTo>
                    <a:pt x="3314384" y="2832100"/>
                  </a:lnTo>
                  <a:close/>
                </a:path>
                <a:path w="3488054" h="2882900">
                  <a:moveTo>
                    <a:pt x="3485641" y="2832100"/>
                  </a:moveTo>
                  <a:lnTo>
                    <a:pt x="3485641" y="2844800"/>
                  </a:lnTo>
                  <a:lnTo>
                    <a:pt x="3487503" y="2844800"/>
                  </a:lnTo>
                  <a:lnTo>
                    <a:pt x="3485641" y="2832100"/>
                  </a:lnTo>
                  <a:close/>
                </a:path>
                <a:path w="3488054" h="2882900">
                  <a:moveTo>
                    <a:pt x="3487503" y="2832100"/>
                  </a:moveTo>
                  <a:lnTo>
                    <a:pt x="3485641" y="2832100"/>
                  </a:lnTo>
                  <a:lnTo>
                    <a:pt x="3487503" y="2844800"/>
                  </a:lnTo>
                  <a:lnTo>
                    <a:pt x="3487503" y="2832100"/>
                  </a:lnTo>
                  <a:close/>
                </a:path>
                <a:path w="3488054" h="2882900">
                  <a:moveTo>
                    <a:pt x="3301354" y="2819400"/>
                  </a:moveTo>
                  <a:lnTo>
                    <a:pt x="3306007" y="2832100"/>
                  </a:lnTo>
                  <a:lnTo>
                    <a:pt x="3306938" y="2832100"/>
                  </a:lnTo>
                  <a:lnTo>
                    <a:pt x="3301354" y="2819400"/>
                  </a:lnTo>
                  <a:close/>
                </a:path>
                <a:path w="3488054" h="2882900">
                  <a:moveTo>
                    <a:pt x="3303215" y="2819400"/>
                  </a:moveTo>
                  <a:lnTo>
                    <a:pt x="3301354" y="2819400"/>
                  </a:lnTo>
                  <a:lnTo>
                    <a:pt x="3306938" y="2832100"/>
                  </a:lnTo>
                  <a:lnTo>
                    <a:pt x="3303215" y="2819400"/>
                  </a:lnTo>
                  <a:close/>
                </a:path>
                <a:path w="3488054" h="2882900">
                  <a:moveTo>
                    <a:pt x="3483780" y="2819400"/>
                  </a:moveTo>
                  <a:lnTo>
                    <a:pt x="3484710" y="2832100"/>
                  </a:lnTo>
                  <a:lnTo>
                    <a:pt x="3486572" y="2832100"/>
                  </a:lnTo>
                  <a:lnTo>
                    <a:pt x="3483780" y="2819400"/>
                  </a:lnTo>
                  <a:close/>
                </a:path>
                <a:path w="3488054" h="2882900">
                  <a:moveTo>
                    <a:pt x="3483780" y="2806700"/>
                  </a:moveTo>
                  <a:lnTo>
                    <a:pt x="3483780" y="2819400"/>
                  </a:lnTo>
                  <a:lnTo>
                    <a:pt x="3486572" y="2832100"/>
                  </a:lnTo>
                  <a:lnTo>
                    <a:pt x="3485641" y="2819400"/>
                  </a:lnTo>
                  <a:lnTo>
                    <a:pt x="3483780" y="2806700"/>
                  </a:lnTo>
                  <a:close/>
                </a:path>
                <a:path w="3488054" h="2882900">
                  <a:moveTo>
                    <a:pt x="3150573" y="2806700"/>
                  </a:moveTo>
                  <a:lnTo>
                    <a:pt x="3145919" y="2806700"/>
                  </a:lnTo>
                  <a:lnTo>
                    <a:pt x="3143127" y="2819400"/>
                  </a:lnTo>
                  <a:lnTo>
                    <a:pt x="3150573" y="2806700"/>
                  </a:lnTo>
                  <a:close/>
                </a:path>
                <a:path w="3488054" h="2882900">
                  <a:moveTo>
                    <a:pt x="3156157" y="2806700"/>
                  </a:moveTo>
                  <a:lnTo>
                    <a:pt x="3150573" y="2806700"/>
                  </a:lnTo>
                  <a:lnTo>
                    <a:pt x="3156157" y="2819400"/>
                  </a:lnTo>
                  <a:lnTo>
                    <a:pt x="3156157" y="2806700"/>
                  </a:lnTo>
                  <a:close/>
                </a:path>
                <a:path w="3488054" h="2882900">
                  <a:moveTo>
                    <a:pt x="3160811" y="2806700"/>
                  </a:moveTo>
                  <a:lnTo>
                    <a:pt x="3156157" y="2806700"/>
                  </a:lnTo>
                  <a:lnTo>
                    <a:pt x="3156157" y="2819400"/>
                  </a:lnTo>
                  <a:lnTo>
                    <a:pt x="3160811" y="2806700"/>
                  </a:lnTo>
                  <a:close/>
                </a:path>
                <a:path w="3488054" h="2882900">
                  <a:moveTo>
                    <a:pt x="3241786" y="2806700"/>
                  </a:moveTo>
                  <a:lnTo>
                    <a:pt x="3238063" y="2806700"/>
                  </a:lnTo>
                  <a:lnTo>
                    <a:pt x="3242717" y="2819400"/>
                  </a:lnTo>
                  <a:lnTo>
                    <a:pt x="3241786" y="2806700"/>
                  </a:lnTo>
                  <a:close/>
                </a:path>
                <a:path w="3488054" h="2882900">
                  <a:moveTo>
                    <a:pt x="3244578" y="2806700"/>
                  </a:moveTo>
                  <a:lnTo>
                    <a:pt x="3241786" y="2806700"/>
                  </a:lnTo>
                  <a:lnTo>
                    <a:pt x="3242717" y="2819400"/>
                  </a:lnTo>
                  <a:lnTo>
                    <a:pt x="3244578" y="2806700"/>
                  </a:lnTo>
                  <a:close/>
                </a:path>
                <a:path w="3488054" h="2882900">
                  <a:moveTo>
                    <a:pt x="3245509" y="2806700"/>
                  </a:moveTo>
                  <a:lnTo>
                    <a:pt x="3244578" y="2806700"/>
                  </a:lnTo>
                  <a:lnTo>
                    <a:pt x="3242717" y="2819400"/>
                  </a:lnTo>
                  <a:lnTo>
                    <a:pt x="3245509" y="2806700"/>
                  </a:lnTo>
                  <a:close/>
                </a:path>
                <a:path w="3488054" h="2882900">
                  <a:moveTo>
                    <a:pt x="3249232" y="2806700"/>
                  </a:moveTo>
                  <a:lnTo>
                    <a:pt x="3247370" y="2819400"/>
                  </a:lnTo>
                  <a:lnTo>
                    <a:pt x="3249232" y="2819400"/>
                  </a:lnTo>
                  <a:lnTo>
                    <a:pt x="3249232" y="2806700"/>
                  </a:lnTo>
                  <a:close/>
                </a:path>
                <a:path w="3488054" h="2882900">
                  <a:moveTo>
                    <a:pt x="3251093" y="2806700"/>
                  </a:moveTo>
                  <a:lnTo>
                    <a:pt x="3249232" y="2806700"/>
                  </a:lnTo>
                  <a:lnTo>
                    <a:pt x="3249232" y="2819400"/>
                  </a:lnTo>
                  <a:lnTo>
                    <a:pt x="3251093" y="2806700"/>
                  </a:lnTo>
                  <a:close/>
                </a:path>
                <a:path w="3488054" h="2882900">
                  <a:moveTo>
                    <a:pt x="3256678" y="2806700"/>
                  </a:moveTo>
                  <a:lnTo>
                    <a:pt x="3252955" y="2819400"/>
                  </a:lnTo>
                  <a:lnTo>
                    <a:pt x="3253886" y="2819400"/>
                  </a:lnTo>
                  <a:lnTo>
                    <a:pt x="3256678" y="2806700"/>
                  </a:lnTo>
                  <a:close/>
                </a:path>
                <a:path w="3488054" h="2882900">
                  <a:moveTo>
                    <a:pt x="3256678" y="2806700"/>
                  </a:moveTo>
                  <a:lnTo>
                    <a:pt x="3253886" y="2819400"/>
                  </a:lnTo>
                  <a:lnTo>
                    <a:pt x="3256678" y="2819400"/>
                  </a:lnTo>
                  <a:lnTo>
                    <a:pt x="3256678" y="2806700"/>
                  </a:lnTo>
                  <a:close/>
                </a:path>
                <a:path w="3488054" h="2882900">
                  <a:moveTo>
                    <a:pt x="3256678" y="2806700"/>
                  </a:moveTo>
                  <a:lnTo>
                    <a:pt x="3256678" y="2819400"/>
                  </a:lnTo>
                  <a:lnTo>
                    <a:pt x="3261331" y="2819400"/>
                  </a:lnTo>
                  <a:lnTo>
                    <a:pt x="3256678" y="2806700"/>
                  </a:lnTo>
                  <a:close/>
                </a:path>
                <a:path w="3488054" h="2882900">
                  <a:moveTo>
                    <a:pt x="3485641" y="2806700"/>
                  </a:moveTo>
                  <a:lnTo>
                    <a:pt x="3483780" y="2806700"/>
                  </a:lnTo>
                  <a:lnTo>
                    <a:pt x="3485641" y="2819400"/>
                  </a:lnTo>
                  <a:lnTo>
                    <a:pt x="3485641" y="2806700"/>
                  </a:lnTo>
                  <a:close/>
                </a:path>
                <a:path w="3488054" h="2882900">
                  <a:moveTo>
                    <a:pt x="3081698" y="2794000"/>
                  </a:moveTo>
                  <a:lnTo>
                    <a:pt x="3074252" y="2794000"/>
                  </a:lnTo>
                  <a:lnTo>
                    <a:pt x="3080767" y="2806700"/>
                  </a:lnTo>
                  <a:lnTo>
                    <a:pt x="3081698" y="2794000"/>
                  </a:lnTo>
                  <a:close/>
                </a:path>
                <a:path w="3488054" h="2882900">
                  <a:moveTo>
                    <a:pt x="3081698" y="2794000"/>
                  </a:moveTo>
                  <a:lnTo>
                    <a:pt x="3080767" y="2806700"/>
                  </a:lnTo>
                  <a:lnTo>
                    <a:pt x="3087282" y="2806700"/>
                  </a:lnTo>
                  <a:lnTo>
                    <a:pt x="3081698" y="2794000"/>
                  </a:lnTo>
                  <a:close/>
                </a:path>
                <a:path w="3488054" h="2882900">
                  <a:moveTo>
                    <a:pt x="3059360" y="2781300"/>
                  </a:moveTo>
                  <a:lnTo>
                    <a:pt x="3052844" y="2781300"/>
                  </a:lnTo>
                  <a:lnTo>
                    <a:pt x="3058429" y="2794000"/>
                  </a:lnTo>
                  <a:lnTo>
                    <a:pt x="3059360" y="2781300"/>
                  </a:lnTo>
                  <a:close/>
                </a:path>
                <a:path w="3488054" h="2882900">
                  <a:moveTo>
                    <a:pt x="3059360" y="2781300"/>
                  </a:moveTo>
                  <a:lnTo>
                    <a:pt x="3058429" y="2794000"/>
                  </a:lnTo>
                  <a:lnTo>
                    <a:pt x="3062152" y="2794000"/>
                  </a:lnTo>
                  <a:lnTo>
                    <a:pt x="3059360" y="2781300"/>
                  </a:lnTo>
                  <a:close/>
                </a:path>
                <a:path w="3488054" h="2882900">
                  <a:moveTo>
                    <a:pt x="3064013" y="2781300"/>
                  </a:moveTo>
                  <a:lnTo>
                    <a:pt x="3063083" y="2781300"/>
                  </a:lnTo>
                  <a:lnTo>
                    <a:pt x="3062152" y="2794000"/>
                  </a:lnTo>
                  <a:lnTo>
                    <a:pt x="3064013" y="2781300"/>
                  </a:lnTo>
                  <a:close/>
                </a:path>
                <a:path w="3488054" h="2882900">
                  <a:moveTo>
                    <a:pt x="3074252" y="2781300"/>
                  </a:moveTo>
                  <a:lnTo>
                    <a:pt x="3072390" y="2794000"/>
                  </a:lnTo>
                  <a:lnTo>
                    <a:pt x="3074252" y="2794000"/>
                  </a:lnTo>
                  <a:lnTo>
                    <a:pt x="3074252" y="2781300"/>
                  </a:lnTo>
                  <a:close/>
                </a:path>
                <a:path w="3488054" h="2882900">
                  <a:moveTo>
                    <a:pt x="3077044" y="2781300"/>
                  </a:moveTo>
                  <a:lnTo>
                    <a:pt x="3074252" y="2781300"/>
                  </a:lnTo>
                  <a:lnTo>
                    <a:pt x="3074252" y="2794000"/>
                  </a:lnTo>
                  <a:lnTo>
                    <a:pt x="3077044" y="2781300"/>
                  </a:lnTo>
                  <a:close/>
                </a:path>
                <a:path w="3488054" h="2882900">
                  <a:moveTo>
                    <a:pt x="3048191" y="2768600"/>
                  </a:moveTo>
                  <a:lnTo>
                    <a:pt x="3049122" y="2781300"/>
                  </a:lnTo>
                  <a:lnTo>
                    <a:pt x="3050983" y="2781300"/>
                  </a:lnTo>
                  <a:lnTo>
                    <a:pt x="3048191" y="2768600"/>
                  </a:lnTo>
                  <a:close/>
                </a:path>
                <a:path w="3488054" h="2882900">
                  <a:moveTo>
                    <a:pt x="3050052" y="2768600"/>
                  </a:moveTo>
                  <a:lnTo>
                    <a:pt x="3048191" y="2768600"/>
                  </a:lnTo>
                  <a:lnTo>
                    <a:pt x="3050983" y="2781300"/>
                  </a:lnTo>
                  <a:lnTo>
                    <a:pt x="3050052" y="2768600"/>
                  </a:lnTo>
                  <a:close/>
                </a:path>
                <a:path w="3488054" h="2882900">
                  <a:moveTo>
                    <a:pt x="3023991" y="2755900"/>
                  </a:moveTo>
                  <a:lnTo>
                    <a:pt x="3017476" y="2755900"/>
                  </a:lnTo>
                  <a:lnTo>
                    <a:pt x="3023061" y="2768600"/>
                  </a:lnTo>
                  <a:lnTo>
                    <a:pt x="3023991" y="2755900"/>
                  </a:lnTo>
                  <a:close/>
                </a:path>
                <a:path w="3488054" h="2882900">
                  <a:moveTo>
                    <a:pt x="3023991" y="2755900"/>
                  </a:moveTo>
                  <a:lnTo>
                    <a:pt x="3023061" y="2768600"/>
                  </a:lnTo>
                  <a:lnTo>
                    <a:pt x="3027714" y="2768600"/>
                  </a:lnTo>
                  <a:lnTo>
                    <a:pt x="3023991" y="2755900"/>
                  </a:lnTo>
                  <a:close/>
                </a:path>
                <a:path w="3488054" h="2882900">
                  <a:moveTo>
                    <a:pt x="2985831" y="2743200"/>
                  </a:moveTo>
                  <a:lnTo>
                    <a:pt x="2985831" y="2755900"/>
                  </a:lnTo>
                  <a:lnTo>
                    <a:pt x="2987692" y="2755900"/>
                  </a:lnTo>
                  <a:lnTo>
                    <a:pt x="2985831" y="2743200"/>
                  </a:lnTo>
                  <a:close/>
                </a:path>
                <a:path w="3488054" h="2882900">
                  <a:moveTo>
                    <a:pt x="2987692" y="2743200"/>
                  </a:moveTo>
                  <a:lnTo>
                    <a:pt x="2985831" y="2743200"/>
                  </a:lnTo>
                  <a:lnTo>
                    <a:pt x="2987692" y="2755900"/>
                  </a:lnTo>
                  <a:lnTo>
                    <a:pt x="2987692" y="2743200"/>
                  </a:lnTo>
                  <a:close/>
                </a:path>
                <a:path w="3488054" h="2882900">
                  <a:moveTo>
                    <a:pt x="2995138" y="2743200"/>
                  </a:moveTo>
                  <a:lnTo>
                    <a:pt x="2995138" y="2755900"/>
                  </a:lnTo>
                  <a:lnTo>
                    <a:pt x="2997000" y="2755900"/>
                  </a:lnTo>
                  <a:lnTo>
                    <a:pt x="2995138" y="2743200"/>
                  </a:lnTo>
                  <a:close/>
                </a:path>
                <a:path w="3488054" h="2882900">
                  <a:moveTo>
                    <a:pt x="3001653" y="2743200"/>
                  </a:moveTo>
                  <a:lnTo>
                    <a:pt x="2995138" y="2743200"/>
                  </a:lnTo>
                  <a:lnTo>
                    <a:pt x="2997000" y="2755900"/>
                  </a:lnTo>
                  <a:lnTo>
                    <a:pt x="3001653" y="2743200"/>
                  </a:lnTo>
                  <a:close/>
                </a:path>
                <a:path w="3488054" h="2882900">
                  <a:moveTo>
                    <a:pt x="3002584" y="2743200"/>
                  </a:moveTo>
                  <a:lnTo>
                    <a:pt x="3001653" y="2743200"/>
                  </a:lnTo>
                  <a:lnTo>
                    <a:pt x="2997000" y="2755900"/>
                  </a:lnTo>
                  <a:lnTo>
                    <a:pt x="3002584" y="2743200"/>
                  </a:lnTo>
                  <a:close/>
                </a:path>
                <a:path w="3488054" h="2882900">
                  <a:moveTo>
                    <a:pt x="3008169" y="2743200"/>
                  </a:moveTo>
                  <a:lnTo>
                    <a:pt x="3010961" y="2755900"/>
                  </a:lnTo>
                  <a:lnTo>
                    <a:pt x="3012822" y="2755900"/>
                  </a:lnTo>
                  <a:lnTo>
                    <a:pt x="3008169" y="2743200"/>
                  </a:lnTo>
                  <a:close/>
                </a:path>
                <a:path w="3488054" h="2882900">
                  <a:moveTo>
                    <a:pt x="2924402" y="2730500"/>
                  </a:moveTo>
                  <a:lnTo>
                    <a:pt x="2920679" y="2730500"/>
                  </a:lnTo>
                  <a:lnTo>
                    <a:pt x="2923471" y="2743200"/>
                  </a:lnTo>
                  <a:lnTo>
                    <a:pt x="2924402" y="2730500"/>
                  </a:lnTo>
                  <a:close/>
                </a:path>
                <a:path w="3488054" h="2882900">
                  <a:moveTo>
                    <a:pt x="2924402" y="2730500"/>
                  </a:moveTo>
                  <a:lnTo>
                    <a:pt x="2923471" y="2743200"/>
                  </a:lnTo>
                  <a:lnTo>
                    <a:pt x="2927194" y="2743200"/>
                  </a:lnTo>
                  <a:lnTo>
                    <a:pt x="2924402" y="2730500"/>
                  </a:lnTo>
                  <a:close/>
                </a:path>
                <a:path w="3488054" h="2882900">
                  <a:moveTo>
                    <a:pt x="2942086" y="2730500"/>
                  </a:moveTo>
                  <a:lnTo>
                    <a:pt x="2938363" y="2743200"/>
                  </a:lnTo>
                  <a:lnTo>
                    <a:pt x="2939294" y="2743200"/>
                  </a:lnTo>
                  <a:lnTo>
                    <a:pt x="2942086" y="2730500"/>
                  </a:lnTo>
                  <a:close/>
                </a:path>
                <a:path w="3488054" h="2882900">
                  <a:moveTo>
                    <a:pt x="2942086" y="2730500"/>
                  </a:moveTo>
                  <a:lnTo>
                    <a:pt x="2939294" y="2743200"/>
                  </a:lnTo>
                  <a:lnTo>
                    <a:pt x="2942644" y="2731770"/>
                  </a:lnTo>
                  <a:lnTo>
                    <a:pt x="2942086" y="2730500"/>
                  </a:lnTo>
                  <a:close/>
                </a:path>
                <a:path w="3488054" h="2882900">
                  <a:moveTo>
                    <a:pt x="2943017" y="2730500"/>
                  </a:moveTo>
                  <a:lnTo>
                    <a:pt x="2942644" y="2731770"/>
                  </a:lnTo>
                  <a:lnTo>
                    <a:pt x="2947670" y="2743200"/>
                  </a:lnTo>
                  <a:lnTo>
                    <a:pt x="2943017" y="2730500"/>
                  </a:lnTo>
                  <a:close/>
                </a:path>
                <a:path w="3488054" h="2882900">
                  <a:moveTo>
                    <a:pt x="2952324" y="2730500"/>
                  </a:moveTo>
                  <a:lnTo>
                    <a:pt x="2951393" y="2730500"/>
                  </a:lnTo>
                  <a:lnTo>
                    <a:pt x="2947670" y="2743200"/>
                  </a:lnTo>
                  <a:lnTo>
                    <a:pt x="2952324" y="2730500"/>
                  </a:lnTo>
                  <a:close/>
                </a:path>
                <a:path w="3488054" h="2882900">
                  <a:moveTo>
                    <a:pt x="2956978" y="2730500"/>
                  </a:moveTo>
                  <a:lnTo>
                    <a:pt x="2957908" y="2743200"/>
                  </a:lnTo>
                  <a:lnTo>
                    <a:pt x="2959770" y="2743200"/>
                  </a:lnTo>
                  <a:lnTo>
                    <a:pt x="2956978" y="2730500"/>
                  </a:lnTo>
                  <a:close/>
                </a:path>
                <a:path w="3488054" h="2882900">
                  <a:moveTo>
                    <a:pt x="2957908" y="2730500"/>
                  </a:moveTo>
                  <a:lnTo>
                    <a:pt x="2956978" y="2730500"/>
                  </a:lnTo>
                  <a:lnTo>
                    <a:pt x="2959770" y="2743200"/>
                  </a:lnTo>
                  <a:lnTo>
                    <a:pt x="2957908" y="2730500"/>
                  </a:lnTo>
                  <a:close/>
                </a:path>
                <a:path w="3488054" h="2882900">
                  <a:moveTo>
                    <a:pt x="2943017" y="2730500"/>
                  </a:moveTo>
                  <a:lnTo>
                    <a:pt x="2942086" y="2730500"/>
                  </a:lnTo>
                  <a:lnTo>
                    <a:pt x="2942644" y="2731770"/>
                  </a:lnTo>
                  <a:lnTo>
                    <a:pt x="2943017" y="2730500"/>
                  </a:lnTo>
                  <a:close/>
                </a:path>
                <a:path w="3488054" h="2882900">
                  <a:moveTo>
                    <a:pt x="2910440" y="2717800"/>
                  </a:moveTo>
                  <a:lnTo>
                    <a:pt x="2904856" y="2717800"/>
                  </a:lnTo>
                  <a:lnTo>
                    <a:pt x="2909510" y="2730500"/>
                  </a:lnTo>
                  <a:lnTo>
                    <a:pt x="2910440" y="2717800"/>
                  </a:lnTo>
                  <a:close/>
                </a:path>
                <a:path w="3488054" h="2882900">
                  <a:moveTo>
                    <a:pt x="2918817" y="2717800"/>
                  </a:moveTo>
                  <a:lnTo>
                    <a:pt x="2910440" y="2717800"/>
                  </a:lnTo>
                  <a:lnTo>
                    <a:pt x="2909510" y="2730500"/>
                  </a:lnTo>
                  <a:lnTo>
                    <a:pt x="2918817" y="2717800"/>
                  </a:lnTo>
                  <a:close/>
                </a:path>
                <a:path w="3488054" h="2882900">
                  <a:moveTo>
                    <a:pt x="2918817" y="2717800"/>
                  </a:moveTo>
                  <a:lnTo>
                    <a:pt x="2909510" y="2730500"/>
                  </a:lnTo>
                  <a:lnTo>
                    <a:pt x="2912302" y="2730500"/>
                  </a:lnTo>
                  <a:lnTo>
                    <a:pt x="2918817" y="2717800"/>
                  </a:lnTo>
                  <a:close/>
                </a:path>
                <a:path w="3488054" h="2882900">
                  <a:moveTo>
                    <a:pt x="2894618" y="2705100"/>
                  </a:moveTo>
                  <a:lnTo>
                    <a:pt x="2898341" y="2717800"/>
                  </a:lnTo>
                  <a:lnTo>
                    <a:pt x="2900202" y="2717800"/>
                  </a:lnTo>
                  <a:lnTo>
                    <a:pt x="2894618" y="2705100"/>
                  </a:lnTo>
                  <a:close/>
                </a:path>
                <a:path w="3488054" h="2882900">
                  <a:moveTo>
                    <a:pt x="2895549" y="2705100"/>
                  </a:moveTo>
                  <a:lnTo>
                    <a:pt x="2894618" y="2705100"/>
                  </a:lnTo>
                  <a:lnTo>
                    <a:pt x="2900202" y="2717800"/>
                  </a:lnTo>
                  <a:lnTo>
                    <a:pt x="2895549" y="2705100"/>
                  </a:lnTo>
                  <a:close/>
                </a:path>
                <a:path w="3488054" h="2882900">
                  <a:moveTo>
                    <a:pt x="2843427" y="2692400"/>
                  </a:moveTo>
                  <a:lnTo>
                    <a:pt x="2839704" y="2692400"/>
                  </a:lnTo>
                  <a:lnTo>
                    <a:pt x="2842496" y="2705100"/>
                  </a:lnTo>
                  <a:lnTo>
                    <a:pt x="2843427" y="2692400"/>
                  </a:lnTo>
                  <a:close/>
                </a:path>
                <a:path w="3488054" h="2882900">
                  <a:moveTo>
                    <a:pt x="2849011" y="2692400"/>
                  </a:moveTo>
                  <a:lnTo>
                    <a:pt x="2843427" y="2692400"/>
                  </a:lnTo>
                  <a:lnTo>
                    <a:pt x="2842496" y="2705100"/>
                  </a:lnTo>
                  <a:lnTo>
                    <a:pt x="2849011" y="2692400"/>
                  </a:lnTo>
                  <a:close/>
                </a:path>
                <a:path w="3488054" h="2882900">
                  <a:moveTo>
                    <a:pt x="2849942" y="2692400"/>
                  </a:moveTo>
                  <a:lnTo>
                    <a:pt x="2849011" y="2692400"/>
                  </a:lnTo>
                  <a:lnTo>
                    <a:pt x="2842496" y="2705100"/>
                  </a:lnTo>
                  <a:lnTo>
                    <a:pt x="2849942" y="2692400"/>
                  </a:lnTo>
                  <a:close/>
                </a:path>
                <a:path w="3488054" h="2882900">
                  <a:moveTo>
                    <a:pt x="2877864" y="2692400"/>
                  </a:moveTo>
                  <a:lnTo>
                    <a:pt x="2879726" y="2705100"/>
                  </a:lnTo>
                  <a:lnTo>
                    <a:pt x="2881587" y="2705100"/>
                  </a:lnTo>
                  <a:lnTo>
                    <a:pt x="2877864" y="2692400"/>
                  </a:lnTo>
                  <a:close/>
                </a:path>
                <a:path w="3488054" h="2882900">
                  <a:moveTo>
                    <a:pt x="2879726" y="2692400"/>
                  </a:moveTo>
                  <a:lnTo>
                    <a:pt x="2877864" y="2692400"/>
                  </a:lnTo>
                  <a:lnTo>
                    <a:pt x="2881587" y="2705100"/>
                  </a:lnTo>
                  <a:lnTo>
                    <a:pt x="2879726" y="2692400"/>
                  </a:lnTo>
                  <a:close/>
                </a:path>
                <a:path w="3488054" h="2882900">
                  <a:moveTo>
                    <a:pt x="2805266" y="2679700"/>
                  </a:moveTo>
                  <a:lnTo>
                    <a:pt x="2799682" y="2679700"/>
                  </a:lnTo>
                  <a:lnTo>
                    <a:pt x="2805266" y="2692400"/>
                  </a:lnTo>
                  <a:lnTo>
                    <a:pt x="2805266" y="2679700"/>
                  </a:lnTo>
                  <a:close/>
                </a:path>
                <a:path w="3488054" h="2882900">
                  <a:moveTo>
                    <a:pt x="2810851" y="2679700"/>
                  </a:moveTo>
                  <a:lnTo>
                    <a:pt x="2805266" y="2679700"/>
                  </a:lnTo>
                  <a:lnTo>
                    <a:pt x="2805266" y="2692400"/>
                  </a:lnTo>
                  <a:lnTo>
                    <a:pt x="2810851" y="2679700"/>
                  </a:lnTo>
                  <a:close/>
                </a:path>
                <a:path w="3488054" h="2882900">
                  <a:moveTo>
                    <a:pt x="2810851" y="2679700"/>
                  </a:moveTo>
                  <a:lnTo>
                    <a:pt x="2805266" y="2692400"/>
                  </a:lnTo>
                  <a:lnTo>
                    <a:pt x="2811781" y="2692400"/>
                  </a:lnTo>
                  <a:lnTo>
                    <a:pt x="2810851" y="2679700"/>
                  </a:lnTo>
                  <a:close/>
                </a:path>
                <a:path w="3488054" h="2882900">
                  <a:moveTo>
                    <a:pt x="2815504" y="2679700"/>
                  </a:moveTo>
                  <a:lnTo>
                    <a:pt x="2810851" y="2679700"/>
                  </a:lnTo>
                  <a:lnTo>
                    <a:pt x="2811781" y="2692400"/>
                  </a:lnTo>
                  <a:lnTo>
                    <a:pt x="2815504" y="2679700"/>
                  </a:lnTo>
                  <a:close/>
                </a:path>
                <a:path w="3488054" h="2882900">
                  <a:moveTo>
                    <a:pt x="2816435" y="2679700"/>
                  </a:moveTo>
                  <a:lnTo>
                    <a:pt x="2815504" y="2679700"/>
                  </a:lnTo>
                  <a:lnTo>
                    <a:pt x="2811781" y="2692400"/>
                  </a:lnTo>
                  <a:lnTo>
                    <a:pt x="2816435" y="2679700"/>
                  </a:lnTo>
                  <a:close/>
                </a:path>
                <a:path w="3488054" h="2882900">
                  <a:moveTo>
                    <a:pt x="2821089" y="2679700"/>
                  </a:moveTo>
                  <a:lnTo>
                    <a:pt x="2822020" y="2692400"/>
                  </a:lnTo>
                  <a:lnTo>
                    <a:pt x="2823881" y="2692400"/>
                  </a:lnTo>
                  <a:lnTo>
                    <a:pt x="2821089" y="2679700"/>
                  </a:lnTo>
                  <a:close/>
                </a:path>
                <a:path w="3488054" h="2882900">
                  <a:moveTo>
                    <a:pt x="2822020" y="2679700"/>
                  </a:moveTo>
                  <a:lnTo>
                    <a:pt x="2821089" y="2679700"/>
                  </a:lnTo>
                  <a:lnTo>
                    <a:pt x="2823881" y="2692400"/>
                  </a:lnTo>
                  <a:lnTo>
                    <a:pt x="2822020" y="2679700"/>
                  </a:lnTo>
                  <a:close/>
                </a:path>
                <a:path w="3488054" h="2882900">
                  <a:moveTo>
                    <a:pt x="2833189" y="2679700"/>
                  </a:moveTo>
                  <a:lnTo>
                    <a:pt x="2828535" y="2692400"/>
                  </a:lnTo>
                  <a:lnTo>
                    <a:pt x="2830396" y="2692400"/>
                  </a:lnTo>
                  <a:lnTo>
                    <a:pt x="2833189" y="2679700"/>
                  </a:lnTo>
                  <a:close/>
                </a:path>
                <a:path w="3488054" h="2882900">
                  <a:moveTo>
                    <a:pt x="2833189" y="2679700"/>
                  </a:moveTo>
                  <a:lnTo>
                    <a:pt x="2830396" y="2692400"/>
                  </a:lnTo>
                  <a:lnTo>
                    <a:pt x="2832258" y="2692400"/>
                  </a:lnTo>
                  <a:lnTo>
                    <a:pt x="2833189" y="2679700"/>
                  </a:lnTo>
                  <a:close/>
                </a:path>
                <a:path w="3488054" h="2882900">
                  <a:moveTo>
                    <a:pt x="2833189" y="2679700"/>
                  </a:moveTo>
                  <a:lnTo>
                    <a:pt x="2832258" y="2692400"/>
                  </a:lnTo>
                  <a:lnTo>
                    <a:pt x="2835050" y="2692400"/>
                  </a:lnTo>
                  <a:lnTo>
                    <a:pt x="2833189" y="2679700"/>
                  </a:lnTo>
                  <a:close/>
                </a:path>
                <a:path w="3488054" h="2882900">
                  <a:moveTo>
                    <a:pt x="2764313" y="2667000"/>
                  </a:moveTo>
                  <a:lnTo>
                    <a:pt x="2768967" y="2679700"/>
                  </a:lnTo>
                  <a:lnTo>
                    <a:pt x="2769898" y="2679700"/>
                  </a:lnTo>
                  <a:lnTo>
                    <a:pt x="2764313" y="2667000"/>
                  </a:lnTo>
                  <a:close/>
                </a:path>
                <a:path w="3488054" h="2882900">
                  <a:moveTo>
                    <a:pt x="2766175" y="2667000"/>
                  </a:moveTo>
                  <a:lnTo>
                    <a:pt x="2764313" y="2667000"/>
                  </a:lnTo>
                  <a:lnTo>
                    <a:pt x="2769898" y="2679700"/>
                  </a:lnTo>
                  <a:lnTo>
                    <a:pt x="2766175" y="2667000"/>
                  </a:lnTo>
                  <a:close/>
                </a:path>
                <a:path w="3488054" h="2882900">
                  <a:moveTo>
                    <a:pt x="2770829" y="2654300"/>
                  </a:moveTo>
                  <a:lnTo>
                    <a:pt x="2768036" y="2667000"/>
                  </a:lnTo>
                  <a:lnTo>
                    <a:pt x="2769898" y="2667000"/>
                  </a:lnTo>
                  <a:lnTo>
                    <a:pt x="2770829" y="2654300"/>
                  </a:lnTo>
                  <a:close/>
                </a:path>
                <a:path w="3488054" h="2882900">
                  <a:moveTo>
                    <a:pt x="2772690" y="2654300"/>
                  </a:moveTo>
                  <a:lnTo>
                    <a:pt x="2770829" y="2654300"/>
                  </a:lnTo>
                  <a:lnTo>
                    <a:pt x="2769898" y="2667000"/>
                  </a:lnTo>
                  <a:lnTo>
                    <a:pt x="2772690" y="2654300"/>
                  </a:lnTo>
                  <a:close/>
                </a:path>
                <a:path w="3488054" h="2882900">
                  <a:moveTo>
                    <a:pt x="2766175" y="2641600"/>
                  </a:moveTo>
                  <a:lnTo>
                    <a:pt x="2768967" y="2654300"/>
                  </a:lnTo>
                  <a:lnTo>
                    <a:pt x="2770829" y="2654300"/>
                  </a:lnTo>
                  <a:lnTo>
                    <a:pt x="2766175" y="2641600"/>
                  </a:lnTo>
                  <a:close/>
                </a:path>
                <a:path w="3488054" h="2882900">
                  <a:moveTo>
                    <a:pt x="2768036" y="2641600"/>
                  </a:moveTo>
                  <a:lnTo>
                    <a:pt x="2766175" y="2641600"/>
                  </a:lnTo>
                  <a:lnTo>
                    <a:pt x="2770829" y="2654300"/>
                  </a:lnTo>
                  <a:lnTo>
                    <a:pt x="2768036" y="2641600"/>
                  </a:lnTo>
                  <a:close/>
                </a:path>
                <a:path w="3488054" h="2882900">
                  <a:moveTo>
                    <a:pt x="2753144" y="2628900"/>
                  </a:moveTo>
                  <a:lnTo>
                    <a:pt x="2747560" y="2628900"/>
                  </a:lnTo>
                  <a:lnTo>
                    <a:pt x="2753144" y="2641600"/>
                  </a:lnTo>
                  <a:lnTo>
                    <a:pt x="2753144" y="2628900"/>
                  </a:lnTo>
                  <a:close/>
                </a:path>
                <a:path w="3488054" h="2882900">
                  <a:moveTo>
                    <a:pt x="2759660" y="2628900"/>
                  </a:moveTo>
                  <a:lnTo>
                    <a:pt x="2753144" y="2628900"/>
                  </a:lnTo>
                  <a:lnTo>
                    <a:pt x="2753144" y="2641600"/>
                  </a:lnTo>
                  <a:lnTo>
                    <a:pt x="2759660" y="2628900"/>
                  </a:lnTo>
                  <a:close/>
                </a:path>
                <a:path w="3488054" h="2882900">
                  <a:moveTo>
                    <a:pt x="2759660" y="2628900"/>
                  </a:moveTo>
                  <a:lnTo>
                    <a:pt x="2753144" y="2641600"/>
                  </a:lnTo>
                  <a:lnTo>
                    <a:pt x="2758729" y="2641600"/>
                  </a:lnTo>
                  <a:lnTo>
                    <a:pt x="2759660" y="2628900"/>
                  </a:lnTo>
                  <a:close/>
                </a:path>
                <a:path w="3488054" h="2882900">
                  <a:moveTo>
                    <a:pt x="2759660" y="2628900"/>
                  </a:moveTo>
                  <a:lnTo>
                    <a:pt x="2758729" y="2641600"/>
                  </a:lnTo>
                  <a:lnTo>
                    <a:pt x="2763383" y="2641600"/>
                  </a:lnTo>
                  <a:lnTo>
                    <a:pt x="2759660" y="2628900"/>
                  </a:lnTo>
                  <a:close/>
                </a:path>
                <a:path w="3488054" h="2882900">
                  <a:moveTo>
                    <a:pt x="2742906" y="2616200"/>
                  </a:moveTo>
                  <a:lnTo>
                    <a:pt x="2743837" y="2628900"/>
                  </a:lnTo>
                  <a:lnTo>
                    <a:pt x="2745698" y="2628900"/>
                  </a:lnTo>
                  <a:lnTo>
                    <a:pt x="2742906" y="2616200"/>
                  </a:lnTo>
                  <a:close/>
                </a:path>
                <a:path w="3488054" h="2882900">
                  <a:moveTo>
                    <a:pt x="2744768" y="2616200"/>
                  </a:moveTo>
                  <a:lnTo>
                    <a:pt x="2742906" y="2616200"/>
                  </a:lnTo>
                  <a:lnTo>
                    <a:pt x="2745698" y="2628900"/>
                  </a:lnTo>
                  <a:lnTo>
                    <a:pt x="2744768" y="2616200"/>
                  </a:lnTo>
                  <a:close/>
                </a:path>
                <a:path w="3488054" h="2882900">
                  <a:moveTo>
                    <a:pt x="2741045" y="2603500"/>
                  </a:moveTo>
                  <a:lnTo>
                    <a:pt x="2741976" y="2616200"/>
                  </a:lnTo>
                  <a:lnTo>
                    <a:pt x="2743837" y="2616200"/>
                  </a:lnTo>
                  <a:lnTo>
                    <a:pt x="2741045" y="2603500"/>
                  </a:lnTo>
                  <a:close/>
                </a:path>
                <a:path w="3488054" h="2882900">
                  <a:moveTo>
                    <a:pt x="2742906" y="2603500"/>
                  </a:moveTo>
                  <a:lnTo>
                    <a:pt x="2741045" y="2603500"/>
                  </a:lnTo>
                  <a:lnTo>
                    <a:pt x="2743837" y="2616200"/>
                  </a:lnTo>
                  <a:lnTo>
                    <a:pt x="2742906" y="2603500"/>
                  </a:lnTo>
                  <a:close/>
                </a:path>
                <a:path w="3488054" h="2882900">
                  <a:moveTo>
                    <a:pt x="2734530" y="2590800"/>
                  </a:moveTo>
                  <a:lnTo>
                    <a:pt x="2738253" y="2603500"/>
                  </a:lnTo>
                  <a:lnTo>
                    <a:pt x="2739183" y="2603500"/>
                  </a:lnTo>
                  <a:lnTo>
                    <a:pt x="2734530" y="2590800"/>
                  </a:lnTo>
                  <a:close/>
                </a:path>
                <a:path w="3488054" h="2882900">
                  <a:moveTo>
                    <a:pt x="2735460" y="2590800"/>
                  </a:moveTo>
                  <a:lnTo>
                    <a:pt x="2734530" y="2590800"/>
                  </a:lnTo>
                  <a:lnTo>
                    <a:pt x="2739183" y="2603500"/>
                  </a:lnTo>
                  <a:lnTo>
                    <a:pt x="2735460" y="2590800"/>
                  </a:lnTo>
                  <a:close/>
                </a:path>
                <a:path w="3488054" h="2882900">
                  <a:moveTo>
                    <a:pt x="2728945" y="2578100"/>
                  </a:moveTo>
                  <a:lnTo>
                    <a:pt x="2730807" y="2590800"/>
                  </a:lnTo>
                  <a:lnTo>
                    <a:pt x="2732668" y="2590800"/>
                  </a:lnTo>
                  <a:lnTo>
                    <a:pt x="2728945" y="2578100"/>
                  </a:lnTo>
                  <a:close/>
                </a:path>
                <a:path w="3488054" h="2882900">
                  <a:moveTo>
                    <a:pt x="2730807" y="2578100"/>
                  </a:moveTo>
                  <a:lnTo>
                    <a:pt x="2728945" y="2578100"/>
                  </a:lnTo>
                  <a:lnTo>
                    <a:pt x="2732668" y="2590800"/>
                  </a:lnTo>
                  <a:lnTo>
                    <a:pt x="2730807" y="2578100"/>
                  </a:lnTo>
                  <a:close/>
                </a:path>
                <a:path w="3488054" h="2882900">
                  <a:moveTo>
                    <a:pt x="2728014" y="2565400"/>
                  </a:moveTo>
                  <a:lnTo>
                    <a:pt x="2728014" y="2578100"/>
                  </a:lnTo>
                  <a:lnTo>
                    <a:pt x="2729876" y="2578100"/>
                  </a:lnTo>
                  <a:lnTo>
                    <a:pt x="2728014" y="2565400"/>
                  </a:lnTo>
                  <a:close/>
                </a:path>
                <a:path w="3488054" h="2882900">
                  <a:moveTo>
                    <a:pt x="2716845" y="2552700"/>
                  </a:moveTo>
                  <a:lnTo>
                    <a:pt x="2728014" y="2565400"/>
                  </a:lnTo>
                  <a:lnTo>
                    <a:pt x="2729876" y="2578100"/>
                  </a:lnTo>
                  <a:lnTo>
                    <a:pt x="2729876" y="2565400"/>
                  </a:lnTo>
                  <a:lnTo>
                    <a:pt x="2716845" y="2552700"/>
                  </a:lnTo>
                  <a:close/>
                </a:path>
                <a:path w="3488054" h="2882900">
                  <a:moveTo>
                    <a:pt x="2715915" y="2540000"/>
                  </a:moveTo>
                  <a:lnTo>
                    <a:pt x="2716845" y="2552700"/>
                  </a:lnTo>
                  <a:lnTo>
                    <a:pt x="2729876" y="2565400"/>
                  </a:lnTo>
                  <a:lnTo>
                    <a:pt x="2718707" y="2552700"/>
                  </a:lnTo>
                  <a:lnTo>
                    <a:pt x="2715915" y="2540000"/>
                  </a:lnTo>
                  <a:close/>
                </a:path>
                <a:path w="3488054" h="2882900">
                  <a:moveTo>
                    <a:pt x="2708469" y="2527300"/>
                  </a:moveTo>
                  <a:lnTo>
                    <a:pt x="2715915" y="2540000"/>
                  </a:lnTo>
                  <a:lnTo>
                    <a:pt x="2718707" y="2552700"/>
                  </a:lnTo>
                  <a:lnTo>
                    <a:pt x="2717776" y="2540000"/>
                  </a:lnTo>
                  <a:lnTo>
                    <a:pt x="2708469" y="2527300"/>
                  </a:lnTo>
                  <a:close/>
                </a:path>
                <a:path w="3488054" h="2882900">
                  <a:moveTo>
                    <a:pt x="2706607" y="2514600"/>
                  </a:moveTo>
                  <a:lnTo>
                    <a:pt x="2708469" y="2527300"/>
                  </a:lnTo>
                  <a:lnTo>
                    <a:pt x="2717776" y="2540000"/>
                  </a:lnTo>
                  <a:lnTo>
                    <a:pt x="2710330" y="2527300"/>
                  </a:lnTo>
                  <a:lnTo>
                    <a:pt x="2706607" y="2514600"/>
                  </a:lnTo>
                  <a:close/>
                </a:path>
                <a:path w="3488054" h="2882900">
                  <a:moveTo>
                    <a:pt x="2708469" y="2514600"/>
                  </a:moveTo>
                  <a:lnTo>
                    <a:pt x="2706607" y="2514600"/>
                  </a:lnTo>
                  <a:lnTo>
                    <a:pt x="2710330" y="2527300"/>
                  </a:lnTo>
                  <a:lnTo>
                    <a:pt x="2708469" y="2514600"/>
                  </a:lnTo>
                  <a:close/>
                </a:path>
                <a:path w="3488054" h="2882900">
                  <a:moveTo>
                    <a:pt x="2686131" y="2489200"/>
                  </a:moveTo>
                  <a:lnTo>
                    <a:pt x="2685200" y="2501900"/>
                  </a:lnTo>
                  <a:lnTo>
                    <a:pt x="2686131" y="2514600"/>
                  </a:lnTo>
                  <a:lnTo>
                    <a:pt x="2687992" y="2501900"/>
                  </a:lnTo>
                  <a:lnTo>
                    <a:pt x="2687062" y="2501900"/>
                  </a:lnTo>
                  <a:lnTo>
                    <a:pt x="2686131" y="2489200"/>
                  </a:lnTo>
                  <a:close/>
                </a:path>
                <a:path w="3488054" h="2882900">
                  <a:moveTo>
                    <a:pt x="2687992" y="2501900"/>
                  </a:moveTo>
                  <a:lnTo>
                    <a:pt x="2686131" y="2514600"/>
                  </a:lnTo>
                  <a:lnTo>
                    <a:pt x="2692646" y="2514600"/>
                  </a:lnTo>
                  <a:lnTo>
                    <a:pt x="2687992" y="2501900"/>
                  </a:lnTo>
                  <a:close/>
                </a:path>
                <a:path w="3488054" h="2882900">
                  <a:moveTo>
                    <a:pt x="2687992" y="2489200"/>
                  </a:moveTo>
                  <a:lnTo>
                    <a:pt x="2686131" y="2489200"/>
                  </a:lnTo>
                  <a:lnTo>
                    <a:pt x="2687062" y="2501900"/>
                  </a:lnTo>
                  <a:lnTo>
                    <a:pt x="2687992" y="2489200"/>
                  </a:lnTo>
                  <a:close/>
                </a:path>
                <a:path w="3488054" h="2882900">
                  <a:moveTo>
                    <a:pt x="2661931" y="2476500"/>
                  </a:moveTo>
                  <a:lnTo>
                    <a:pt x="2666585" y="2489200"/>
                  </a:lnTo>
                  <a:lnTo>
                    <a:pt x="2667516" y="2489200"/>
                  </a:lnTo>
                  <a:lnTo>
                    <a:pt x="2661931" y="2476500"/>
                  </a:lnTo>
                  <a:close/>
                </a:path>
                <a:path w="3488054" h="2882900">
                  <a:moveTo>
                    <a:pt x="2665654" y="2463800"/>
                  </a:moveTo>
                  <a:lnTo>
                    <a:pt x="2661931" y="2476500"/>
                  </a:lnTo>
                  <a:lnTo>
                    <a:pt x="2667516" y="2489200"/>
                  </a:lnTo>
                  <a:lnTo>
                    <a:pt x="2663793" y="2476500"/>
                  </a:lnTo>
                  <a:lnTo>
                    <a:pt x="2665654" y="2463800"/>
                  </a:lnTo>
                  <a:close/>
                </a:path>
                <a:path w="3488054" h="2882900">
                  <a:moveTo>
                    <a:pt x="2668447" y="2463800"/>
                  </a:moveTo>
                  <a:lnTo>
                    <a:pt x="2665654" y="2463800"/>
                  </a:lnTo>
                  <a:lnTo>
                    <a:pt x="2663793" y="2476500"/>
                  </a:lnTo>
                  <a:lnTo>
                    <a:pt x="2668447" y="2463800"/>
                  </a:lnTo>
                  <a:close/>
                </a:path>
                <a:path w="3488054" h="2882900">
                  <a:moveTo>
                    <a:pt x="2639594" y="2438400"/>
                  </a:moveTo>
                  <a:lnTo>
                    <a:pt x="2641455" y="2451100"/>
                  </a:lnTo>
                  <a:lnTo>
                    <a:pt x="2646109" y="2463800"/>
                  </a:lnTo>
                  <a:lnTo>
                    <a:pt x="2646109" y="2451100"/>
                  </a:lnTo>
                  <a:lnTo>
                    <a:pt x="2643317" y="2451100"/>
                  </a:lnTo>
                  <a:lnTo>
                    <a:pt x="2639594" y="2438400"/>
                  </a:lnTo>
                  <a:close/>
                </a:path>
                <a:path w="3488054" h="2882900">
                  <a:moveTo>
                    <a:pt x="2651693" y="2451100"/>
                  </a:moveTo>
                  <a:lnTo>
                    <a:pt x="2646109" y="2451100"/>
                  </a:lnTo>
                  <a:lnTo>
                    <a:pt x="2646109" y="2463800"/>
                  </a:lnTo>
                  <a:lnTo>
                    <a:pt x="2651693" y="2451100"/>
                  </a:lnTo>
                  <a:close/>
                </a:path>
                <a:path w="3488054" h="2882900">
                  <a:moveTo>
                    <a:pt x="2651693" y="2451100"/>
                  </a:moveTo>
                  <a:lnTo>
                    <a:pt x="2655416" y="2463800"/>
                  </a:lnTo>
                  <a:lnTo>
                    <a:pt x="2657278" y="2463800"/>
                  </a:lnTo>
                  <a:lnTo>
                    <a:pt x="2651693" y="2451100"/>
                  </a:lnTo>
                  <a:close/>
                </a:path>
                <a:path w="3488054" h="2882900">
                  <a:moveTo>
                    <a:pt x="2646109" y="2425700"/>
                  </a:moveTo>
                  <a:lnTo>
                    <a:pt x="2639594" y="2438400"/>
                  </a:lnTo>
                  <a:lnTo>
                    <a:pt x="2643317" y="2451100"/>
                  </a:lnTo>
                  <a:lnTo>
                    <a:pt x="2641455" y="2438400"/>
                  </a:lnTo>
                  <a:lnTo>
                    <a:pt x="2646109" y="2425700"/>
                  </a:lnTo>
                  <a:close/>
                </a:path>
                <a:path w="3488054" h="2882900">
                  <a:moveTo>
                    <a:pt x="2646109" y="2425700"/>
                  </a:moveTo>
                  <a:lnTo>
                    <a:pt x="2641455" y="2438400"/>
                  </a:lnTo>
                  <a:lnTo>
                    <a:pt x="2647970" y="2438400"/>
                  </a:lnTo>
                  <a:lnTo>
                    <a:pt x="2646109" y="2425700"/>
                  </a:lnTo>
                  <a:close/>
                </a:path>
                <a:path w="3488054" h="2882900">
                  <a:moveTo>
                    <a:pt x="2647970" y="2425700"/>
                  </a:moveTo>
                  <a:lnTo>
                    <a:pt x="2646109" y="2425700"/>
                  </a:lnTo>
                  <a:lnTo>
                    <a:pt x="2647970" y="2438400"/>
                  </a:lnTo>
                  <a:lnTo>
                    <a:pt x="2647970" y="2425700"/>
                  </a:lnTo>
                  <a:close/>
                </a:path>
                <a:path w="3488054" h="2882900">
                  <a:moveTo>
                    <a:pt x="2647039" y="2413000"/>
                  </a:moveTo>
                  <a:lnTo>
                    <a:pt x="2643317" y="2425700"/>
                  </a:lnTo>
                  <a:lnTo>
                    <a:pt x="2645178" y="2425700"/>
                  </a:lnTo>
                  <a:lnTo>
                    <a:pt x="2647039" y="2413000"/>
                  </a:lnTo>
                  <a:close/>
                </a:path>
                <a:path w="3488054" h="2882900">
                  <a:moveTo>
                    <a:pt x="2648901" y="2413000"/>
                  </a:moveTo>
                  <a:lnTo>
                    <a:pt x="2647039" y="2413000"/>
                  </a:lnTo>
                  <a:lnTo>
                    <a:pt x="2645178" y="2425700"/>
                  </a:lnTo>
                  <a:lnTo>
                    <a:pt x="2648901" y="2413000"/>
                  </a:lnTo>
                  <a:close/>
                </a:path>
                <a:path w="3488054" h="2882900">
                  <a:moveTo>
                    <a:pt x="2646109" y="2400300"/>
                  </a:moveTo>
                  <a:lnTo>
                    <a:pt x="2645178" y="2413000"/>
                  </a:lnTo>
                  <a:lnTo>
                    <a:pt x="2647039" y="2413000"/>
                  </a:lnTo>
                  <a:lnTo>
                    <a:pt x="2646109" y="2400300"/>
                  </a:lnTo>
                  <a:close/>
                </a:path>
                <a:path w="3488054" h="2882900">
                  <a:moveTo>
                    <a:pt x="2647970" y="2400300"/>
                  </a:moveTo>
                  <a:lnTo>
                    <a:pt x="2646109" y="2400300"/>
                  </a:lnTo>
                  <a:lnTo>
                    <a:pt x="2647039" y="2413000"/>
                  </a:lnTo>
                  <a:lnTo>
                    <a:pt x="2647970" y="2400300"/>
                  </a:lnTo>
                  <a:close/>
                </a:path>
                <a:path w="3488054" h="2882900">
                  <a:moveTo>
                    <a:pt x="2647970" y="2387600"/>
                  </a:moveTo>
                  <a:lnTo>
                    <a:pt x="2647970" y="2400300"/>
                  </a:lnTo>
                  <a:lnTo>
                    <a:pt x="2649832" y="2400300"/>
                  </a:lnTo>
                  <a:lnTo>
                    <a:pt x="2647970" y="2387600"/>
                  </a:lnTo>
                  <a:close/>
                </a:path>
                <a:path w="3488054" h="2882900">
                  <a:moveTo>
                    <a:pt x="2649832" y="2387600"/>
                  </a:moveTo>
                  <a:lnTo>
                    <a:pt x="2647970" y="2387600"/>
                  </a:lnTo>
                  <a:lnTo>
                    <a:pt x="2649832" y="2400300"/>
                  </a:lnTo>
                  <a:lnTo>
                    <a:pt x="2649832" y="2387600"/>
                  </a:lnTo>
                  <a:close/>
                </a:path>
                <a:path w="3488054" h="2882900">
                  <a:moveTo>
                    <a:pt x="2642386" y="2374900"/>
                  </a:moveTo>
                  <a:lnTo>
                    <a:pt x="2644247" y="2387600"/>
                  </a:lnTo>
                  <a:lnTo>
                    <a:pt x="2645178" y="2387600"/>
                  </a:lnTo>
                  <a:lnTo>
                    <a:pt x="2642386" y="2374900"/>
                  </a:lnTo>
                  <a:close/>
                </a:path>
                <a:path w="3488054" h="2882900">
                  <a:moveTo>
                    <a:pt x="2644247" y="2374900"/>
                  </a:moveTo>
                  <a:lnTo>
                    <a:pt x="2642386" y="2374900"/>
                  </a:lnTo>
                  <a:lnTo>
                    <a:pt x="2645178" y="2387600"/>
                  </a:lnTo>
                  <a:lnTo>
                    <a:pt x="2644247" y="2374900"/>
                  </a:lnTo>
                  <a:close/>
                </a:path>
                <a:path w="3488054" h="2882900">
                  <a:moveTo>
                    <a:pt x="2640524" y="2362200"/>
                  </a:moveTo>
                  <a:lnTo>
                    <a:pt x="2643317" y="2374900"/>
                  </a:lnTo>
                  <a:lnTo>
                    <a:pt x="2645178" y="2374900"/>
                  </a:lnTo>
                  <a:lnTo>
                    <a:pt x="2640524" y="2362200"/>
                  </a:lnTo>
                  <a:close/>
                </a:path>
                <a:path w="3488054" h="2882900">
                  <a:moveTo>
                    <a:pt x="2642386" y="2362200"/>
                  </a:moveTo>
                  <a:lnTo>
                    <a:pt x="2640524" y="2362200"/>
                  </a:lnTo>
                  <a:lnTo>
                    <a:pt x="2645178" y="2374900"/>
                  </a:lnTo>
                  <a:lnTo>
                    <a:pt x="2642386" y="2362200"/>
                  </a:lnTo>
                  <a:close/>
                </a:path>
                <a:path w="3488054" h="2882900">
                  <a:moveTo>
                    <a:pt x="2625632" y="2349500"/>
                  </a:moveTo>
                  <a:lnTo>
                    <a:pt x="2623771" y="2362200"/>
                  </a:lnTo>
                  <a:lnTo>
                    <a:pt x="2625632" y="2362200"/>
                  </a:lnTo>
                  <a:lnTo>
                    <a:pt x="2625632" y="2349500"/>
                  </a:lnTo>
                  <a:close/>
                </a:path>
                <a:path w="3488054" h="2882900">
                  <a:moveTo>
                    <a:pt x="2628425" y="2349500"/>
                  </a:moveTo>
                  <a:lnTo>
                    <a:pt x="2625632" y="2349500"/>
                  </a:lnTo>
                  <a:lnTo>
                    <a:pt x="2625632" y="2362200"/>
                  </a:lnTo>
                  <a:lnTo>
                    <a:pt x="2628425" y="2349500"/>
                  </a:lnTo>
                  <a:close/>
                </a:path>
                <a:path w="3488054" h="2882900">
                  <a:moveTo>
                    <a:pt x="2608879" y="2336800"/>
                  </a:moveTo>
                  <a:lnTo>
                    <a:pt x="2610740" y="2349500"/>
                  </a:lnTo>
                  <a:lnTo>
                    <a:pt x="2611671" y="2349500"/>
                  </a:lnTo>
                  <a:lnTo>
                    <a:pt x="2608879" y="2336800"/>
                  </a:lnTo>
                  <a:close/>
                </a:path>
                <a:path w="3488054" h="2882900">
                  <a:moveTo>
                    <a:pt x="2608879" y="2336800"/>
                  </a:moveTo>
                  <a:lnTo>
                    <a:pt x="2611671" y="2349500"/>
                  </a:lnTo>
                  <a:lnTo>
                    <a:pt x="2612137" y="2347912"/>
                  </a:lnTo>
                  <a:lnTo>
                    <a:pt x="2608879" y="2336800"/>
                  </a:lnTo>
                  <a:close/>
                </a:path>
                <a:path w="3488054" h="2882900">
                  <a:moveTo>
                    <a:pt x="2612137" y="2347912"/>
                  </a:moveTo>
                  <a:lnTo>
                    <a:pt x="2611671" y="2349500"/>
                  </a:lnTo>
                  <a:lnTo>
                    <a:pt x="2612188" y="2348088"/>
                  </a:lnTo>
                  <a:lnTo>
                    <a:pt x="2612137" y="2347912"/>
                  </a:lnTo>
                  <a:close/>
                </a:path>
                <a:path w="3488054" h="2882900">
                  <a:moveTo>
                    <a:pt x="2612188" y="2348088"/>
                  </a:moveTo>
                  <a:lnTo>
                    <a:pt x="2611671" y="2349500"/>
                  </a:lnTo>
                  <a:lnTo>
                    <a:pt x="2612602" y="2349500"/>
                  </a:lnTo>
                  <a:lnTo>
                    <a:pt x="2612188" y="2348088"/>
                  </a:lnTo>
                  <a:close/>
                </a:path>
                <a:path w="3488054" h="2882900">
                  <a:moveTo>
                    <a:pt x="2616325" y="2336800"/>
                  </a:moveTo>
                  <a:lnTo>
                    <a:pt x="2615394" y="2336800"/>
                  </a:lnTo>
                  <a:lnTo>
                    <a:pt x="2612137" y="2347912"/>
                  </a:lnTo>
                  <a:lnTo>
                    <a:pt x="2612188" y="2348088"/>
                  </a:lnTo>
                  <a:lnTo>
                    <a:pt x="2616325" y="2336800"/>
                  </a:lnTo>
                  <a:close/>
                </a:path>
                <a:path w="3488054" h="2882900">
                  <a:moveTo>
                    <a:pt x="2615394" y="2336800"/>
                  </a:moveTo>
                  <a:lnTo>
                    <a:pt x="2608879" y="2336800"/>
                  </a:lnTo>
                  <a:lnTo>
                    <a:pt x="2612137" y="2347912"/>
                  </a:lnTo>
                  <a:lnTo>
                    <a:pt x="2615394" y="2336800"/>
                  </a:lnTo>
                  <a:close/>
                </a:path>
                <a:path w="3488054" h="2882900">
                  <a:moveTo>
                    <a:pt x="2620979" y="2324100"/>
                  </a:moveTo>
                  <a:lnTo>
                    <a:pt x="2618186" y="2336800"/>
                  </a:lnTo>
                  <a:lnTo>
                    <a:pt x="2620048" y="2336800"/>
                  </a:lnTo>
                  <a:lnTo>
                    <a:pt x="2620979" y="2324100"/>
                  </a:lnTo>
                  <a:close/>
                </a:path>
                <a:path w="3488054" h="2882900">
                  <a:moveTo>
                    <a:pt x="2621909" y="2324100"/>
                  </a:moveTo>
                  <a:lnTo>
                    <a:pt x="2620979" y="2324100"/>
                  </a:lnTo>
                  <a:lnTo>
                    <a:pt x="2620048" y="2336800"/>
                  </a:lnTo>
                  <a:lnTo>
                    <a:pt x="2621909" y="2324100"/>
                  </a:lnTo>
                  <a:close/>
                </a:path>
                <a:path w="3488054" h="2882900">
                  <a:moveTo>
                    <a:pt x="2624702" y="2311400"/>
                  </a:moveTo>
                  <a:lnTo>
                    <a:pt x="2623771" y="2324100"/>
                  </a:lnTo>
                  <a:lnTo>
                    <a:pt x="2625632" y="2324100"/>
                  </a:lnTo>
                  <a:lnTo>
                    <a:pt x="2624702" y="2311400"/>
                  </a:lnTo>
                  <a:close/>
                </a:path>
                <a:path w="3488054" h="2882900">
                  <a:moveTo>
                    <a:pt x="2622840" y="2298700"/>
                  </a:moveTo>
                  <a:lnTo>
                    <a:pt x="2624702" y="2311400"/>
                  </a:lnTo>
                  <a:lnTo>
                    <a:pt x="2625632" y="2324100"/>
                  </a:lnTo>
                  <a:lnTo>
                    <a:pt x="2626563" y="2311400"/>
                  </a:lnTo>
                  <a:lnTo>
                    <a:pt x="2622840" y="2298700"/>
                  </a:lnTo>
                  <a:close/>
                </a:path>
                <a:path w="3488054" h="2882900">
                  <a:moveTo>
                    <a:pt x="2624702" y="2298700"/>
                  </a:moveTo>
                  <a:lnTo>
                    <a:pt x="2622840" y="2298700"/>
                  </a:lnTo>
                  <a:lnTo>
                    <a:pt x="2626563" y="2311400"/>
                  </a:lnTo>
                  <a:lnTo>
                    <a:pt x="2624702" y="2298700"/>
                  </a:lnTo>
                  <a:close/>
                </a:path>
                <a:path w="3488054" h="2882900">
                  <a:moveTo>
                    <a:pt x="2627494" y="2286000"/>
                  </a:moveTo>
                  <a:lnTo>
                    <a:pt x="2624702" y="2298700"/>
                  </a:lnTo>
                  <a:lnTo>
                    <a:pt x="2625632" y="2298700"/>
                  </a:lnTo>
                  <a:lnTo>
                    <a:pt x="2627494" y="2286000"/>
                  </a:lnTo>
                  <a:close/>
                </a:path>
                <a:path w="3488054" h="2882900">
                  <a:moveTo>
                    <a:pt x="2629355" y="2286000"/>
                  </a:moveTo>
                  <a:lnTo>
                    <a:pt x="2627494" y="2286000"/>
                  </a:lnTo>
                  <a:lnTo>
                    <a:pt x="2625632" y="2298700"/>
                  </a:lnTo>
                  <a:lnTo>
                    <a:pt x="2629355" y="2286000"/>
                  </a:lnTo>
                  <a:close/>
                </a:path>
                <a:path w="3488054" h="2882900">
                  <a:moveTo>
                    <a:pt x="2623771" y="2273300"/>
                  </a:moveTo>
                  <a:lnTo>
                    <a:pt x="2628425" y="2286000"/>
                  </a:lnTo>
                  <a:lnTo>
                    <a:pt x="2630286" y="2286000"/>
                  </a:lnTo>
                  <a:lnTo>
                    <a:pt x="2623771" y="2273300"/>
                  </a:lnTo>
                  <a:close/>
                </a:path>
                <a:path w="3488054" h="2882900">
                  <a:moveTo>
                    <a:pt x="2624702" y="2273300"/>
                  </a:moveTo>
                  <a:lnTo>
                    <a:pt x="2623771" y="2273300"/>
                  </a:lnTo>
                  <a:lnTo>
                    <a:pt x="2630286" y="2286000"/>
                  </a:lnTo>
                  <a:lnTo>
                    <a:pt x="2624702" y="2273300"/>
                  </a:lnTo>
                  <a:close/>
                </a:path>
                <a:path w="3488054" h="2882900">
                  <a:moveTo>
                    <a:pt x="2613533" y="2260600"/>
                  </a:moveTo>
                  <a:lnTo>
                    <a:pt x="2612602" y="2273300"/>
                  </a:lnTo>
                  <a:lnTo>
                    <a:pt x="2614463" y="2273300"/>
                  </a:lnTo>
                  <a:lnTo>
                    <a:pt x="2613533" y="2260600"/>
                  </a:lnTo>
                  <a:close/>
                </a:path>
                <a:path w="3488054" h="2882900">
                  <a:moveTo>
                    <a:pt x="2615394" y="2260600"/>
                  </a:moveTo>
                  <a:lnTo>
                    <a:pt x="2613533" y="2260600"/>
                  </a:lnTo>
                  <a:lnTo>
                    <a:pt x="2614463" y="2273300"/>
                  </a:lnTo>
                  <a:lnTo>
                    <a:pt x="2615394" y="2260600"/>
                  </a:lnTo>
                  <a:close/>
                </a:path>
                <a:path w="3488054" h="2882900">
                  <a:moveTo>
                    <a:pt x="2614463" y="2247900"/>
                  </a:moveTo>
                  <a:lnTo>
                    <a:pt x="2616325" y="2260600"/>
                  </a:lnTo>
                  <a:lnTo>
                    <a:pt x="2618186" y="2260600"/>
                  </a:lnTo>
                  <a:lnTo>
                    <a:pt x="2614463" y="2247900"/>
                  </a:lnTo>
                  <a:close/>
                </a:path>
                <a:path w="3488054" h="2882900">
                  <a:moveTo>
                    <a:pt x="2616325" y="2247900"/>
                  </a:moveTo>
                  <a:lnTo>
                    <a:pt x="2614463" y="2247900"/>
                  </a:lnTo>
                  <a:lnTo>
                    <a:pt x="2618186" y="2260600"/>
                  </a:lnTo>
                  <a:lnTo>
                    <a:pt x="2616325" y="2247900"/>
                  </a:lnTo>
                  <a:close/>
                </a:path>
                <a:path w="3488054" h="2882900">
                  <a:moveTo>
                    <a:pt x="2604225" y="2235200"/>
                  </a:moveTo>
                  <a:lnTo>
                    <a:pt x="2607948" y="2247900"/>
                  </a:lnTo>
                  <a:lnTo>
                    <a:pt x="2609810" y="2247900"/>
                  </a:lnTo>
                  <a:lnTo>
                    <a:pt x="2604225" y="2235200"/>
                  </a:lnTo>
                  <a:close/>
                </a:path>
                <a:path w="3488054" h="2882900">
                  <a:moveTo>
                    <a:pt x="2605156" y="2235200"/>
                  </a:moveTo>
                  <a:lnTo>
                    <a:pt x="2604225" y="2235200"/>
                  </a:lnTo>
                  <a:lnTo>
                    <a:pt x="2609810" y="2247900"/>
                  </a:lnTo>
                  <a:lnTo>
                    <a:pt x="2605156" y="2235200"/>
                  </a:lnTo>
                  <a:close/>
                </a:path>
                <a:path w="3488054" h="2882900">
                  <a:moveTo>
                    <a:pt x="2560480" y="2222500"/>
                  </a:moveTo>
                  <a:lnTo>
                    <a:pt x="2565134" y="2235200"/>
                  </a:lnTo>
                  <a:lnTo>
                    <a:pt x="2566065" y="2235200"/>
                  </a:lnTo>
                  <a:lnTo>
                    <a:pt x="2560480" y="2222500"/>
                  </a:lnTo>
                  <a:close/>
                </a:path>
                <a:path w="3488054" h="2882900">
                  <a:moveTo>
                    <a:pt x="2562342" y="2222500"/>
                  </a:moveTo>
                  <a:lnTo>
                    <a:pt x="2560480" y="2222500"/>
                  </a:lnTo>
                  <a:lnTo>
                    <a:pt x="2566065" y="2235200"/>
                  </a:lnTo>
                  <a:lnTo>
                    <a:pt x="2562342" y="2222500"/>
                  </a:lnTo>
                  <a:close/>
                </a:path>
                <a:path w="3488054" h="2882900">
                  <a:moveTo>
                    <a:pt x="2576303" y="2222500"/>
                  </a:moveTo>
                  <a:lnTo>
                    <a:pt x="2571649" y="2235200"/>
                  </a:lnTo>
                  <a:lnTo>
                    <a:pt x="2577234" y="2235200"/>
                  </a:lnTo>
                  <a:lnTo>
                    <a:pt x="2576303" y="2222500"/>
                  </a:lnTo>
                  <a:close/>
                </a:path>
                <a:path w="3488054" h="2882900">
                  <a:moveTo>
                    <a:pt x="2581887" y="2222500"/>
                  </a:moveTo>
                  <a:lnTo>
                    <a:pt x="2576303" y="2222500"/>
                  </a:lnTo>
                  <a:lnTo>
                    <a:pt x="2577234" y="2235200"/>
                  </a:lnTo>
                  <a:lnTo>
                    <a:pt x="2581887" y="2222500"/>
                  </a:lnTo>
                  <a:close/>
                </a:path>
                <a:path w="3488054" h="2882900">
                  <a:moveTo>
                    <a:pt x="2587472" y="2222500"/>
                  </a:moveTo>
                  <a:lnTo>
                    <a:pt x="2589333" y="2235200"/>
                  </a:lnTo>
                  <a:lnTo>
                    <a:pt x="2591195" y="2235200"/>
                  </a:lnTo>
                  <a:lnTo>
                    <a:pt x="2587472" y="2222500"/>
                  </a:lnTo>
                  <a:close/>
                </a:path>
                <a:path w="3488054" h="2882900">
                  <a:moveTo>
                    <a:pt x="2588403" y="2222500"/>
                  </a:moveTo>
                  <a:lnTo>
                    <a:pt x="2587472" y="2222500"/>
                  </a:lnTo>
                  <a:lnTo>
                    <a:pt x="2591195" y="2235200"/>
                  </a:lnTo>
                  <a:lnTo>
                    <a:pt x="2588403" y="2222500"/>
                  </a:lnTo>
                  <a:close/>
                </a:path>
                <a:path w="3488054" h="2882900">
                  <a:moveTo>
                    <a:pt x="2538142" y="2209800"/>
                  </a:moveTo>
                  <a:lnTo>
                    <a:pt x="2541865" y="2222500"/>
                  </a:lnTo>
                  <a:lnTo>
                    <a:pt x="2543727" y="2222500"/>
                  </a:lnTo>
                  <a:lnTo>
                    <a:pt x="2538142" y="2209800"/>
                  </a:lnTo>
                  <a:close/>
                </a:path>
                <a:path w="3488054" h="2882900">
                  <a:moveTo>
                    <a:pt x="2539073" y="2209800"/>
                  </a:moveTo>
                  <a:lnTo>
                    <a:pt x="2538142" y="2209800"/>
                  </a:lnTo>
                  <a:lnTo>
                    <a:pt x="2543727" y="2222500"/>
                  </a:lnTo>
                  <a:lnTo>
                    <a:pt x="2539073" y="2209800"/>
                  </a:lnTo>
                  <a:close/>
                </a:path>
                <a:path w="3488054" h="2882900">
                  <a:moveTo>
                    <a:pt x="2552103" y="2209800"/>
                  </a:moveTo>
                  <a:lnTo>
                    <a:pt x="2548380" y="2222500"/>
                  </a:lnTo>
                  <a:lnTo>
                    <a:pt x="2549311" y="2222500"/>
                  </a:lnTo>
                  <a:lnTo>
                    <a:pt x="2552103" y="2209800"/>
                  </a:lnTo>
                  <a:close/>
                </a:path>
                <a:path w="3488054" h="2882900">
                  <a:moveTo>
                    <a:pt x="2552103" y="2209800"/>
                  </a:moveTo>
                  <a:lnTo>
                    <a:pt x="2549311" y="2222500"/>
                  </a:lnTo>
                  <a:lnTo>
                    <a:pt x="2552103" y="2222500"/>
                  </a:lnTo>
                  <a:lnTo>
                    <a:pt x="2552103" y="2209800"/>
                  </a:lnTo>
                  <a:close/>
                </a:path>
                <a:path w="3488054" h="2882900">
                  <a:moveTo>
                    <a:pt x="2552103" y="2209800"/>
                  </a:moveTo>
                  <a:lnTo>
                    <a:pt x="2552103" y="2222500"/>
                  </a:lnTo>
                  <a:lnTo>
                    <a:pt x="2556757" y="2222500"/>
                  </a:lnTo>
                  <a:lnTo>
                    <a:pt x="2552103" y="2209800"/>
                  </a:lnTo>
                  <a:close/>
                </a:path>
                <a:path w="3488054" h="2882900">
                  <a:moveTo>
                    <a:pt x="2526973" y="2197100"/>
                  </a:moveTo>
                  <a:lnTo>
                    <a:pt x="2534419" y="2209800"/>
                  </a:lnTo>
                  <a:lnTo>
                    <a:pt x="2535350" y="2209800"/>
                  </a:lnTo>
                  <a:lnTo>
                    <a:pt x="2526973" y="2197100"/>
                  </a:lnTo>
                  <a:close/>
                </a:path>
                <a:path w="3488054" h="2882900">
                  <a:moveTo>
                    <a:pt x="2527904" y="2197100"/>
                  </a:moveTo>
                  <a:lnTo>
                    <a:pt x="2526973" y="2197100"/>
                  </a:lnTo>
                  <a:lnTo>
                    <a:pt x="2535350" y="2209800"/>
                  </a:lnTo>
                  <a:lnTo>
                    <a:pt x="2527904" y="2197100"/>
                  </a:lnTo>
                  <a:close/>
                </a:path>
                <a:path w="3488054" h="2882900">
                  <a:moveTo>
                    <a:pt x="2511151" y="2184400"/>
                  </a:moveTo>
                  <a:lnTo>
                    <a:pt x="2515804" y="2197100"/>
                  </a:lnTo>
                  <a:lnTo>
                    <a:pt x="2516735" y="2197100"/>
                  </a:lnTo>
                  <a:lnTo>
                    <a:pt x="2511151" y="2184400"/>
                  </a:lnTo>
                  <a:close/>
                </a:path>
                <a:path w="3488054" h="2882900">
                  <a:moveTo>
                    <a:pt x="2512081" y="2184400"/>
                  </a:moveTo>
                  <a:lnTo>
                    <a:pt x="2511151" y="2184400"/>
                  </a:lnTo>
                  <a:lnTo>
                    <a:pt x="2516735" y="2197100"/>
                  </a:lnTo>
                  <a:lnTo>
                    <a:pt x="2512081" y="2184400"/>
                  </a:lnTo>
                  <a:close/>
                </a:path>
                <a:path w="3488054" h="2882900">
                  <a:moveTo>
                    <a:pt x="2493466" y="2171700"/>
                  </a:moveTo>
                  <a:lnTo>
                    <a:pt x="2495328" y="2184400"/>
                  </a:lnTo>
                  <a:lnTo>
                    <a:pt x="2497189" y="2184400"/>
                  </a:lnTo>
                  <a:lnTo>
                    <a:pt x="2493466" y="2171700"/>
                  </a:lnTo>
                  <a:close/>
                </a:path>
                <a:path w="3488054" h="2882900">
                  <a:moveTo>
                    <a:pt x="2495328" y="2171700"/>
                  </a:moveTo>
                  <a:lnTo>
                    <a:pt x="2493466" y="2171700"/>
                  </a:lnTo>
                  <a:lnTo>
                    <a:pt x="2497189" y="2184400"/>
                  </a:lnTo>
                  <a:lnTo>
                    <a:pt x="2495328" y="2171700"/>
                  </a:lnTo>
                  <a:close/>
                </a:path>
                <a:path w="3488054" h="2882900">
                  <a:moveTo>
                    <a:pt x="2507428" y="2171700"/>
                  </a:moveTo>
                  <a:lnTo>
                    <a:pt x="2502774" y="2184400"/>
                  </a:lnTo>
                  <a:lnTo>
                    <a:pt x="2507428" y="2184400"/>
                  </a:lnTo>
                  <a:lnTo>
                    <a:pt x="2507428" y="2171700"/>
                  </a:lnTo>
                  <a:close/>
                </a:path>
                <a:path w="3488054" h="2882900">
                  <a:moveTo>
                    <a:pt x="2507428" y="2171700"/>
                  </a:moveTo>
                  <a:lnTo>
                    <a:pt x="2507428" y="2184400"/>
                  </a:lnTo>
                  <a:lnTo>
                    <a:pt x="2511151" y="2184400"/>
                  </a:lnTo>
                  <a:lnTo>
                    <a:pt x="2507428" y="2171700"/>
                  </a:lnTo>
                  <a:close/>
                </a:path>
                <a:path w="3488054" h="2882900">
                  <a:moveTo>
                    <a:pt x="2483228" y="2159000"/>
                  </a:moveTo>
                  <a:lnTo>
                    <a:pt x="2482298" y="2171700"/>
                  </a:lnTo>
                  <a:lnTo>
                    <a:pt x="2484159" y="2171700"/>
                  </a:lnTo>
                  <a:lnTo>
                    <a:pt x="2483228" y="2159000"/>
                  </a:lnTo>
                  <a:close/>
                </a:path>
                <a:path w="3488054" h="2882900">
                  <a:moveTo>
                    <a:pt x="2481367" y="2146300"/>
                  </a:moveTo>
                  <a:lnTo>
                    <a:pt x="2483228" y="2159000"/>
                  </a:lnTo>
                  <a:lnTo>
                    <a:pt x="2484159" y="2171700"/>
                  </a:lnTo>
                  <a:lnTo>
                    <a:pt x="2485090" y="2159000"/>
                  </a:lnTo>
                  <a:lnTo>
                    <a:pt x="2481367" y="2146300"/>
                  </a:lnTo>
                  <a:close/>
                </a:path>
                <a:path w="3488054" h="2882900">
                  <a:moveTo>
                    <a:pt x="2483228" y="2146300"/>
                  </a:moveTo>
                  <a:lnTo>
                    <a:pt x="2481367" y="2146300"/>
                  </a:lnTo>
                  <a:lnTo>
                    <a:pt x="2485090" y="2159000"/>
                  </a:lnTo>
                  <a:lnTo>
                    <a:pt x="2483228" y="2146300"/>
                  </a:lnTo>
                  <a:close/>
                </a:path>
                <a:path w="3488054" h="2882900">
                  <a:moveTo>
                    <a:pt x="2475782" y="2133600"/>
                  </a:moveTo>
                  <a:lnTo>
                    <a:pt x="2472990" y="2146300"/>
                  </a:lnTo>
                  <a:lnTo>
                    <a:pt x="2474852" y="2146300"/>
                  </a:lnTo>
                  <a:lnTo>
                    <a:pt x="2475782" y="2133600"/>
                  </a:lnTo>
                  <a:close/>
                </a:path>
                <a:path w="3488054" h="2882900">
                  <a:moveTo>
                    <a:pt x="2472059" y="2120900"/>
                  </a:moveTo>
                  <a:lnTo>
                    <a:pt x="2475782" y="2133600"/>
                  </a:lnTo>
                  <a:lnTo>
                    <a:pt x="2474852" y="2146300"/>
                  </a:lnTo>
                  <a:lnTo>
                    <a:pt x="2477644" y="2133600"/>
                  </a:lnTo>
                  <a:lnTo>
                    <a:pt x="2472059" y="2120900"/>
                  </a:lnTo>
                  <a:close/>
                </a:path>
                <a:path w="3488054" h="2882900">
                  <a:moveTo>
                    <a:pt x="2472990" y="2120900"/>
                  </a:moveTo>
                  <a:lnTo>
                    <a:pt x="2472059" y="2120900"/>
                  </a:lnTo>
                  <a:lnTo>
                    <a:pt x="2477644" y="2133600"/>
                  </a:lnTo>
                  <a:lnTo>
                    <a:pt x="2472990" y="2120900"/>
                  </a:lnTo>
                  <a:close/>
                </a:path>
                <a:path w="3488054" h="2882900">
                  <a:moveTo>
                    <a:pt x="2461821" y="2108200"/>
                  </a:moveTo>
                  <a:lnTo>
                    <a:pt x="2460890" y="2120900"/>
                  </a:lnTo>
                  <a:lnTo>
                    <a:pt x="2462752" y="2120900"/>
                  </a:lnTo>
                  <a:lnTo>
                    <a:pt x="2461821" y="2108200"/>
                  </a:lnTo>
                  <a:close/>
                </a:path>
                <a:path w="3488054" h="2882900">
                  <a:moveTo>
                    <a:pt x="2464613" y="2095500"/>
                  </a:moveTo>
                  <a:lnTo>
                    <a:pt x="2462752" y="2108200"/>
                  </a:lnTo>
                  <a:lnTo>
                    <a:pt x="2461821" y="2108200"/>
                  </a:lnTo>
                  <a:lnTo>
                    <a:pt x="2462752" y="2120900"/>
                  </a:lnTo>
                  <a:lnTo>
                    <a:pt x="2464613" y="2095500"/>
                  </a:lnTo>
                  <a:close/>
                </a:path>
                <a:path w="3488054" h="2882900">
                  <a:moveTo>
                    <a:pt x="2464613" y="2095500"/>
                  </a:moveTo>
                  <a:lnTo>
                    <a:pt x="2458098" y="2095500"/>
                  </a:lnTo>
                  <a:lnTo>
                    <a:pt x="2462752" y="2108200"/>
                  </a:lnTo>
                  <a:lnTo>
                    <a:pt x="2464613" y="2095500"/>
                  </a:lnTo>
                  <a:close/>
                </a:path>
                <a:path w="3488054" h="2882900">
                  <a:moveTo>
                    <a:pt x="2433899" y="2082800"/>
                  </a:moveTo>
                  <a:lnTo>
                    <a:pt x="2436691" y="2095500"/>
                  </a:lnTo>
                  <a:lnTo>
                    <a:pt x="2438553" y="2095500"/>
                  </a:lnTo>
                  <a:lnTo>
                    <a:pt x="2433899" y="2082800"/>
                  </a:lnTo>
                  <a:close/>
                </a:path>
                <a:path w="3488054" h="2882900">
                  <a:moveTo>
                    <a:pt x="2435760" y="2082800"/>
                  </a:moveTo>
                  <a:lnTo>
                    <a:pt x="2433899" y="2082800"/>
                  </a:lnTo>
                  <a:lnTo>
                    <a:pt x="2438553" y="2095500"/>
                  </a:lnTo>
                  <a:lnTo>
                    <a:pt x="2435760" y="2082800"/>
                  </a:lnTo>
                  <a:close/>
                </a:path>
                <a:path w="3488054" h="2882900">
                  <a:moveTo>
                    <a:pt x="2431107" y="2070100"/>
                  </a:moveTo>
                  <a:lnTo>
                    <a:pt x="2432968" y="2082800"/>
                  </a:lnTo>
                  <a:lnTo>
                    <a:pt x="2434830" y="2082800"/>
                  </a:lnTo>
                  <a:lnTo>
                    <a:pt x="2431107" y="2070100"/>
                  </a:lnTo>
                  <a:close/>
                </a:path>
                <a:path w="3488054" h="2882900">
                  <a:moveTo>
                    <a:pt x="2432968" y="2070100"/>
                  </a:moveTo>
                  <a:lnTo>
                    <a:pt x="2431107" y="2070100"/>
                  </a:lnTo>
                  <a:lnTo>
                    <a:pt x="2434830" y="2082800"/>
                  </a:lnTo>
                  <a:lnTo>
                    <a:pt x="2432968" y="2070100"/>
                  </a:lnTo>
                  <a:close/>
                </a:path>
                <a:path w="3488054" h="2882900">
                  <a:moveTo>
                    <a:pt x="2417145" y="2057400"/>
                  </a:moveTo>
                  <a:lnTo>
                    <a:pt x="2421799" y="2070100"/>
                  </a:lnTo>
                  <a:lnTo>
                    <a:pt x="2422730" y="2070100"/>
                  </a:lnTo>
                  <a:lnTo>
                    <a:pt x="2417145" y="2057400"/>
                  </a:lnTo>
                  <a:close/>
                </a:path>
                <a:path w="3488054" h="2882900">
                  <a:moveTo>
                    <a:pt x="2419007" y="2057400"/>
                  </a:moveTo>
                  <a:lnTo>
                    <a:pt x="2417145" y="2057400"/>
                  </a:lnTo>
                  <a:lnTo>
                    <a:pt x="2422730" y="2070100"/>
                  </a:lnTo>
                  <a:lnTo>
                    <a:pt x="2419007" y="2057400"/>
                  </a:lnTo>
                  <a:close/>
                </a:path>
                <a:path w="3488054" h="2882900">
                  <a:moveTo>
                    <a:pt x="2413422" y="2044700"/>
                  </a:moveTo>
                  <a:lnTo>
                    <a:pt x="2408769" y="2044700"/>
                  </a:lnTo>
                  <a:lnTo>
                    <a:pt x="2412492" y="2057400"/>
                  </a:lnTo>
                  <a:lnTo>
                    <a:pt x="2413422" y="2044700"/>
                  </a:lnTo>
                  <a:close/>
                </a:path>
                <a:path w="3488054" h="2882900">
                  <a:moveTo>
                    <a:pt x="2413422" y="2044700"/>
                  </a:moveTo>
                  <a:lnTo>
                    <a:pt x="2412492" y="2057400"/>
                  </a:lnTo>
                  <a:lnTo>
                    <a:pt x="2418076" y="2057400"/>
                  </a:lnTo>
                  <a:lnTo>
                    <a:pt x="2413422" y="2044700"/>
                  </a:lnTo>
                  <a:close/>
                </a:path>
                <a:path w="3488054" h="2882900">
                  <a:moveTo>
                    <a:pt x="2396669" y="2032000"/>
                  </a:moveTo>
                  <a:lnTo>
                    <a:pt x="2391084" y="2032000"/>
                  </a:lnTo>
                  <a:lnTo>
                    <a:pt x="2396669" y="2044700"/>
                  </a:lnTo>
                  <a:lnTo>
                    <a:pt x="2396669" y="2032000"/>
                  </a:lnTo>
                  <a:close/>
                </a:path>
                <a:path w="3488054" h="2882900">
                  <a:moveTo>
                    <a:pt x="2396669" y="2032000"/>
                  </a:moveTo>
                  <a:lnTo>
                    <a:pt x="2396669" y="2044700"/>
                  </a:lnTo>
                  <a:lnTo>
                    <a:pt x="2402253" y="2044700"/>
                  </a:lnTo>
                  <a:lnTo>
                    <a:pt x="2396669" y="2032000"/>
                  </a:lnTo>
                  <a:close/>
                </a:path>
                <a:path w="3488054" h="2882900">
                  <a:moveTo>
                    <a:pt x="2370608" y="2019300"/>
                  </a:moveTo>
                  <a:lnTo>
                    <a:pt x="2364093" y="2019300"/>
                  </a:lnTo>
                  <a:lnTo>
                    <a:pt x="2369677" y="2032000"/>
                  </a:lnTo>
                  <a:lnTo>
                    <a:pt x="2370608" y="2019300"/>
                  </a:lnTo>
                  <a:close/>
                </a:path>
                <a:path w="3488054" h="2882900">
                  <a:moveTo>
                    <a:pt x="2370608" y="2019300"/>
                  </a:moveTo>
                  <a:lnTo>
                    <a:pt x="2369677" y="2032000"/>
                  </a:lnTo>
                  <a:lnTo>
                    <a:pt x="2376193" y="2032000"/>
                  </a:lnTo>
                  <a:lnTo>
                    <a:pt x="2370608" y="2019300"/>
                  </a:lnTo>
                  <a:close/>
                </a:path>
                <a:path w="3488054" h="2882900">
                  <a:moveTo>
                    <a:pt x="2356647" y="2006600"/>
                  </a:moveTo>
                  <a:lnTo>
                    <a:pt x="2358508" y="2019300"/>
                  </a:lnTo>
                  <a:lnTo>
                    <a:pt x="2360370" y="2019300"/>
                  </a:lnTo>
                  <a:lnTo>
                    <a:pt x="2356647" y="2006600"/>
                  </a:lnTo>
                  <a:close/>
                </a:path>
                <a:path w="3488054" h="2882900">
                  <a:moveTo>
                    <a:pt x="2358508" y="2006600"/>
                  </a:moveTo>
                  <a:lnTo>
                    <a:pt x="2356647" y="2006600"/>
                  </a:lnTo>
                  <a:lnTo>
                    <a:pt x="2360370" y="2019300"/>
                  </a:lnTo>
                  <a:lnTo>
                    <a:pt x="2358508" y="2006600"/>
                  </a:lnTo>
                  <a:close/>
                </a:path>
                <a:path w="3488054" h="2882900">
                  <a:moveTo>
                    <a:pt x="2336171" y="1993900"/>
                  </a:moveTo>
                  <a:lnTo>
                    <a:pt x="2339893" y="2006600"/>
                  </a:lnTo>
                  <a:lnTo>
                    <a:pt x="2341755" y="2006600"/>
                  </a:lnTo>
                  <a:lnTo>
                    <a:pt x="2336171" y="1993900"/>
                  </a:lnTo>
                  <a:close/>
                </a:path>
                <a:path w="3488054" h="2882900">
                  <a:moveTo>
                    <a:pt x="2338032" y="1993900"/>
                  </a:moveTo>
                  <a:lnTo>
                    <a:pt x="2336171" y="1993900"/>
                  </a:lnTo>
                  <a:lnTo>
                    <a:pt x="2341755" y="2006600"/>
                  </a:lnTo>
                  <a:lnTo>
                    <a:pt x="2338032" y="1993900"/>
                  </a:lnTo>
                  <a:close/>
                </a:path>
                <a:path w="3488054" h="2882900">
                  <a:moveTo>
                    <a:pt x="2332448" y="1981200"/>
                  </a:moveTo>
                  <a:lnTo>
                    <a:pt x="2330586" y="1993900"/>
                  </a:lnTo>
                  <a:lnTo>
                    <a:pt x="2332448" y="1993900"/>
                  </a:lnTo>
                  <a:lnTo>
                    <a:pt x="2332448" y="1981200"/>
                  </a:lnTo>
                  <a:close/>
                </a:path>
                <a:path w="3488054" h="2882900">
                  <a:moveTo>
                    <a:pt x="2334309" y="1981200"/>
                  </a:moveTo>
                  <a:lnTo>
                    <a:pt x="2332448" y="1981200"/>
                  </a:lnTo>
                  <a:lnTo>
                    <a:pt x="2332448" y="1993900"/>
                  </a:lnTo>
                  <a:lnTo>
                    <a:pt x="2334309" y="1981200"/>
                  </a:lnTo>
                  <a:close/>
                </a:path>
                <a:path w="3488054" h="2882900">
                  <a:moveTo>
                    <a:pt x="2327794" y="1968500"/>
                  </a:moveTo>
                  <a:lnTo>
                    <a:pt x="2331517" y="1981200"/>
                  </a:lnTo>
                  <a:lnTo>
                    <a:pt x="2332448" y="1981200"/>
                  </a:lnTo>
                  <a:lnTo>
                    <a:pt x="2327794" y="1968500"/>
                  </a:lnTo>
                  <a:close/>
                </a:path>
                <a:path w="3488054" h="2882900">
                  <a:moveTo>
                    <a:pt x="2328725" y="1968500"/>
                  </a:moveTo>
                  <a:lnTo>
                    <a:pt x="2327794" y="1968500"/>
                  </a:lnTo>
                  <a:lnTo>
                    <a:pt x="2332448" y="1981200"/>
                  </a:lnTo>
                  <a:lnTo>
                    <a:pt x="2328725" y="1968500"/>
                  </a:lnTo>
                  <a:close/>
                </a:path>
                <a:path w="3488054" h="2882900">
                  <a:moveTo>
                    <a:pt x="2317556" y="1955800"/>
                  </a:moveTo>
                  <a:lnTo>
                    <a:pt x="2321279" y="1968500"/>
                  </a:lnTo>
                  <a:lnTo>
                    <a:pt x="2322209" y="1968500"/>
                  </a:lnTo>
                  <a:lnTo>
                    <a:pt x="2317556" y="1955800"/>
                  </a:lnTo>
                  <a:close/>
                </a:path>
                <a:path w="3488054" h="2882900">
                  <a:moveTo>
                    <a:pt x="2318486" y="1955800"/>
                  </a:moveTo>
                  <a:lnTo>
                    <a:pt x="2317556" y="1955800"/>
                  </a:lnTo>
                  <a:lnTo>
                    <a:pt x="2322209" y="1968500"/>
                  </a:lnTo>
                  <a:lnTo>
                    <a:pt x="2318486" y="1955800"/>
                  </a:lnTo>
                  <a:close/>
                </a:path>
                <a:path w="3488054" h="2882900">
                  <a:moveTo>
                    <a:pt x="2310110" y="1943100"/>
                  </a:moveTo>
                  <a:lnTo>
                    <a:pt x="2312902" y="1955800"/>
                  </a:lnTo>
                  <a:lnTo>
                    <a:pt x="2314763" y="1955800"/>
                  </a:lnTo>
                  <a:lnTo>
                    <a:pt x="2310110" y="1943100"/>
                  </a:lnTo>
                  <a:close/>
                </a:path>
                <a:path w="3488054" h="2882900">
                  <a:moveTo>
                    <a:pt x="2311971" y="1943100"/>
                  </a:moveTo>
                  <a:lnTo>
                    <a:pt x="2310110" y="1943100"/>
                  </a:lnTo>
                  <a:lnTo>
                    <a:pt x="2314763" y="1955800"/>
                  </a:lnTo>
                  <a:lnTo>
                    <a:pt x="2311971" y="1943100"/>
                  </a:lnTo>
                  <a:close/>
                </a:path>
                <a:path w="3488054" h="2882900">
                  <a:moveTo>
                    <a:pt x="2313833" y="1930400"/>
                  </a:moveTo>
                  <a:lnTo>
                    <a:pt x="2311971" y="1943100"/>
                  </a:lnTo>
                  <a:lnTo>
                    <a:pt x="2313833" y="1943100"/>
                  </a:lnTo>
                  <a:lnTo>
                    <a:pt x="2313833" y="1930400"/>
                  </a:lnTo>
                  <a:close/>
                </a:path>
                <a:path w="3488054" h="2882900">
                  <a:moveTo>
                    <a:pt x="2315694" y="1930400"/>
                  </a:moveTo>
                  <a:lnTo>
                    <a:pt x="2313833" y="1930400"/>
                  </a:lnTo>
                  <a:lnTo>
                    <a:pt x="2313833" y="1943100"/>
                  </a:lnTo>
                  <a:lnTo>
                    <a:pt x="2315694" y="1930400"/>
                  </a:lnTo>
                  <a:close/>
                </a:path>
                <a:path w="3488054" h="2882900">
                  <a:moveTo>
                    <a:pt x="2304525" y="1917700"/>
                  </a:moveTo>
                  <a:lnTo>
                    <a:pt x="2306387" y="1930400"/>
                  </a:lnTo>
                  <a:lnTo>
                    <a:pt x="2308248" y="1930400"/>
                  </a:lnTo>
                  <a:lnTo>
                    <a:pt x="2304525" y="1917700"/>
                  </a:lnTo>
                  <a:close/>
                </a:path>
                <a:path w="3488054" h="2882900">
                  <a:moveTo>
                    <a:pt x="2306387" y="1917700"/>
                  </a:moveTo>
                  <a:lnTo>
                    <a:pt x="2304525" y="1917700"/>
                  </a:lnTo>
                  <a:lnTo>
                    <a:pt x="2308248" y="1930400"/>
                  </a:lnTo>
                  <a:lnTo>
                    <a:pt x="2306387" y="1917700"/>
                  </a:lnTo>
                  <a:close/>
                </a:path>
                <a:path w="3488054" h="2882900">
                  <a:moveTo>
                    <a:pt x="2313833" y="1905000"/>
                  </a:moveTo>
                  <a:lnTo>
                    <a:pt x="2311971" y="1917700"/>
                  </a:lnTo>
                  <a:lnTo>
                    <a:pt x="2312902" y="1917700"/>
                  </a:lnTo>
                  <a:lnTo>
                    <a:pt x="2313833" y="1905000"/>
                  </a:lnTo>
                  <a:close/>
                </a:path>
                <a:path w="3488054" h="2882900">
                  <a:moveTo>
                    <a:pt x="2316625" y="1905000"/>
                  </a:moveTo>
                  <a:lnTo>
                    <a:pt x="2313833" y="1905000"/>
                  </a:lnTo>
                  <a:lnTo>
                    <a:pt x="2312902" y="1917700"/>
                  </a:lnTo>
                  <a:lnTo>
                    <a:pt x="2316625" y="1905000"/>
                  </a:lnTo>
                  <a:close/>
                </a:path>
                <a:path w="3488054" h="2882900">
                  <a:moveTo>
                    <a:pt x="2287772" y="1892300"/>
                  </a:moveTo>
                  <a:lnTo>
                    <a:pt x="2292425" y="1905000"/>
                  </a:lnTo>
                  <a:lnTo>
                    <a:pt x="2293356" y="1905000"/>
                  </a:lnTo>
                  <a:lnTo>
                    <a:pt x="2287772" y="1892300"/>
                  </a:lnTo>
                  <a:close/>
                </a:path>
                <a:path w="3488054" h="2882900">
                  <a:moveTo>
                    <a:pt x="2290564" y="1879600"/>
                  </a:moveTo>
                  <a:lnTo>
                    <a:pt x="2287772" y="1892300"/>
                  </a:lnTo>
                  <a:lnTo>
                    <a:pt x="2293356" y="1905000"/>
                  </a:lnTo>
                  <a:lnTo>
                    <a:pt x="2289633" y="1892300"/>
                  </a:lnTo>
                  <a:lnTo>
                    <a:pt x="2290564" y="1879600"/>
                  </a:lnTo>
                  <a:close/>
                </a:path>
                <a:path w="3488054" h="2882900">
                  <a:moveTo>
                    <a:pt x="2292425" y="1879600"/>
                  </a:moveTo>
                  <a:lnTo>
                    <a:pt x="2290564" y="1879600"/>
                  </a:lnTo>
                  <a:lnTo>
                    <a:pt x="2289633" y="1892300"/>
                  </a:lnTo>
                  <a:lnTo>
                    <a:pt x="2292425" y="1879600"/>
                  </a:lnTo>
                  <a:close/>
                </a:path>
                <a:path w="3488054" h="2882900">
                  <a:moveTo>
                    <a:pt x="2280326" y="1866900"/>
                  </a:moveTo>
                  <a:lnTo>
                    <a:pt x="2272880" y="1866900"/>
                  </a:lnTo>
                  <a:lnTo>
                    <a:pt x="2279395" y="1879600"/>
                  </a:lnTo>
                  <a:lnTo>
                    <a:pt x="2280326" y="1866900"/>
                  </a:lnTo>
                  <a:close/>
                </a:path>
                <a:path w="3488054" h="2882900">
                  <a:moveTo>
                    <a:pt x="2280326" y="1866900"/>
                  </a:moveTo>
                  <a:lnTo>
                    <a:pt x="2279395" y="1879600"/>
                  </a:lnTo>
                  <a:lnTo>
                    <a:pt x="2284980" y="1879600"/>
                  </a:lnTo>
                  <a:lnTo>
                    <a:pt x="2280326" y="1866900"/>
                  </a:lnTo>
                  <a:close/>
                </a:path>
                <a:path w="3488054" h="2882900">
                  <a:moveTo>
                    <a:pt x="2271018" y="1854200"/>
                  </a:moveTo>
                  <a:lnTo>
                    <a:pt x="2273811" y="1866900"/>
                  </a:lnTo>
                  <a:lnTo>
                    <a:pt x="2275672" y="1866900"/>
                  </a:lnTo>
                  <a:lnTo>
                    <a:pt x="2271018" y="1854200"/>
                  </a:lnTo>
                  <a:close/>
                </a:path>
                <a:path w="3488054" h="2882900">
                  <a:moveTo>
                    <a:pt x="2271949" y="1854200"/>
                  </a:moveTo>
                  <a:lnTo>
                    <a:pt x="2271018" y="1854200"/>
                  </a:lnTo>
                  <a:lnTo>
                    <a:pt x="2275672" y="1866900"/>
                  </a:lnTo>
                  <a:lnTo>
                    <a:pt x="2271949" y="1854200"/>
                  </a:lnTo>
                  <a:close/>
                </a:path>
                <a:path w="3488054" h="2882900">
                  <a:moveTo>
                    <a:pt x="2252403" y="1841500"/>
                  </a:moveTo>
                  <a:lnTo>
                    <a:pt x="2254265" y="1854200"/>
                  </a:lnTo>
                  <a:lnTo>
                    <a:pt x="2256126" y="1854200"/>
                  </a:lnTo>
                  <a:lnTo>
                    <a:pt x="2252403" y="1841500"/>
                  </a:lnTo>
                  <a:close/>
                </a:path>
                <a:path w="3488054" h="2882900">
                  <a:moveTo>
                    <a:pt x="2254265" y="1841500"/>
                  </a:moveTo>
                  <a:lnTo>
                    <a:pt x="2252403" y="1841500"/>
                  </a:lnTo>
                  <a:lnTo>
                    <a:pt x="2256126" y="1854200"/>
                  </a:lnTo>
                  <a:lnTo>
                    <a:pt x="2254265" y="1841500"/>
                  </a:lnTo>
                  <a:close/>
                </a:path>
                <a:path w="3488054" h="2882900">
                  <a:moveTo>
                    <a:pt x="2249611" y="1828800"/>
                  </a:moveTo>
                  <a:lnTo>
                    <a:pt x="2250542" y="1841500"/>
                  </a:lnTo>
                  <a:lnTo>
                    <a:pt x="2252403" y="1841500"/>
                  </a:lnTo>
                  <a:lnTo>
                    <a:pt x="2249611" y="1828800"/>
                  </a:lnTo>
                  <a:close/>
                </a:path>
                <a:path w="3488054" h="2882900">
                  <a:moveTo>
                    <a:pt x="2251473" y="1828800"/>
                  </a:moveTo>
                  <a:lnTo>
                    <a:pt x="2249611" y="1828800"/>
                  </a:lnTo>
                  <a:lnTo>
                    <a:pt x="2252403" y="1841500"/>
                  </a:lnTo>
                  <a:lnTo>
                    <a:pt x="2251473" y="1828800"/>
                  </a:lnTo>
                  <a:close/>
                </a:path>
                <a:path w="3488054" h="2882900">
                  <a:moveTo>
                    <a:pt x="2252403" y="1816100"/>
                  </a:moveTo>
                  <a:lnTo>
                    <a:pt x="2247750" y="1816100"/>
                  </a:lnTo>
                  <a:lnTo>
                    <a:pt x="2251473" y="1828800"/>
                  </a:lnTo>
                  <a:lnTo>
                    <a:pt x="2252403" y="1816100"/>
                  </a:lnTo>
                  <a:close/>
                </a:path>
                <a:path w="3488054" h="2882900">
                  <a:moveTo>
                    <a:pt x="2252403" y="1816100"/>
                  </a:moveTo>
                  <a:lnTo>
                    <a:pt x="2251473" y="1828800"/>
                  </a:lnTo>
                  <a:lnTo>
                    <a:pt x="2253334" y="1828800"/>
                  </a:lnTo>
                  <a:lnTo>
                    <a:pt x="2252403" y="1816100"/>
                  </a:lnTo>
                  <a:close/>
                </a:path>
                <a:path w="3488054" h="2882900">
                  <a:moveTo>
                    <a:pt x="2241234" y="1803400"/>
                  </a:moveTo>
                  <a:lnTo>
                    <a:pt x="2242165" y="1816100"/>
                  </a:lnTo>
                  <a:lnTo>
                    <a:pt x="2244027" y="1816100"/>
                  </a:lnTo>
                  <a:lnTo>
                    <a:pt x="2241234" y="1803400"/>
                  </a:lnTo>
                  <a:close/>
                </a:path>
                <a:path w="3488054" h="2882900">
                  <a:moveTo>
                    <a:pt x="2237511" y="1790700"/>
                  </a:moveTo>
                  <a:lnTo>
                    <a:pt x="2241234" y="1803400"/>
                  </a:lnTo>
                  <a:lnTo>
                    <a:pt x="2244027" y="1816100"/>
                  </a:lnTo>
                  <a:lnTo>
                    <a:pt x="2243096" y="1803400"/>
                  </a:lnTo>
                  <a:lnTo>
                    <a:pt x="2237511" y="1790700"/>
                  </a:lnTo>
                  <a:close/>
                </a:path>
                <a:path w="3488054" h="2882900">
                  <a:moveTo>
                    <a:pt x="2238442" y="1790700"/>
                  </a:moveTo>
                  <a:lnTo>
                    <a:pt x="2237511" y="1790700"/>
                  </a:lnTo>
                  <a:lnTo>
                    <a:pt x="2243096" y="1803400"/>
                  </a:lnTo>
                  <a:lnTo>
                    <a:pt x="2238442" y="1790700"/>
                  </a:lnTo>
                  <a:close/>
                </a:path>
                <a:path w="3488054" h="2882900">
                  <a:moveTo>
                    <a:pt x="2223550" y="1778000"/>
                  </a:moveTo>
                  <a:lnTo>
                    <a:pt x="2226343" y="1790700"/>
                  </a:lnTo>
                  <a:lnTo>
                    <a:pt x="2228204" y="1790700"/>
                  </a:lnTo>
                  <a:lnTo>
                    <a:pt x="2223550" y="1778000"/>
                  </a:lnTo>
                  <a:close/>
                </a:path>
                <a:path w="3488054" h="2882900">
                  <a:moveTo>
                    <a:pt x="2224481" y="1778000"/>
                  </a:moveTo>
                  <a:lnTo>
                    <a:pt x="2223550" y="1778000"/>
                  </a:lnTo>
                  <a:lnTo>
                    <a:pt x="2228204" y="1790700"/>
                  </a:lnTo>
                  <a:lnTo>
                    <a:pt x="2224481" y="1778000"/>
                  </a:lnTo>
                  <a:close/>
                </a:path>
                <a:path w="3488054" h="2882900">
                  <a:moveTo>
                    <a:pt x="2217035" y="1765300"/>
                  </a:moveTo>
                  <a:lnTo>
                    <a:pt x="2219827" y="1778000"/>
                  </a:lnTo>
                  <a:lnTo>
                    <a:pt x="2220758" y="1778000"/>
                  </a:lnTo>
                  <a:lnTo>
                    <a:pt x="2217035" y="1765300"/>
                  </a:lnTo>
                  <a:close/>
                </a:path>
                <a:path w="3488054" h="2882900">
                  <a:moveTo>
                    <a:pt x="2218897" y="1765300"/>
                  </a:moveTo>
                  <a:lnTo>
                    <a:pt x="2217035" y="1765300"/>
                  </a:lnTo>
                  <a:lnTo>
                    <a:pt x="2220758" y="1778000"/>
                  </a:lnTo>
                  <a:lnTo>
                    <a:pt x="2218897" y="1765300"/>
                  </a:lnTo>
                  <a:close/>
                </a:path>
                <a:path w="3488054" h="2882900">
                  <a:moveTo>
                    <a:pt x="2204935" y="1752600"/>
                  </a:moveTo>
                  <a:lnTo>
                    <a:pt x="2204005" y="1765300"/>
                  </a:lnTo>
                  <a:lnTo>
                    <a:pt x="2205866" y="1765300"/>
                  </a:lnTo>
                  <a:lnTo>
                    <a:pt x="2204935" y="1752600"/>
                  </a:lnTo>
                  <a:close/>
                </a:path>
                <a:path w="3488054" h="2882900">
                  <a:moveTo>
                    <a:pt x="2206797" y="1752600"/>
                  </a:moveTo>
                  <a:lnTo>
                    <a:pt x="2204935" y="1752600"/>
                  </a:lnTo>
                  <a:lnTo>
                    <a:pt x="2205866" y="1765300"/>
                  </a:lnTo>
                  <a:lnTo>
                    <a:pt x="2206797" y="1752600"/>
                  </a:lnTo>
                  <a:close/>
                </a:path>
                <a:path w="3488054" h="2882900">
                  <a:moveTo>
                    <a:pt x="2199351" y="1739900"/>
                  </a:moveTo>
                  <a:lnTo>
                    <a:pt x="2201212" y="1752600"/>
                  </a:lnTo>
                  <a:lnTo>
                    <a:pt x="2203074" y="1752600"/>
                  </a:lnTo>
                  <a:lnTo>
                    <a:pt x="2199351" y="1739900"/>
                  </a:lnTo>
                  <a:close/>
                </a:path>
                <a:path w="3488054" h="2882900">
                  <a:moveTo>
                    <a:pt x="2201212" y="1739900"/>
                  </a:moveTo>
                  <a:lnTo>
                    <a:pt x="2199351" y="1739900"/>
                  </a:lnTo>
                  <a:lnTo>
                    <a:pt x="2203074" y="1752600"/>
                  </a:lnTo>
                  <a:lnTo>
                    <a:pt x="2201212" y="1739900"/>
                  </a:lnTo>
                  <a:close/>
                </a:path>
                <a:path w="3488054" h="2882900">
                  <a:moveTo>
                    <a:pt x="1233237" y="1727200"/>
                  </a:moveTo>
                  <a:lnTo>
                    <a:pt x="1230445" y="1727200"/>
                  </a:lnTo>
                  <a:lnTo>
                    <a:pt x="1232306" y="1739900"/>
                  </a:lnTo>
                  <a:lnTo>
                    <a:pt x="1233237" y="1727200"/>
                  </a:lnTo>
                  <a:close/>
                </a:path>
                <a:path w="3488054" h="2882900">
                  <a:moveTo>
                    <a:pt x="1237891" y="1727200"/>
                  </a:moveTo>
                  <a:lnTo>
                    <a:pt x="1233237" y="1727200"/>
                  </a:lnTo>
                  <a:lnTo>
                    <a:pt x="1232306" y="1739900"/>
                  </a:lnTo>
                  <a:lnTo>
                    <a:pt x="1237891" y="1727200"/>
                  </a:lnTo>
                  <a:close/>
                </a:path>
                <a:path w="3488054" h="2882900">
                  <a:moveTo>
                    <a:pt x="1249060" y="1727200"/>
                  </a:moveTo>
                  <a:lnTo>
                    <a:pt x="1243475" y="1727200"/>
                  </a:lnTo>
                  <a:lnTo>
                    <a:pt x="1249060" y="1739900"/>
                  </a:lnTo>
                  <a:lnTo>
                    <a:pt x="1249060" y="1727200"/>
                  </a:lnTo>
                  <a:close/>
                </a:path>
                <a:path w="3488054" h="2882900">
                  <a:moveTo>
                    <a:pt x="1254644" y="1727200"/>
                  </a:moveTo>
                  <a:lnTo>
                    <a:pt x="1249060" y="1727200"/>
                  </a:lnTo>
                  <a:lnTo>
                    <a:pt x="1249060" y="1739900"/>
                  </a:lnTo>
                  <a:lnTo>
                    <a:pt x="1254644" y="1727200"/>
                  </a:lnTo>
                  <a:close/>
                </a:path>
                <a:path w="3488054" h="2882900">
                  <a:moveTo>
                    <a:pt x="1254644" y="1727200"/>
                  </a:moveTo>
                  <a:lnTo>
                    <a:pt x="1249060" y="1739900"/>
                  </a:lnTo>
                  <a:lnTo>
                    <a:pt x="1255575" y="1739900"/>
                  </a:lnTo>
                  <a:lnTo>
                    <a:pt x="1254644" y="1727200"/>
                  </a:lnTo>
                  <a:close/>
                </a:path>
                <a:path w="3488054" h="2882900">
                  <a:moveTo>
                    <a:pt x="1260229" y="1727200"/>
                  </a:moveTo>
                  <a:lnTo>
                    <a:pt x="1254644" y="1727200"/>
                  </a:lnTo>
                  <a:lnTo>
                    <a:pt x="1255575" y="1739900"/>
                  </a:lnTo>
                  <a:lnTo>
                    <a:pt x="1260229" y="1727200"/>
                  </a:lnTo>
                  <a:close/>
                </a:path>
                <a:path w="3488054" h="2882900">
                  <a:moveTo>
                    <a:pt x="1267675" y="1727200"/>
                  </a:moveTo>
                  <a:lnTo>
                    <a:pt x="1260229" y="1727200"/>
                  </a:lnTo>
                  <a:lnTo>
                    <a:pt x="1267675" y="1739900"/>
                  </a:lnTo>
                  <a:lnTo>
                    <a:pt x="1267675" y="1727200"/>
                  </a:lnTo>
                  <a:close/>
                </a:path>
                <a:path w="3488054" h="2882900">
                  <a:moveTo>
                    <a:pt x="1273259" y="1727200"/>
                  </a:moveTo>
                  <a:lnTo>
                    <a:pt x="1267675" y="1727200"/>
                  </a:lnTo>
                  <a:lnTo>
                    <a:pt x="1267675" y="1739900"/>
                  </a:lnTo>
                  <a:lnTo>
                    <a:pt x="1273259" y="1727200"/>
                  </a:lnTo>
                  <a:close/>
                </a:path>
                <a:path w="3488054" h="2882900">
                  <a:moveTo>
                    <a:pt x="1273259" y="1727200"/>
                  </a:moveTo>
                  <a:lnTo>
                    <a:pt x="1267675" y="1739900"/>
                  </a:lnTo>
                  <a:lnTo>
                    <a:pt x="1273259" y="1739900"/>
                  </a:lnTo>
                  <a:lnTo>
                    <a:pt x="1273259" y="1727200"/>
                  </a:lnTo>
                  <a:close/>
                </a:path>
                <a:path w="3488054" h="2882900">
                  <a:moveTo>
                    <a:pt x="1273259" y="1727200"/>
                  </a:moveTo>
                  <a:lnTo>
                    <a:pt x="1273259" y="1739900"/>
                  </a:lnTo>
                  <a:lnTo>
                    <a:pt x="1278844" y="1739900"/>
                  </a:lnTo>
                  <a:lnTo>
                    <a:pt x="1273259" y="1727200"/>
                  </a:lnTo>
                  <a:close/>
                </a:path>
                <a:path w="3488054" h="2882900">
                  <a:moveTo>
                    <a:pt x="1289082" y="1727200"/>
                  </a:moveTo>
                  <a:lnTo>
                    <a:pt x="1283497" y="1739900"/>
                  </a:lnTo>
                  <a:lnTo>
                    <a:pt x="1284428" y="1739900"/>
                  </a:lnTo>
                  <a:lnTo>
                    <a:pt x="1289082" y="1727200"/>
                  </a:lnTo>
                  <a:close/>
                </a:path>
                <a:path w="3488054" h="2882900">
                  <a:moveTo>
                    <a:pt x="1289082" y="1727200"/>
                  </a:moveTo>
                  <a:lnTo>
                    <a:pt x="1284428" y="1739900"/>
                  </a:lnTo>
                  <a:lnTo>
                    <a:pt x="1290013" y="1739900"/>
                  </a:lnTo>
                  <a:lnTo>
                    <a:pt x="1289082" y="1727200"/>
                  </a:lnTo>
                  <a:close/>
                </a:path>
                <a:path w="3488054" h="2882900">
                  <a:moveTo>
                    <a:pt x="1293736" y="1727200"/>
                  </a:moveTo>
                  <a:lnTo>
                    <a:pt x="1289082" y="1727200"/>
                  </a:lnTo>
                  <a:lnTo>
                    <a:pt x="1290013" y="1739900"/>
                  </a:lnTo>
                  <a:lnTo>
                    <a:pt x="1293736" y="1727200"/>
                  </a:lnTo>
                  <a:close/>
                </a:path>
                <a:path w="3488054" h="2882900">
                  <a:moveTo>
                    <a:pt x="1297459" y="1714500"/>
                  </a:moveTo>
                  <a:lnTo>
                    <a:pt x="1290013" y="1739900"/>
                  </a:lnTo>
                  <a:lnTo>
                    <a:pt x="1295597" y="1727200"/>
                  </a:lnTo>
                  <a:lnTo>
                    <a:pt x="1297459" y="1714500"/>
                  </a:lnTo>
                  <a:close/>
                </a:path>
                <a:path w="3488054" h="2882900">
                  <a:moveTo>
                    <a:pt x="2199351" y="1727200"/>
                  </a:moveTo>
                  <a:lnTo>
                    <a:pt x="2200282" y="1739900"/>
                  </a:lnTo>
                  <a:lnTo>
                    <a:pt x="2202143" y="1739900"/>
                  </a:lnTo>
                  <a:lnTo>
                    <a:pt x="2199351" y="1727200"/>
                  </a:lnTo>
                  <a:close/>
                </a:path>
                <a:path w="3488054" h="2882900">
                  <a:moveTo>
                    <a:pt x="2201212" y="1727200"/>
                  </a:moveTo>
                  <a:lnTo>
                    <a:pt x="2199351" y="1727200"/>
                  </a:lnTo>
                  <a:lnTo>
                    <a:pt x="2202143" y="1739900"/>
                  </a:lnTo>
                  <a:lnTo>
                    <a:pt x="2201212" y="1727200"/>
                  </a:lnTo>
                  <a:close/>
                </a:path>
                <a:path w="3488054" h="2882900">
                  <a:moveTo>
                    <a:pt x="1204384" y="1714500"/>
                  </a:moveTo>
                  <a:lnTo>
                    <a:pt x="1198800" y="1714500"/>
                  </a:lnTo>
                  <a:lnTo>
                    <a:pt x="1205315" y="1727200"/>
                  </a:lnTo>
                  <a:lnTo>
                    <a:pt x="1204384" y="1714500"/>
                  </a:lnTo>
                  <a:close/>
                </a:path>
                <a:path w="3488054" h="2882900">
                  <a:moveTo>
                    <a:pt x="1207176" y="1714500"/>
                  </a:moveTo>
                  <a:lnTo>
                    <a:pt x="1204384" y="1714500"/>
                  </a:lnTo>
                  <a:lnTo>
                    <a:pt x="1205315" y="1727200"/>
                  </a:lnTo>
                  <a:lnTo>
                    <a:pt x="1207176" y="1714500"/>
                  </a:lnTo>
                  <a:close/>
                </a:path>
                <a:path w="3488054" h="2882900">
                  <a:moveTo>
                    <a:pt x="1209038" y="1714500"/>
                  </a:moveTo>
                  <a:lnTo>
                    <a:pt x="1207176" y="1714500"/>
                  </a:lnTo>
                  <a:lnTo>
                    <a:pt x="1205315" y="1727200"/>
                  </a:lnTo>
                  <a:lnTo>
                    <a:pt x="1209038" y="1714500"/>
                  </a:lnTo>
                  <a:close/>
                </a:path>
                <a:path w="3488054" h="2882900">
                  <a:moveTo>
                    <a:pt x="1217415" y="1714500"/>
                  </a:moveTo>
                  <a:lnTo>
                    <a:pt x="1211830" y="1714500"/>
                  </a:lnTo>
                  <a:lnTo>
                    <a:pt x="1217415" y="1727200"/>
                  </a:lnTo>
                  <a:lnTo>
                    <a:pt x="1217415" y="1714500"/>
                  </a:lnTo>
                  <a:close/>
                </a:path>
                <a:path w="3488054" h="2882900">
                  <a:moveTo>
                    <a:pt x="1220207" y="1714500"/>
                  </a:moveTo>
                  <a:lnTo>
                    <a:pt x="1217415" y="1714500"/>
                  </a:lnTo>
                  <a:lnTo>
                    <a:pt x="1217415" y="1727200"/>
                  </a:lnTo>
                  <a:lnTo>
                    <a:pt x="1220207" y="1714500"/>
                  </a:lnTo>
                  <a:close/>
                </a:path>
                <a:path w="3488054" h="2882900">
                  <a:moveTo>
                    <a:pt x="1220207" y="1714500"/>
                  </a:moveTo>
                  <a:lnTo>
                    <a:pt x="1217415" y="1727200"/>
                  </a:lnTo>
                  <a:lnTo>
                    <a:pt x="1219586" y="1722966"/>
                  </a:lnTo>
                  <a:lnTo>
                    <a:pt x="1220207" y="1714500"/>
                  </a:lnTo>
                  <a:close/>
                </a:path>
                <a:path w="3488054" h="2882900">
                  <a:moveTo>
                    <a:pt x="1221034" y="1720144"/>
                  </a:moveTo>
                  <a:lnTo>
                    <a:pt x="1219586" y="1722966"/>
                  </a:lnTo>
                  <a:lnTo>
                    <a:pt x="1219276" y="1727200"/>
                  </a:lnTo>
                  <a:lnTo>
                    <a:pt x="1222068" y="1727200"/>
                  </a:lnTo>
                  <a:lnTo>
                    <a:pt x="1221034" y="1720144"/>
                  </a:lnTo>
                  <a:close/>
                </a:path>
                <a:path w="3488054" h="2882900">
                  <a:moveTo>
                    <a:pt x="1223930" y="1714500"/>
                  </a:moveTo>
                  <a:lnTo>
                    <a:pt x="1221034" y="1720144"/>
                  </a:lnTo>
                  <a:lnTo>
                    <a:pt x="1222068" y="1727200"/>
                  </a:lnTo>
                  <a:lnTo>
                    <a:pt x="1223930" y="1714500"/>
                  </a:lnTo>
                  <a:close/>
                </a:path>
                <a:path w="3488054" h="2882900">
                  <a:moveTo>
                    <a:pt x="1297459" y="1714500"/>
                  </a:moveTo>
                  <a:lnTo>
                    <a:pt x="1295597" y="1727200"/>
                  </a:lnTo>
                  <a:lnTo>
                    <a:pt x="1299320" y="1727200"/>
                  </a:lnTo>
                  <a:lnTo>
                    <a:pt x="1297459" y="1714500"/>
                  </a:lnTo>
                  <a:close/>
                </a:path>
                <a:path w="3488054" h="2882900">
                  <a:moveTo>
                    <a:pt x="1299320" y="1714500"/>
                  </a:moveTo>
                  <a:lnTo>
                    <a:pt x="1297459" y="1714500"/>
                  </a:lnTo>
                  <a:lnTo>
                    <a:pt x="1299320" y="1727200"/>
                  </a:lnTo>
                  <a:lnTo>
                    <a:pt x="1299320" y="1714500"/>
                  </a:lnTo>
                  <a:close/>
                </a:path>
                <a:path w="3488054" h="2882900">
                  <a:moveTo>
                    <a:pt x="2195628" y="1714500"/>
                  </a:moveTo>
                  <a:lnTo>
                    <a:pt x="2197489" y="1727200"/>
                  </a:lnTo>
                  <a:lnTo>
                    <a:pt x="2199351" y="1727200"/>
                  </a:lnTo>
                  <a:lnTo>
                    <a:pt x="2195628" y="1714500"/>
                  </a:lnTo>
                  <a:close/>
                </a:path>
                <a:path w="3488054" h="2882900">
                  <a:moveTo>
                    <a:pt x="2196559" y="1714500"/>
                  </a:moveTo>
                  <a:lnTo>
                    <a:pt x="2195628" y="1714500"/>
                  </a:lnTo>
                  <a:lnTo>
                    <a:pt x="2199351" y="1727200"/>
                  </a:lnTo>
                  <a:lnTo>
                    <a:pt x="2196559" y="1714500"/>
                  </a:lnTo>
                  <a:close/>
                </a:path>
                <a:path w="3488054" h="2882900">
                  <a:moveTo>
                    <a:pt x="1220207" y="1714500"/>
                  </a:moveTo>
                  <a:lnTo>
                    <a:pt x="1219586" y="1722966"/>
                  </a:lnTo>
                  <a:lnTo>
                    <a:pt x="1221034" y="1720144"/>
                  </a:lnTo>
                  <a:lnTo>
                    <a:pt x="1220207" y="1714500"/>
                  </a:lnTo>
                  <a:close/>
                </a:path>
                <a:path w="3488054" h="2882900">
                  <a:moveTo>
                    <a:pt x="1223930" y="1714500"/>
                  </a:moveTo>
                  <a:lnTo>
                    <a:pt x="1220207" y="1714500"/>
                  </a:lnTo>
                  <a:lnTo>
                    <a:pt x="1221034" y="1720144"/>
                  </a:lnTo>
                  <a:lnTo>
                    <a:pt x="1223930" y="1714500"/>
                  </a:lnTo>
                  <a:close/>
                </a:path>
                <a:path w="3488054" h="2882900">
                  <a:moveTo>
                    <a:pt x="1179254" y="1701800"/>
                  </a:moveTo>
                  <a:lnTo>
                    <a:pt x="1172739" y="1701800"/>
                  </a:lnTo>
                  <a:lnTo>
                    <a:pt x="1178323" y="1714500"/>
                  </a:lnTo>
                  <a:lnTo>
                    <a:pt x="1179254" y="1701800"/>
                  </a:lnTo>
                  <a:close/>
                </a:path>
                <a:path w="3488054" h="2882900">
                  <a:moveTo>
                    <a:pt x="1179254" y="1701800"/>
                  </a:moveTo>
                  <a:lnTo>
                    <a:pt x="1178323" y="1714500"/>
                  </a:lnTo>
                  <a:lnTo>
                    <a:pt x="1183908" y="1714500"/>
                  </a:lnTo>
                  <a:lnTo>
                    <a:pt x="1179254" y="1701800"/>
                  </a:lnTo>
                  <a:close/>
                </a:path>
                <a:path w="3488054" h="2882900">
                  <a:moveTo>
                    <a:pt x="1300251" y="1701800"/>
                  </a:moveTo>
                  <a:lnTo>
                    <a:pt x="1298389" y="1714500"/>
                  </a:lnTo>
                  <a:lnTo>
                    <a:pt x="1300251" y="1714500"/>
                  </a:lnTo>
                  <a:lnTo>
                    <a:pt x="1300251" y="1701800"/>
                  </a:lnTo>
                  <a:close/>
                </a:path>
                <a:path w="3488054" h="2882900">
                  <a:moveTo>
                    <a:pt x="1302112" y="1701800"/>
                  </a:moveTo>
                  <a:lnTo>
                    <a:pt x="1300251" y="1701800"/>
                  </a:lnTo>
                  <a:lnTo>
                    <a:pt x="1300251" y="1714500"/>
                  </a:lnTo>
                  <a:lnTo>
                    <a:pt x="1302112" y="1701800"/>
                  </a:lnTo>
                  <a:close/>
                </a:path>
                <a:path w="3488054" h="2882900">
                  <a:moveTo>
                    <a:pt x="2193766" y="1701800"/>
                  </a:moveTo>
                  <a:lnTo>
                    <a:pt x="2193766" y="1714500"/>
                  </a:lnTo>
                  <a:lnTo>
                    <a:pt x="2195628" y="1714500"/>
                  </a:lnTo>
                  <a:lnTo>
                    <a:pt x="2193766" y="1701800"/>
                  </a:lnTo>
                  <a:close/>
                </a:path>
                <a:path w="3488054" h="2882900">
                  <a:moveTo>
                    <a:pt x="2195628" y="1701800"/>
                  </a:moveTo>
                  <a:lnTo>
                    <a:pt x="2193766" y="1701800"/>
                  </a:lnTo>
                  <a:lnTo>
                    <a:pt x="2195628" y="1714500"/>
                  </a:lnTo>
                  <a:lnTo>
                    <a:pt x="2195628" y="1701800"/>
                  </a:lnTo>
                  <a:close/>
                </a:path>
                <a:path w="3488054" h="2882900">
                  <a:moveTo>
                    <a:pt x="1160639" y="1689100"/>
                  </a:moveTo>
                  <a:lnTo>
                    <a:pt x="1162501" y="1701800"/>
                  </a:lnTo>
                  <a:lnTo>
                    <a:pt x="1163431" y="1701800"/>
                  </a:lnTo>
                  <a:lnTo>
                    <a:pt x="1160639" y="1689100"/>
                  </a:lnTo>
                  <a:close/>
                </a:path>
                <a:path w="3488054" h="2882900">
                  <a:moveTo>
                    <a:pt x="1162501" y="1689100"/>
                  </a:moveTo>
                  <a:lnTo>
                    <a:pt x="1160639" y="1689100"/>
                  </a:lnTo>
                  <a:lnTo>
                    <a:pt x="1163431" y="1701800"/>
                  </a:lnTo>
                  <a:lnTo>
                    <a:pt x="1162501" y="1689100"/>
                  </a:lnTo>
                  <a:close/>
                </a:path>
                <a:path w="3488054" h="2882900">
                  <a:moveTo>
                    <a:pt x="1306766" y="1689100"/>
                  </a:moveTo>
                  <a:lnTo>
                    <a:pt x="1305835" y="1701800"/>
                  </a:lnTo>
                  <a:lnTo>
                    <a:pt x="1307697" y="1701800"/>
                  </a:lnTo>
                  <a:lnTo>
                    <a:pt x="1306766" y="1689100"/>
                  </a:lnTo>
                  <a:close/>
                </a:path>
                <a:path w="3488054" h="2882900">
                  <a:moveTo>
                    <a:pt x="1312351" y="1689100"/>
                  </a:moveTo>
                  <a:lnTo>
                    <a:pt x="1306766" y="1689100"/>
                  </a:lnTo>
                  <a:lnTo>
                    <a:pt x="1307697" y="1701800"/>
                  </a:lnTo>
                  <a:lnTo>
                    <a:pt x="1312351" y="1689100"/>
                  </a:lnTo>
                  <a:close/>
                </a:path>
                <a:path w="3488054" h="2882900">
                  <a:moveTo>
                    <a:pt x="1313281" y="1689100"/>
                  </a:moveTo>
                  <a:lnTo>
                    <a:pt x="1312351" y="1689100"/>
                  </a:lnTo>
                  <a:lnTo>
                    <a:pt x="1307697" y="1701800"/>
                  </a:lnTo>
                  <a:lnTo>
                    <a:pt x="1313281" y="1689100"/>
                  </a:lnTo>
                  <a:close/>
                </a:path>
                <a:path w="3488054" h="2882900">
                  <a:moveTo>
                    <a:pt x="2189113" y="1689100"/>
                  </a:moveTo>
                  <a:lnTo>
                    <a:pt x="2192836" y="1701800"/>
                  </a:lnTo>
                  <a:lnTo>
                    <a:pt x="2194697" y="1701800"/>
                  </a:lnTo>
                  <a:lnTo>
                    <a:pt x="2189113" y="1689100"/>
                  </a:lnTo>
                  <a:close/>
                </a:path>
                <a:path w="3488054" h="2882900">
                  <a:moveTo>
                    <a:pt x="2190043" y="1689100"/>
                  </a:moveTo>
                  <a:lnTo>
                    <a:pt x="2189113" y="1689100"/>
                  </a:lnTo>
                  <a:lnTo>
                    <a:pt x="2194697" y="1701800"/>
                  </a:lnTo>
                  <a:lnTo>
                    <a:pt x="2190043" y="1689100"/>
                  </a:lnTo>
                  <a:close/>
                </a:path>
                <a:path w="3488054" h="2882900">
                  <a:moveTo>
                    <a:pt x="1143886" y="1676400"/>
                  </a:moveTo>
                  <a:lnTo>
                    <a:pt x="1148539" y="1689100"/>
                  </a:lnTo>
                  <a:lnTo>
                    <a:pt x="1149470" y="1689100"/>
                  </a:lnTo>
                  <a:lnTo>
                    <a:pt x="1143886" y="1676400"/>
                  </a:lnTo>
                  <a:close/>
                </a:path>
                <a:path w="3488054" h="2882900">
                  <a:moveTo>
                    <a:pt x="1144816" y="1676400"/>
                  </a:moveTo>
                  <a:lnTo>
                    <a:pt x="1143886" y="1676400"/>
                  </a:lnTo>
                  <a:lnTo>
                    <a:pt x="1149470" y="1689100"/>
                  </a:lnTo>
                  <a:lnTo>
                    <a:pt x="1144816" y="1676400"/>
                  </a:lnTo>
                  <a:close/>
                </a:path>
                <a:path w="3488054" h="2882900">
                  <a:moveTo>
                    <a:pt x="1330035" y="1676400"/>
                  </a:moveTo>
                  <a:lnTo>
                    <a:pt x="1324450" y="1689100"/>
                  </a:lnTo>
                  <a:lnTo>
                    <a:pt x="1326312" y="1689100"/>
                  </a:lnTo>
                  <a:lnTo>
                    <a:pt x="1330035" y="1676400"/>
                  </a:lnTo>
                  <a:close/>
                </a:path>
                <a:path w="3488054" h="2882900">
                  <a:moveTo>
                    <a:pt x="1330965" y="1676400"/>
                  </a:moveTo>
                  <a:lnTo>
                    <a:pt x="1330035" y="1676400"/>
                  </a:lnTo>
                  <a:lnTo>
                    <a:pt x="1326312" y="1689100"/>
                  </a:lnTo>
                  <a:lnTo>
                    <a:pt x="1330965" y="1676400"/>
                  </a:lnTo>
                  <a:close/>
                </a:path>
                <a:path w="3488054" h="2882900">
                  <a:moveTo>
                    <a:pt x="2176082" y="1676400"/>
                  </a:moveTo>
                  <a:lnTo>
                    <a:pt x="2170498" y="1676400"/>
                  </a:lnTo>
                  <a:lnTo>
                    <a:pt x="2175152" y="1689100"/>
                  </a:lnTo>
                  <a:lnTo>
                    <a:pt x="2176082" y="1676400"/>
                  </a:lnTo>
                  <a:close/>
                </a:path>
                <a:path w="3488054" h="2882900">
                  <a:moveTo>
                    <a:pt x="2176082" y="1676400"/>
                  </a:moveTo>
                  <a:lnTo>
                    <a:pt x="2175152" y="1689100"/>
                  </a:lnTo>
                  <a:lnTo>
                    <a:pt x="2184459" y="1689100"/>
                  </a:lnTo>
                  <a:lnTo>
                    <a:pt x="2176082" y="1676400"/>
                  </a:lnTo>
                  <a:close/>
                </a:path>
                <a:path w="3488054" h="2882900">
                  <a:moveTo>
                    <a:pt x="1115033" y="1663700"/>
                  </a:moveTo>
                  <a:lnTo>
                    <a:pt x="1114102" y="1663700"/>
                  </a:lnTo>
                  <a:lnTo>
                    <a:pt x="1119686" y="1676400"/>
                  </a:lnTo>
                  <a:lnTo>
                    <a:pt x="1115033" y="1663700"/>
                  </a:lnTo>
                  <a:close/>
                </a:path>
                <a:path w="3488054" h="2882900">
                  <a:moveTo>
                    <a:pt x="1125271" y="1663700"/>
                  </a:moveTo>
                  <a:lnTo>
                    <a:pt x="1119686" y="1676400"/>
                  </a:lnTo>
                  <a:lnTo>
                    <a:pt x="1125271" y="1676400"/>
                  </a:lnTo>
                  <a:lnTo>
                    <a:pt x="1125271" y="1663700"/>
                  </a:lnTo>
                  <a:close/>
                </a:path>
                <a:path w="3488054" h="2882900">
                  <a:moveTo>
                    <a:pt x="1131786" y="1663700"/>
                  </a:moveTo>
                  <a:lnTo>
                    <a:pt x="1125271" y="1663700"/>
                  </a:lnTo>
                  <a:lnTo>
                    <a:pt x="1125271" y="1676400"/>
                  </a:lnTo>
                  <a:lnTo>
                    <a:pt x="1131786" y="1663700"/>
                  </a:lnTo>
                  <a:close/>
                </a:path>
                <a:path w="3488054" h="2882900">
                  <a:moveTo>
                    <a:pt x="1131786" y="1663700"/>
                  </a:moveTo>
                  <a:lnTo>
                    <a:pt x="1125271" y="1676400"/>
                  </a:lnTo>
                  <a:lnTo>
                    <a:pt x="1130855" y="1676400"/>
                  </a:lnTo>
                  <a:lnTo>
                    <a:pt x="1131786" y="1663700"/>
                  </a:lnTo>
                  <a:close/>
                </a:path>
                <a:path w="3488054" h="2882900">
                  <a:moveTo>
                    <a:pt x="1131786" y="1663700"/>
                  </a:moveTo>
                  <a:lnTo>
                    <a:pt x="1130855" y="1676400"/>
                  </a:lnTo>
                  <a:lnTo>
                    <a:pt x="1135509" y="1676400"/>
                  </a:lnTo>
                  <a:lnTo>
                    <a:pt x="1131786" y="1663700"/>
                  </a:lnTo>
                  <a:close/>
                </a:path>
                <a:path w="3488054" h="2882900">
                  <a:moveTo>
                    <a:pt x="1336550" y="1663700"/>
                  </a:moveTo>
                  <a:lnTo>
                    <a:pt x="1335619" y="1676400"/>
                  </a:lnTo>
                  <a:lnTo>
                    <a:pt x="1337481" y="1676400"/>
                  </a:lnTo>
                  <a:lnTo>
                    <a:pt x="1336550" y="1663700"/>
                  </a:lnTo>
                  <a:close/>
                </a:path>
                <a:path w="3488054" h="2882900">
                  <a:moveTo>
                    <a:pt x="1338411" y="1663700"/>
                  </a:moveTo>
                  <a:lnTo>
                    <a:pt x="1336550" y="1663700"/>
                  </a:lnTo>
                  <a:lnTo>
                    <a:pt x="1337481" y="1676400"/>
                  </a:lnTo>
                  <a:lnTo>
                    <a:pt x="1338411" y="1663700"/>
                  </a:lnTo>
                  <a:close/>
                </a:path>
                <a:path w="3488054" h="2882900">
                  <a:moveTo>
                    <a:pt x="2163983" y="1663700"/>
                  </a:moveTo>
                  <a:lnTo>
                    <a:pt x="2157467" y="1663700"/>
                  </a:lnTo>
                  <a:lnTo>
                    <a:pt x="2162121" y="1676400"/>
                  </a:lnTo>
                  <a:lnTo>
                    <a:pt x="2163983" y="1663700"/>
                  </a:lnTo>
                  <a:close/>
                </a:path>
                <a:path w="3488054" h="2882900">
                  <a:moveTo>
                    <a:pt x="2163983" y="1663700"/>
                  </a:moveTo>
                  <a:lnTo>
                    <a:pt x="2162121" y="1676400"/>
                  </a:lnTo>
                  <a:lnTo>
                    <a:pt x="2168636" y="1676400"/>
                  </a:lnTo>
                  <a:lnTo>
                    <a:pt x="2163983" y="1663700"/>
                  </a:lnTo>
                  <a:close/>
                </a:path>
                <a:path w="3488054" h="2882900">
                  <a:moveTo>
                    <a:pt x="1067565" y="1651000"/>
                  </a:moveTo>
                  <a:lnTo>
                    <a:pt x="1071287" y="1663700"/>
                  </a:lnTo>
                  <a:lnTo>
                    <a:pt x="1072218" y="1663700"/>
                  </a:lnTo>
                  <a:lnTo>
                    <a:pt x="1067565" y="1651000"/>
                  </a:lnTo>
                  <a:close/>
                </a:path>
                <a:path w="3488054" h="2882900">
                  <a:moveTo>
                    <a:pt x="1069426" y="1651000"/>
                  </a:moveTo>
                  <a:lnTo>
                    <a:pt x="1067565" y="1651000"/>
                  </a:lnTo>
                  <a:lnTo>
                    <a:pt x="1072218" y="1663700"/>
                  </a:lnTo>
                  <a:lnTo>
                    <a:pt x="1069426" y="1651000"/>
                  </a:lnTo>
                  <a:close/>
                </a:path>
                <a:path w="3488054" h="2882900">
                  <a:moveTo>
                    <a:pt x="1362611" y="1651000"/>
                  </a:moveTo>
                  <a:lnTo>
                    <a:pt x="1356096" y="1663700"/>
                  </a:lnTo>
                  <a:lnTo>
                    <a:pt x="1357026" y="1663700"/>
                  </a:lnTo>
                  <a:lnTo>
                    <a:pt x="1362611" y="1651000"/>
                  </a:lnTo>
                  <a:close/>
                </a:path>
                <a:path w="3488054" h="2882900">
                  <a:moveTo>
                    <a:pt x="2152814" y="1651000"/>
                  </a:moveTo>
                  <a:lnTo>
                    <a:pt x="2155606" y="1663700"/>
                  </a:lnTo>
                  <a:lnTo>
                    <a:pt x="2158398" y="1663700"/>
                  </a:lnTo>
                  <a:lnTo>
                    <a:pt x="2152814" y="1651000"/>
                  </a:lnTo>
                  <a:close/>
                </a:path>
                <a:path w="3488054" h="2882900">
                  <a:moveTo>
                    <a:pt x="2154675" y="1651000"/>
                  </a:moveTo>
                  <a:lnTo>
                    <a:pt x="2152814" y="1651000"/>
                  </a:lnTo>
                  <a:lnTo>
                    <a:pt x="2158398" y="1663700"/>
                  </a:lnTo>
                  <a:lnTo>
                    <a:pt x="2154675" y="1651000"/>
                  </a:lnTo>
                  <a:close/>
                </a:path>
                <a:path w="3488054" h="2882900">
                  <a:moveTo>
                    <a:pt x="1048950" y="1638300"/>
                  </a:moveTo>
                  <a:lnTo>
                    <a:pt x="1050811" y="1651000"/>
                  </a:lnTo>
                  <a:lnTo>
                    <a:pt x="1051328" y="1649588"/>
                  </a:lnTo>
                  <a:lnTo>
                    <a:pt x="1051276" y="1648883"/>
                  </a:lnTo>
                  <a:lnTo>
                    <a:pt x="1048950" y="1638300"/>
                  </a:lnTo>
                  <a:close/>
                </a:path>
                <a:path w="3488054" h="2882900">
                  <a:moveTo>
                    <a:pt x="1051432" y="1649588"/>
                  </a:moveTo>
                  <a:lnTo>
                    <a:pt x="1050811" y="1651000"/>
                  </a:lnTo>
                  <a:lnTo>
                    <a:pt x="1051742" y="1651000"/>
                  </a:lnTo>
                  <a:lnTo>
                    <a:pt x="1051432" y="1649588"/>
                  </a:lnTo>
                  <a:close/>
                </a:path>
                <a:path w="3488054" h="2882900">
                  <a:moveTo>
                    <a:pt x="1055837" y="1639570"/>
                  </a:moveTo>
                  <a:lnTo>
                    <a:pt x="1051742" y="1648883"/>
                  </a:lnTo>
                  <a:lnTo>
                    <a:pt x="1051625" y="1649412"/>
                  </a:lnTo>
                  <a:lnTo>
                    <a:pt x="1051742" y="1651000"/>
                  </a:lnTo>
                  <a:lnTo>
                    <a:pt x="1055878" y="1639711"/>
                  </a:lnTo>
                  <a:lnTo>
                    <a:pt x="1055837" y="1639570"/>
                  </a:lnTo>
                  <a:close/>
                </a:path>
                <a:path w="3488054" h="2882900">
                  <a:moveTo>
                    <a:pt x="1055972" y="1639454"/>
                  </a:moveTo>
                  <a:lnTo>
                    <a:pt x="1055878" y="1639711"/>
                  </a:lnTo>
                  <a:lnTo>
                    <a:pt x="1059188" y="1651000"/>
                  </a:lnTo>
                  <a:lnTo>
                    <a:pt x="1061049" y="1651000"/>
                  </a:lnTo>
                  <a:lnTo>
                    <a:pt x="1055972" y="1639454"/>
                  </a:lnTo>
                  <a:close/>
                </a:path>
                <a:path w="3488054" h="2882900">
                  <a:moveTo>
                    <a:pt x="1056396" y="1638300"/>
                  </a:moveTo>
                  <a:lnTo>
                    <a:pt x="1056008" y="1639358"/>
                  </a:lnTo>
                  <a:lnTo>
                    <a:pt x="1056085" y="1639711"/>
                  </a:lnTo>
                  <a:lnTo>
                    <a:pt x="1061049" y="1651000"/>
                  </a:lnTo>
                  <a:lnTo>
                    <a:pt x="1056396" y="1638300"/>
                  </a:lnTo>
                  <a:close/>
                </a:path>
                <a:path w="3488054" h="2882900">
                  <a:moveTo>
                    <a:pt x="1383087" y="1638300"/>
                  </a:moveTo>
                  <a:lnTo>
                    <a:pt x="1384018" y="1651000"/>
                  </a:lnTo>
                  <a:lnTo>
                    <a:pt x="1385879" y="1651000"/>
                  </a:lnTo>
                  <a:lnTo>
                    <a:pt x="1383087" y="1638300"/>
                  </a:lnTo>
                  <a:close/>
                </a:path>
                <a:path w="3488054" h="2882900">
                  <a:moveTo>
                    <a:pt x="1384949" y="1638300"/>
                  </a:moveTo>
                  <a:lnTo>
                    <a:pt x="1383087" y="1638300"/>
                  </a:lnTo>
                  <a:lnTo>
                    <a:pt x="1385879" y="1651000"/>
                  </a:lnTo>
                  <a:lnTo>
                    <a:pt x="1384949" y="1638300"/>
                  </a:lnTo>
                  <a:close/>
                </a:path>
                <a:path w="3488054" h="2882900">
                  <a:moveTo>
                    <a:pt x="2148160" y="1638300"/>
                  </a:moveTo>
                  <a:lnTo>
                    <a:pt x="2145368" y="1638300"/>
                  </a:lnTo>
                  <a:lnTo>
                    <a:pt x="2146298" y="1651000"/>
                  </a:lnTo>
                  <a:lnTo>
                    <a:pt x="2148160" y="1638300"/>
                  </a:lnTo>
                  <a:close/>
                </a:path>
                <a:path w="3488054" h="2882900">
                  <a:moveTo>
                    <a:pt x="2148160" y="1638300"/>
                  </a:moveTo>
                  <a:lnTo>
                    <a:pt x="2146298" y="1651000"/>
                  </a:lnTo>
                  <a:lnTo>
                    <a:pt x="2152814" y="1651000"/>
                  </a:lnTo>
                  <a:lnTo>
                    <a:pt x="2148160" y="1638300"/>
                  </a:lnTo>
                  <a:close/>
                </a:path>
                <a:path w="3488054" h="2882900">
                  <a:moveTo>
                    <a:pt x="1051587" y="1648883"/>
                  </a:moveTo>
                  <a:lnTo>
                    <a:pt x="1051476" y="1649185"/>
                  </a:lnTo>
                  <a:lnTo>
                    <a:pt x="1051432" y="1649588"/>
                  </a:lnTo>
                  <a:lnTo>
                    <a:pt x="1051509" y="1649412"/>
                  </a:lnTo>
                  <a:lnTo>
                    <a:pt x="1051587" y="1648883"/>
                  </a:lnTo>
                  <a:close/>
                </a:path>
                <a:path w="3488054" h="2882900">
                  <a:moveTo>
                    <a:pt x="1050811" y="1638300"/>
                  </a:moveTo>
                  <a:lnTo>
                    <a:pt x="1048950" y="1638300"/>
                  </a:lnTo>
                  <a:lnTo>
                    <a:pt x="1051393" y="1649412"/>
                  </a:lnTo>
                  <a:lnTo>
                    <a:pt x="1051587" y="1648883"/>
                  </a:lnTo>
                  <a:lnTo>
                    <a:pt x="1050811" y="1638300"/>
                  </a:lnTo>
                  <a:close/>
                </a:path>
                <a:path w="3488054" h="2882900">
                  <a:moveTo>
                    <a:pt x="1055465" y="1638300"/>
                  </a:moveTo>
                  <a:lnTo>
                    <a:pt x="1051587" y="1648883"/>
                  </a:lnTo>
                  <a:lnTo>
                    <a:pt x="1051609" y="1649185"/>
                  </a:lnTo>
                  <a:lnTo>
                    <a:pt x="1055775" y="1639711"/>
                  </a:lnTo>
                  <a:lnTo>
                    <a:pt x="1055775" y="1639358"/>
                  </a:lnTo>
                  <a:lnTo>
                    <a:pt x="1055465" y="1638300"/>
                  </a:lnTo>
                  <a:close/>
                </a:path>
                <a:path w="3488054" h="2882900">
                  <a:moveTo>
                    <a:pt x="1056396" y="1638300"/>
                  </a:moveTo>
                  <a:lnTo>
                    <a:pt x="1055465" y="1638300"/>
                  </a:lnTo>
                  <a:lnTo>
                    <a:pt x="1055930" y="1639358"/>
                  </a:lnTo>
                  <a:lnTo>
                    <a:pt x="1056396" y="1638300"/>
                  </a:lnTo>
                  <a:close/>
                </a:path>
                <a:path w="3488054" h="2882900">
                  <a:moveTo>
                    <a:pt x="1040573" y="1625600"/>
                  </a:moveTo>
                  <a:lnTo>
                    <a:pt x="1036850" y="1625600"/>
                  </a:lnTo>
                  <a:lnTo>
                    <a:pt x="1039642" y="1638300"/>
                  </a:lnTo>
                  <a:lnTo>
                    <a:pt x="1040573" y="1625600"/>
                  </a:lnTo>
                  <a:close/>
                </a:path>
                <a:path w="3488054" h="2882900">
                  <a:moveTo>
                    <a:pt x="1046157" y="1625600"/>
                  </a:moveTo>
                  <a:lnTo>
                    <a:pt x="1040573" y="1625600"/>
                  </a:lnTo>
                  <a:lnTo>
                    <a:pt x="1039642" y="1638300"/>
                  </a:lnTo>
                  <a:lnTo>
                    <a:pt x="1046157" y="1625600"/>
                  </a:lnTo>
                  <a:close/>
                </a:path>
                <a:path w="3488054" h="2882900">
                  <a:moveTo>
                    <a:pt x="1046157" y="1625600"/>
                  </a:moveTo>
                  <a:lnTo>
                    <a:pt x="1049880" y="1638300"/>
                  </a:lnTo>
                  <a:lnTo>
                    <a:pt x="1051742" y="1638300"/>
                  </a:lnTo>
                  <a:lnTo>
                    <a:pt x="1046157" y="1625600"/>
                  </a:lnTo>
                  <a:close/>
                </a:path>
                <a:path w="3488054" h="2882900">
                  <a:moveTo>
                    <a:pt x="1372849" y="1625600"/>
                  </a:moveTo>
                  <a:lnTo>
                    <a:pt x="1372849" y="1638300"/>
                  </a:lnTo>
                  <a:lnTo>
                    <a:pt x="1374710" y="1638300"/>
                  </a:lnTo>
                  <a:lnTo>
                    <a:pt x="1372849" y="1625600"/>
                  </a:lnTo>
                  <a:close/>
                </a:path>
                <a:path w="3488054" h="2882900">
                  <a:moveTo>
                    <a:pt x="1374710" y="1625600"/>
                  </a:moveTo>
                  <a:lnTo>
                    <a:pt x="1372849" y="1625600"/>
                  </a:lnTo>
                  <a:lnTo>
                    <a:pt x="1374710" y="1638300"/>
                  </a:lnTo>
                  <a:lnTo>
                    <a:pt x="1374710" y="1625600"/>
                  </a:lnTo>
                  <a:close/>
                </a:path>
                <a:path w="3488054" h="2882900">
                  <a:moveTo>
                    <a:pt x="2136991" y="1625600"/>
                  </a:moveTo>
                  <a:lnTo>
                    <a:pt x="2141645" y="1638300"/>
                  </a:lnTo>
                  <a:lnTo>
                    <a:pt x="2142575" y="1638300"/>
                  </a:lnTo>
                  <a:lnTo>
                    <a:pt x="2136991" y="1625600"/>
                  </a:lnTo>
                  <a:close/>
                </a:path>
                <a:path w="3488054" h="2882900">
                  <a:moveTo>
                    <a:pt x="993105" y="1612900"/>
                  </a:moveTo>
                  <a:lnTo>
                    <a:pt x="986590" y="1612900"/>
                  </a:lnTo>
                  <a:lnTo>
                    <a:pt x="992174" y="1625600"/>
                  </a:lnTo>
                  <a:lnTo>
                    <a:pt x="993105" y="1612900"/>
                  </a:lnTo>
                  <a:close/>
                </a:path>
                <a:path w="3488054" h="2882900">
                  <a:moveTo>
                    <a:pt x="993105" y="1612900"/>
                  </a:moveTo>
                  <a:lnTo>
                    <a:pt x="992174" y="1625600"/>
                  </a:lnTo>
                  <a:lnTo>
                    <a:pt x="998689" y="1625600"/>
                  </a:lnTo>
                  <a:lnTo>
                    <a:pt x="993105" y="1612900"/>
                  </a:lnTo>
                  <a:close/>
                </a:path>
                <a:path w="3488054" h="2882900">
                  <a:moveTo>
                    <a:pt x="1375641" y="1612900"/>
                  </a:moveTo>
                  <a:lnTo>
                    <a:pt x="1374710" y="1625600"/>
                  </a:lnTo>
                  <a:lnTo>
                    <a:pt x="1376572" y="1625600"/>
                  </a:lnTo>
                  <a:lnTo>
                    <a:pt x="1375641" y="1612900"/>
                  </a:lnTo>
                  <a:close/>
                </a:path>
                <a:path w="3488054" h="2882900">
                  <a:moveTo>
                    <a:pt x="1377503" y="1612900"/>
                  </a:moveTo>
                  <a:lnTo>
                    <a:pt x="1375641" y="1612900"/>
                  </a:lnTo>
                  <a:lnTo>
                    <a:pt x="1376572" y="1625600"/>
                  </a:lnTo>
                  <a:lnTo>
                    <a:pt x="1377503" y="1612900"/>
                  </a:lnTo>
                  <a:close/>
                </a:path>
                <a:path w="3488054" h="2882900">
                  <a:moveTo>
                    <a:pt x="2112792" y="1612900"/>
                  </a:moveTo>
                  <a:lnTo>
                    <a:pt x="2114653" y="1625600"/>
                  </a:lnTo>
                  <a:lnTo>
                    <a:pt x="2116515" y="1625600"/>
                  </a:lnTo>
                  <a:lnTo>
                    <a:pt x="2112792" y="1612900"/>
                  </a:lnTo>
                  <a:close/>
                </a:path>
                <a:path w="3488054" h="2882900">
                  <a:moveTo>
                    <a:pt x="2114653" y="1612900"/>
                  </a:moveTo>
                  <a:lnTo>
                    <a:pt x="2112792" y="1612900"/>
                  </a:lnTo>
                  <a:lnTo>
                    <a:pt x="2116515" y="1625600"/>
                  </a:lnTo>
                  <a:lnTo>
                    <a:pt x="2114653" y="1612900"/>
                  </a:lnTo>
                  <a:close/>
                </a:path>
                <a:path w="3488054" h="2882900">
                  <a:moveTo>
                    <a:pt x="949360" y="1600200"/>
                  </a:moveTo>
                  <a:lnTo>
                    <a:pt x="944706" y="1600200"/>
                  </a:lnTo>
                  <a:lnTo>
                    <a:pt x="948429" y="1612900"/>
                  </a:lnTo>
                  <a:lnTo>
                    <a:pt x="949360" y="1600200"/>
                  </a:lnTo>
                  <a:close/>
                </a:path>
                <a:path w="3488054" h="2882900">
                  <a:moveTo>
                    <a:pt x="949360" y="1600200"/>
                  </a:moveTo>
                  <a:lnTo>
                    <a:pt x="948429" y="1612900"/>
                  </a:lnTo>
                  <a:lnTo>
                    <a:pt x="954944" y="1612900"/>
                  </a:lnTo>
                  <a:lnTo>
                    <a:pt x="949360" y="1600200"/>
                  </a:lnTo>
                  <a:close/>
                </a:path>
                <a:path w="3488054" h="2882900">
                  <a:moveTo>
                    <a:pt x="1379364" y="1600200"/>
                  </a:moveTo>
                  <a:lnTo>
                    <a:pt x="1377503" y="1612900"/>
                  </a:lnTo>
                  <a:lnTo>
                    <a:pt x="1379364" y="1612900"/>
                  </a:lnTo>
                  <a:lnTo>
                    <a:pt x="1379364" y="1600200"/>
                  </a:lnTo>
                  <a:close/>
                </a:path>
                <a:path w="3488054" h="2882900">
                  <a:moveTo>
                    <a:pt x="1381226" y="1600200"/>
                  </a:moveTo>
                  <a:lnTo>
                    <a:pt x="1379364" y="1600200"/>
                  </a:lnTo>
                  <a:lnTo>
                    <a:pt x="1379364" y="1612900"/>
                  </a:lnTo>
                  <a:lnTo>
                    <a:pt x="1381226" y="1600200"/>
                  </a:lnTo>
                  <a:close/>
                </a:path>
                <a:path w="3488054" h="2882900">
                  <a:moveTo>
                    <a:pt x="2092315" y="1600200"/>
                  </a:moveTo>
                  <a:lnTo>
                    <a:pt x="2097900" y="1612900"/>
                  </a:lnTo>
                  <a:lnTo>
                    <a:pt x="2098830" y="1612900"/>
                  </a:lnTo>
                  <a:lnTo>
                    <a:pt x="2092315" y="1600200"/>
                  </a:lnTo>
                  <a:close/>
                </a:path>
                <a:path w="3488054" h="2882900">
                  <a:moveTo>
                    <a:pt x="2093246" y="1600200"/>
                  </a:moveTo>
                  <a:lnTo>
                    <a:pt x="2092315" y="1600200"/>
                  </a:lnTo>
                  <a:lnTo>
                    <a:pt x="2098830" y="1612900"/>
                  </a:lnTo>
                  <a:lnTo>
                    <a:pt x="2093246" y="1600200"/>
                  </a:lnTo>
                  <a:close/>
                </a:path>
                <a:path w="3488054" h="2882900">
                  <a:moveTo>
                    <a:pt x="930745" y="1587500"/>
                  </a:moveTo>
                  <a:lnTo>
                    <a:pt x="934468" y="1600200"/>
                  </a:lnTo>
                  <a:lnTo>
                    <a:pt x="935399" y="1600200"/>
                  </a:lnTo>
                  <a:lnTo>
                    <a:pt x="930745" y="1587500"/>
                  </a:lnTo>
                  <a:close/>
                </a:path>
                <a:path w="3488054" h="2882900">
                  <a:moveTo>
                    <a:pt x="931676" y="1587500"/>
                  </a:moveTo>
                  <a:lnTo>
                    <a:pt x="930745" y="1587500"/>
                  </a:lnTo>
                  <a:lnTo>
                    <a:pt x="935399" y="1600200"/>
                  </a:lnTo>
                  <a:lnTo>
                    <a:pt x="931676" y="1587500"/>
                  </a:lnTo>
                  <a:close/>
                </a:path>
                <a:path w="3488054" h="2882900">
                  <a:moveTo>
                    <a:pt x="1392395" y="1587500"/>
                  </a:moveTo>
                  <a:lnTo>
                    <a:pt x="1390533" y="1600200"/>
                  </a:lnTo>
                  <a:lnTo>
                    <a:pt x="1391464" y="1600200"/>
                  </a:lnTo>
                  <a:lnTo>
                    <a:pt x="1392395" y="1587500"/>
                  </a:lnTo>
                  <a:close/>
                </a:path>
                <a:path w="3488054" h="2882900">
                  <a:moveTo>
                    <a:pt x="1394256" y="1587500"/>
                  </a:moveTo>
                  <a:lnTo>
                    <a:pt x="1392395" y="1587500"/>
                  </a:lnTo>
                  <a:lnTo>
                    <a:pt x="1391464" y="1600200"/>
                  </a:lnTo>
                  <a:lnTo>
                    <a:pt x="1394256" y="1587500"/>
                  </a:lnTo>
                  <a:close/>
                </a:path>
                <a:path w="3488054" h="2882900">
                  <a:moveTo>
                    <a:pt x="2074631" y="1587500"/>
                  </a:moveTo>
                  <a:lnTo>
                    <a:pt x="2067185" y="1587500"/>
                  </a:lnTo>
                  <a:lnTo>
                    <a:pt x="2074631" y="1600200"/>
                  </a:lnTo>
                  <a:lnTo>
                    <a:pt x="2074631" y="1587500"/>
                  </a:lnTo>
                  <a:close/>
                </a:path>
                <a:path w="3488054" h="2882900">
                  <a:moveTo>
                    <a:pt x="2074631" y="1587500"/>
                  </a:moveTo>
                  <a:lnTo>
                    <a:pt x="2074631" y="1600200"/>
                  </a:lnTo>
                  <a:lnTo>
                    <a:pt x="2080216" y="1600200"/>
                  </a:lnTo>
                  <a:lnTo>
                    <a:pt x="2074631" y="1587500"/>
                  </a:lnTo>
                  <a:close/>
                </a:path>
                <a:path w="3488054" h="2882900">
                  <a:moveTo>
                    <a:pt x="905615" y="1574800"/>
                  </a:moveTo>
                  <a:lnTo>
                    <a:pt x="909338" y="1587500"/>
                  </a:lnTo>
                  <a:lnTo>
                    <a:pt x="910269" y="1587500"/>
                  </a:lnTo>
                  <a:lnTo>
                    <a:pt x="905615" y="1574800"/>
                  </a:lnTo>
                  <a:close/>
                </a:path>
                <a:path w="3488054" h="2882900">
                  <a:moveTo>
                    <a:pt x="907476" y="1574800"/>
                  </a:moveTo>
                  <a:lnTo>
                    <a:pt x="905615" y="1574800"/>
                  </a:lnTo>
                  <a:lnTo>
                    <a:pt x="910269" y="1587500"/>
                  </a:lnTo>
                  <a:lnTo>
                    <a:pt x="907476" y="1574800"/>
                  </a:lnTo>
                  <a:close/>
                </a:path>
                <a:path w="3488054" h="2882900">
                  <a:moveTo>
                    <a:pt x="1402633" y="1574800"/>
                  </a:moveTo>
                  <a:lnTo>
                    <a:pt x="1399841" y="1587500"/>
                  </a:lnTo>
                  <a:lnTo>
                    <a:pt x="1400771" y="1587500"/>
                  </a:lnTo>
                  <a:lnTo>
                    <a:pt x="1402633" y="1574800"/>
                  </a:lnTo>
                  <a:close/>
                </a:path>
                <a:path w="3488054" h="2882900">
                  <a:moveTo>
                    <a:pt x="1408217" y="1574800"/>
                  </a:moveTo>
                  <a:lnTo>
                    <a:pt x="1402633" y="1574800"/>
                  </a:lnTo>
                  <a:lnTo>
                    <a:pt x="1400771" y="1587500"/>
                  </a:lnTo>
                  <a:lnTo>
                    <a:pt x="1408217" y="1574800"/>
                  </a:lnTo>
                  <a:close/>
                </a:path>
                <a:path w="3488054" h="2882900">
                  <a:moveTo>
                    <a:pt x="2056947" y="1574800"/>
                  </a:moveTo>
                  <a:lnTo>
                    <a:pt x="2061601" y="1587500"/>
                  </a:lnTo>
                  <a:lnTo>
                    <a:pt x="2062531" y="1587500"/>
                  </a:lnTo>
                  <a:lnTo>
                    <a:pt x="2056947" y="1574800"/>
                  </a:lnTo>
                  <a:close/>
                </a:path>
                <a:path w="3488054" h="2882900">
                  <a:moveTo>
                    <a:pt x="2058808" y="1574800"/>
                  </a:moveTo>
                  <a:lnTo>
                    <a:pt x="2056947" y="1574800"/>
                  </a:lnTo>
                  <a:lnTo>
                    <a:pt x="2062531" y="1587500"/>
                  </a:lnTo>
                  <a:lnTo>
                    <a:pt x="2058808" y="1574800"/>
                  </a:lnTo>
                  <a:close/>
                </a:path>
                <a:path w="3488054" h="2882900">
                  <a:moveTo>
                    <a:pt x="900030" y="1562100"/>
                  </a:moveTo>
                  <a:lnTo>
                    <a:pt x="895377" y="1562100"/>
                  </a:lnTo>
                  <a:lnTo>
                    <a:pt x="899100" y="1574800"/>
                  </a:lnTo>
                  <a:lnTo>
                    <a:pt x="900030" y="1562100"/>
                  </a:lnTo>
                  <a:close/>
                </a:path>
                <a:path w="3488054" h="2882900">
                  <a:moveTo>
                    <a:pt x="900030" y="1562100"/>
                  </a:moveTo>
                  <a:lnTo>
                    <a:pt x="899100" y="1574800"/>
                  </a:lnTo>
                  <a:lnTo>
                    <a:pt x="903753" y="1574800"/>
                  </a:lnTo>
                  <a:lnTo>
                    <a:pt x="900030" y="1562100"/>
                  </a:lnTo>
                  <a:close/>
                </a:path>
                <a:path w="3488054" h="2882900">
                  <a:moveTo>
                    <a:pt x="1397048" y="1562100"/>
                  </a:moveTo>
                  <a:lnTo>
                    <a:pt x="1398910" y="1574800"/>
                  </a:lnTo>
                  <a:lnTo>
                    <a:pt x="1400771" y="1574800"/>
                  </a:lnTo>
                  <a:lnTo>
                    <a:pt x="1397048" y="1562100"/>
                  </a:lnTo>
                  <a:close/>
                </a:path>
                <a:path w="3488054" h="2882900">
                  <a:moveTo>
                    <a:pt x="1398910" y="1562100"/>
                  </a:moveTo>
                  <a:lnTo>
                    <a:pt x="1397048" y="1562100"/>
                  </a:lnTo>
                  <a:lnTo>
                    <a:pt x="1400771" y="1574800"/>
                  </a:lnTo>
                  <a:lnTo>
                    <a:pt x="1398910" y="1562100"/>
                  </a:lnTo>
                  <a:close/>
                </a:path>
                <a:path w="3488054" h="2882900">
                  <a:moveTo>
                    <a:pt x="2052293" y="1562100"/>
                  </a:moveTo>
                  <a:lnTo>
                    <a:pt x="2055085" y="1574800"/>
                  </a:lnTo>
                  <a:lnTo>
                    <a:pt x="2056947" y="1574800"/>
                  </a:lnTo>
                  <a:lnTo>
                    <a:pt x="2052293" y="1562100"/>
                  </a:lnTo>
                  <a:close/>
                </a:path>
                <a:path w="3488054" h="2882900">
                  <a:moveTo>
                    <a:pt x="2053224" y="1562100"/>
                  </a:moveTo>
                  <a:lnTo>
                    <a:pt x="2052293" y="1562100"/>
                  </a:lnTo>
                  <a:lnTo>
                    <a:pt x="2056947" y="1574800"/>
                  </a:lnTo>
                  <a:lnTo>
                    <a:pt x="2053224" y="1562100"/>
                  </a:lnTo>
                  <a:close/>
                </a:path>
                <a:path w="3488054" h="2882900">
                  <a:moveTo>
                    <a:pt x="889792" y="1549400"/>
                  </a:moveTo>
                  <a:lnTo>
                    <a:pt x="889792" y="1562100"/>
                  </a:lnTo>
                  <a:lnTo>
                    <a:pt x="891654" y="1562100"/>
                  </a:lnTo>
                  <a:lnTo>
                    <a:pt x="889792" y="1549400"/>
                  </a:lnTo>
                  <a:close/>
                </a:path>
                <a:path w="3488054" h="2882900">
                  <a:moveTo>
                    <a:pt x="891654" y="1549400"/>
                  </a:moveTo>
                  <a:lnTo>
                    <a:pt x="889792" y="1549400"/>
                  </a:lnTo>
                  <a:lnTo>
                    <a:pt x="891654" y="1562100"/>
                  </a:lnTo>
                  <a:lnTo>
                    <a:pt x="891654" y="1549400"/>
                  </a:lnTo>
                  <a:close/>
                </a:path>
                <a:path w="3488054" h="2882900">
                  <a:moveTo>
                    <a:pt x="1403564" y="1549400"/>
                  </a:moveTo>
                  <a:lnTo>
                    <a:pt x="1400771" y="1562100"/>
                  </a:lnTo>
                  <a:lnTo>
                    <a:pt x="1402633" y="1562100"/>
                  </a:lnTo>
                  <a:lnTo>
                    <a:pt x="1403564" y="1549400"/>
                  </a:lnTo>
                  <a:close/>
                </a:path>
                <a:path w="3488054" h="2882900">
                  <a:moveTo>
                    <a:pt x="1405425" y="1549400"/>
                  </a:moveTo>
                  <a:lnTo>
                    <a:pt x="1403564" y="1549400"/>
                  </a:lnTo>
                  <a:lnTo>
                    <a:pt x="1402633" y="1562100"/>
                  </a:lnTo>
                  <a:lnTo>
                    <a:pt x="1405425" y="1549400"/>
                  </a:lnTo>
                  <a:close/>
                </a:path>
                <a:path w="3488054" h="2882900">
                  <a:moveTo>
                    <a:pt x="2039263" y="1549400"/>
                  </a:moveTo>
                  <a:lnTo>
                    <a:pt x="2043916" y="1562100"/>
                  </a:lnTo>
                  <a:lnTo>
                    <a:pt x="2044847" y="1562100"/>
                  </a:lnTo>
                  <a:lnTo>
                    <a:pt x="2039263" y="1549400"/>
                  </a:lnTo>
                  <a:close/>
                </a:path>
                <a:path w="3488054" h="2882900">
                  <a:moveTo>
                    <a:pt x="879554" y="1536700"/>
                  </a:moveTo>
                  <a:lnTo>
                    <a:pt x="873039" y="1536700"/>
                  </a:lnTo>
                  <a:lnTo>
                    <a:pt x="878623" y="1549400"/>
                  </a:lnTo>
                  <a:lnTo>
                    <a:pt x="879554" y="1536700"/>
                  </a:lnTo>
                  <a:close/>
                </a:path>
                <a:path w="3488054" h="2882900">
                  <a:moveTo>
                    <a:pt x="879554" y="1536700"/>
                  </a:moveTo>
                  <a:lnTo>
                    <a:pt x="878623" y="1549400"/>
                  </a:lnTo>
                  <a:lnTo>
                    <a:pt x="884208" y="1549400"/>
                  </a:lnTo>
                  <a:lnTo>
                    <a:pt x="879554" y="1536700"/>
                  </a:lnTo>
                  <a:close/>
                </a:path>
                <a:path w="3488054" h="2882900">
                  <a:moveTo>
                    <a:pt x="1406356" y="1536700"/>
                  </a:moveTo>
                  <a:lnTo>
                    <a:pt x="1407287" y="1549400"/>
                  </a:lnTo>
                  <a:lnTo>
                    <a:pt x="1409148" y="1549400"/>
                  </a:lnTo>
                  <a:lnTo>
                    <a:pt x="1406356" y="1536700"/>
                  </a:lnTo>
                  <a:close/>
                </a:path>
                <a:path w="3488054" h="2882900">
                  <a:moveTo>
                    <a:pt x="1408217" y="1536700"/>
                  </a:moveTo>
                  <a:lnTo>
                    <a:pt x="1406356" y="1536700"/>
                  </a:lnTo>
                  <a:lnTo>
                    <a:pt x="1409148" y="1549400"/>
                  </a:lnTo>
                  <a:lnTo>
                    <a:pt x="1408217" y="1536700"/>
                  </a:lnTo>
                  <a:close/>
                </a:path>
                <a:path w="3488054" h="2882900">
                  <a:moveTo>
                    <a:pt x="2006687" y="1536700"/>
                  </a:moveTo>
                  <a:lnTo>
                    <a:pt x="2008548" y="1549400"/>
                  </a:lnTo>
                  <a:lnTo>
                    <a:pt x="2010410" y="1549400"/>
                  </a:lnTo>
                  <a:lnTo>
                    <a:pt x="2006687" y="1536700"/>
                  </a:lnTo>
                  <a:close/>
                </a:path>
                <a:path w="3488054" h="2882900">
                  <a:moveTo>
                    <a:pt x="2008548" y="1536700"/>
                  </a:moveTo>
                  <a:lnTo>
                    <a:pt x="2006687" y="1536700"/>
                  </a:lnTo>
                  <a:lnTo>
                    <a:pt x="2010410" y="1549400"/>
                  </a:lnTo>
                  <a:lnTo>
                    <a:pt x="2008548" y="1536700"/>
                  </a:lnTo>
                  <a:close/>
                </a:path>
                <a:path w="3488054" h="2882900">
                  <a:moveTo>
                    <a:pt x="834878" y="1524000"/>
                  </a:moveTo>
                  <a:lnTo>
                    <a:pt x="828363" y="1524000"/>
                  </a:lnTo>
                  <a:lnTo>
                    <a:pt x="833947" y="1536700"/>
                  </a:lnTo>
                  <a:lnTo>
                    <a:pt x="834878" y="1524000"/>
                  </a:lnTo>
                  <a:close/>
                </a:path>
                <a:path w="3488054" h="2882900">
                  <a:moveTo>
                    <a:pt x="834878" y="1524000"/>
                  </a:moveTo>
                  <a:lnTo>
                    <a:pt x="833947" y="1536700"/>
                  </a:lnTo>
                  <a:lnTo>
                    <a:pt x="842324" y="1536700"/>
                  </a:lnTo>
                  <a:lnTo>
                    <a:pt x="834878" y="1524000"/>
                  </a:lnTo>
                  <a:close/>
                </a:path>
                <a:path w="3488054" h="2882900">
                  <a:moveTo>
                    <a:pt x="1412871" y="1524000"/>
                  </a:moveTo>
                  <a:lnTo>
                    <a:pt x="1410079" y="1536700"/>
                  </a:lnTo>
                  <a:lnTo>
                    <a:pt x="1411940" y="1536700"/>
                  </a:lnTo>
                  <a:lnTo>
                    <a:pt x="1412871" y="1524000"/>
                  </a:lnTo>
                  <a:close/>
                </a:path>
                <a:path w="3488054" h="2882900">
                  <a:moveTo>
                    <a:pt x="1413802" y="1524000"/>
                  </a:moveTo>
                  <a:lnTo>
                    <a:pt x="1412871" y="1524000"/>
                  </a:lnTo>
                  <a:lnTo>
                    <a:pt x="1411940" y="1536700"/>
                  </a:lnTo>
                  <a:lnTo>
                    <a:pt x="1413802" y="1524000"/>
                  </a:lnTo>
                  <a:close/>
                </a:path>
                <a:path w="3488054" h="2882900">
                  <a:moveTo>
                    <a:pt x="1976903" y="1524000"/>
                  </a:moveTo>
                  <a:lnTo>
                    <a:pt x="1974111" y="1536700"/>
                  </a:lnTo>
                  <a:lnTo>
                    <a:pt x="1976903" y="1536700"/>
                  </a:lnTo>
                  <a:lnTo>
                    <a:pt x="1976903" y="1524000"/>
                  </a:lnTo>
                  <a:close/>
                </a:path>
                <a:path w="3488054" h="2882900">
                  <a:moveTo>
                    <a:pt x="1978764" y="1524000"/>
                  </a:moveTo>
                  <a:lnTo>
                    <a:pt x="1976903" y="1524000"/>
                  </a:lnTo>
                  <a:lnTo>
                    <a:pt x="1976903" y="1536700"/>
                  </a:lnTo>
                  <a:lnTo>
                    <a:pt x="1978764" y="1524000"/>
                  </a:lnTo>
                  <a:close/>
                </a:path>
                <a:path w="3488054" h="2882900">
                  <a:moveTo>
                    <a:pt x="820917" y="1511300"/>
                  </a:moveTo>
                  <a:lnTo>
                    <a:pt x="823709" y="1524000"/>
                  </a:lnTo>
                  <a:lnTo>
                    <a:pt x="825571" y="1524000"/>
                  </a:lnTo>
                  <a:lnTo>
                    <a:pt x="820917" y="1511300"/>
                  </a:lnTo>
                  <a:close/>
                </a:path>
                <a:path w="3488054" h="2882900">
                  <a:moveTo>
                    <a:pt x="822778" y="1511300"/>
                  </a:moveTo>
                  <a:lnTo>
                    <a:pt x="820917" y="1511300"/>
                  </a:lnTo>
                  <a:lnTo>
                    <a:pt x="825571" y="1524000"/>
                  </a:lnTo>
                  <a:lnTo>
                    <a:pt x="822778" y="1511300"/>
                  </a:lnTo>
                  <a:close/>
                </a:path>
                <a:path w="3488054" h="2882900">
                  <a:moveTo>
                    <a:pt x="1422179" y="1511300"/>
                  </a:moveTo>
                  <a:lnTo>
                    <a:pt x="1417525" y="1524000"/>
                  </a:lnTo>
                  <a:lnTo>
                    <a:pt x="1419386" y="1524000"/>
                  </a:lnTo>
                  <a:lnTo>
                    <a:pt x="1422179" y="1511300"/>
                  </a:lnTo>
                  <a:close/>
                </a:path>
                <a:path w="3488054" h="2882900">
                  <a:moveTo>
                    <a:pt x="1424040" y="1511300"/>
                  </a:moveTo>
                  <a:lnTo>
                    <a:pt x="1422179" y="1511300"/>
                  </a:lnTo>
                  <a:lnTo>
                    <a:pt x="1419386" y="1524000"/>
                  </a:lnTo>
                  <a:lnTo>
                    <a:pt x="1424040" y="1511300"/>
                  </a:lnTo>
                  <a:close/>
                </a:path>
                <a:path w="3488054" h="2882900">
                  <a:moveTo>
                    <a:pt x="1978764" y="1498600"/>
                  </a:moveTo>
                  <a:lnTo>
                    <a:pt x="1981557" y="1524000"/>
                  </a:lnTo>
                  <a:lnTo>
                    <a:pt x="1983418" y="1524000"/>
                  </a:lnTo>
                  <a:lnTo>
                    <a:pt x="1978764" y="1498600"/>
                  </a:lnTo>
                  <a:close/>
                </a:path>
                <a:path w="3488054" h="2882900">
                  <a:moveTo>
                    <a:pt x="1980626" y="1498600"/>
                  </a:moveTo>
                  <a:lnTo>
                    <a:pt x="1978764" y="1498600"/>
                  </a:lnTo>
                  <a:lnTo>
                    <a:pt x="1983418" y="1524000"/>
                  </a:lnTo>
                  <a:lnTo>
                    <a:pt x="1980626" y="1498600"/>
                  </a:lnTo>
                  <a:close/>
                </a:path>
                <a:path w="3488054" h="2882900">
                  <a:moveTo>
                    <a:pt x="803233" y="1498600"/>
                  </a:moveTo>
                  <a:lnTo>
                    <a:pt x="797648" y="1498600"/>
                  </a:lnTo>
                  <a:lnTo>
                    <a:pt x="802302" y="1511300"/>
                  </a:lnTo>
                  <a:lnTo>
                    <a:pt x="803233" y="1498600"/>
                  </a:lnTo>
                  <a:close/>
                </a:path>
                <a:path w="3488054" h="2882900">
                  <a:moveTo>
                    <a:pt x="803233" y="1498600"/>
                  </a:moveTo>
                  <a:lnTo>
                    <a:pt x="802302" y="1511300"/>
                  </a:lnTo>
                  <a:lnTo>
                    <a:pt x="810679" y="1511300"/>
                  </a:lnTo>
                  <a:lnTo>
                    <a:pt x="803233" y="1498600"/>
                  </a:lnTo>
                  <a:close/>
                </a:path>
                <a:path w="3488054" h="2882900">
                  <a:moveTo>
                    <a:pt x="1431486" y="1498600"/>
                  </a:moveTo>
                  <a:lnTo>
                    <a:pt x="1427763" y="1511300"/>
                  </a:lnTo>
                  <a:lnTo>
                    <a:pt x="1428694" y="1511300"/>
                  </a:lnTo>
                  <a:lnTo>
                    <a:pt x="1431486" y="1498600"/>
                  </a:lnTo>
                  <a:close/>
                </a:path>
                <a:path w="3488054" h="2882900">
                  <a:moveTo>
                    <a:pt x="1431486" y="1498600"/>
                  </a:moveTo>
                  <a:lnTo>
                    <a:pt x="1428694" y="1511300"/>
                  </a:lnTo>
                  <a:lnTo>
                    <a:pt x="1433347" y="1511300"/>
                  </a:lnTo>
                  <a:lnTo>
                    <a:pt x="1431486" y="1498600"/>
                  </a:lnTo>
                  <a:close/>
                </a:path>
                <a:path w="3488054" h="2882900">
                  <a:moveTo>
                    <a:pt x="1431486" y="1485900"/>
                  </a:moveTo>
                  <a:lnTo>
                    <a:pt x="1431486" y="1498600"/>
                  </a:lnTo>
                  <a:lnTo>
                    <a:pt x="1433347" y="1511300"/>
                  </a:lnTo>
                  <a:lnTo>
                    <a:pt x="1433347" y="1498600"/>
                  </a:lnTo>
                  <a:lnTo>
                    <a:pt x="1431486" y="1485900"/>
                  </a:lnTo>
                  <a:close/>
                </a:path>
                <a:path w="3488054" h="2882900">
                  <a:moveTo>
                    <a:pt x="1955496" y="1498600"/>
                  </a:moveTo>
                  <a:lnTo>
                    <a:pt x="1955496" y="1511300"/>
                  </a:lnTo>
                  <a:lnTo>
                    <a:pt x="1957357" y="1511300"/>
                  </a:lnTo>
                  <a:lnTo>
                    <a:pt x="1955496" y="1498600"/>
                  </a:lnTo>
                  <a:close/>
                </a:path>
                <a:path w="3488054" h="2882900">
                  <a:moveTo>
                    <a:pt x="1957357" y="1498600"/>
                  </a:moveTo>
                  <a:lnTo>
                    <a:pt x="1955496" y="1498600"/>
                  </a:lnTo>
                  <a:lnTo>
                    <a:pt x="1957357" y="1511300"/>
                  </a:lnTo>
                  <a:lnTo>
                    <a:pt x="1957357" y="1498600"/>
                  </a:lnTo>
                  <a:close/>
                </a:path>
                <a:path w="3488054" h="2882900">
                  <a:moveTo>
                    <a:pt x="1967595" y="1498600"/>
                  </a:moveTo>
                  <a:lnTo>
                    <a:pt x="1968526" y="1511300"/>
                  </a:lnTo>
                  <a:lnTo>
                    <a:pt x="1970388" y="1511300"/>
                  </a:lnTo>
                  <a:lnTo>
                    <a:pt x="1967595" y="1498600"/>
                  </a:lnTo>
                  <a:close/>
                </a:path>
                <a:path w="3488054" h="2882900">
                  <a:moveTo>
                    <a:pt x="1969457" y="1498600"/>
                  </a:moveTo>
                  <a:lnTo>
                    <a:pt x="1967595" y="1498600"/>
                  </a:lnTo>
                  <a:lnTo>
                    <a:pt x="1970388" y="1511300"/>
                  </a:lnTo>
                  <a:lnTo>
                    <a:pt x="1969457" y="1498600"/>
                  </a:lnTo>
                  <a:close/>
                </a:path>
                <a:path w="3488054" h="2882900">
                  <a:moveTo>
                    <a:pt x="779033" y="1485900"/>
                  </a:moveTo>
                  <a:lnTo>
                    <a:pt x="781826" y="1498600"/>
                  </a:lnTo>
                  <a:lnTo>
                    <a:pt x="782756" y="1498600"/>
                  </a:lnTo>
                  <a:lnTo>
                    <a:pt x="779033" y="1485900"/>
                  </a:lnTo>
                  <a:close/>
                </a:path>
                <a:path w="3488054" h="2882900">
                  <a:moveTo>
                    <a:pt x="780895" y="1485900"/>
                  </a:moveTo>
                  <a:lnTo>
                    <a:pt x="779033" y="1485900"/>
                  </a:lnTo>
                  <a:lnTo>
                    <a:pt x="782756" y="1498600"/>
                  </a:lnTo>
                  <a:lnTo>
                    <a:pt x="780895" y="1485900"/>
                  </a:lnTo>
                  <a:close/>
                </a:path>
                <a:path w="3488054" h="2882900">
                  <a:moveTo>
                    <a:pt x="1437070" y="1485900"/>
                  </a:moveTo>
                  <a:lnTo>
                    <a:pt x="1431486" y="1485900"/>
                  </a:lnTo>
                  <a:lnTo>
                    <a:pt x="1433347" y="1498600"/>
                  </a:lnTo>
                  <a:lnTo>
                    <a:pt x="1437070" y="1485900"/>
                  </a:lnTo>
                  <a:close/>
                </a:path>
                <a:path w="3488054" h="2882900">
                  <a:moveTo>
                    <a:pt x="1438001" y="1485900"/>
                  </a:moveTo>
                  <a:lnTo>
                    <a:pt x="1437070" y="1485900"/>
                  </a:lnTo>
                  <a:lnTo>
                    <a:pt x="1433347" y="1498600"/>
                  </a:lnTo>
                  <a:lnTo>
                    <a:pt x="1438001" y="1485900"/>
                  </a:lnTo>
                  <a:close/>
                </a:path>
                <a:path w="3488054" h="2882900">
                  <a:moveTo>
                    <a:pt x="1959219" y="1485900"/>
                  </a:moveTo>
                  <a:lnTo>
                    <a:pt x="1958288" y="1498600"/>
                  </a:lnTo>
                  <a:lnTo>
                    <a:pt x="1960149" y="1498600"/>
                  </a:lnTo>
                  <a:lnTo>
                    <a:pt x="1959219" y="1485900"/>
                  </a:lnTo>
                  <a:close/>
                </a:path>
                <a:path w="3488054" h="2882900">
                  <a:moveTo>
                    <a:pt x="1962011" y="1485900"/>
                  </a:moveTo>
                  <a:lnTo>
                    <a:pt x="1959219" y="1485900"/>
                  </a:lnTo>
                  <a:lnTo>
                    <a:pt x="1960149" y="1498600"/>
                  </a:lnTo>
                  <a:lnTo>
                    <a:pt x="1962011" y="1485900"/>
                  </a:lnTo>
                  <a:close/>
                </a:path>
                <a:path w="3488054" h="2882900">
                  <a:moveTo>
                    <a:pt x="767864" y="1473200"/>
                  </a:moveTo>
                  <a:lnTo>
                    <a:pt x="771587" y="1485900"/>
                  </a:lnTo>
                  <a:lnTo>
                    <a:pt x="772518" y="1485900"/>
                  </a:lnTo>
                  <a:lnTo>
                    <a:pt x="767864" y="1473200"/>
                  </a:lnTo>
                  <a:close/>
                </a:path>
                <a:path w="3488054" h="2882900">
                  <a:moveTo>
                    <a:pt x="767864" y="1460500"/>
                  </a:moveTo>
                  <a:lnTo>
                    <a:pt x="767864" y="1473200"/>
                  </a:lnTo>
                  <a:lnTo>
                    <a:pt x="772518" y="1485900"/>
                  </a:lnTo>
                  <a:lnTo>
                    <a:pt x="770657" y="1473200"/>
                  </a:lnTo>
                  <a:lnTo>
                    <a:pt x="769726" y="1473200"/>
                  </a:lnTo>
                  <a:lnTo>
                    <a:pt x="767864" y="1460500"/>
                  </a:lnTo>
                  <a:close/>
                </a:path>
                <a:path w="3488054" h="2882900">
                  <a:moveTo>
                    <a:pt x="1446378" y="1473200"/>
                  </a:moveTo>
                  <a:lnTo>
                    <a:pt x="1444516" y="1485900"/>
                  </a:lnTo>
                  <a:lnTo>
                    <a:pt x="1446378" y="1485900"/>
                  </a:lnTo>
                  <a:lnTo>
                    <a:pt x="1446378" y="1473200"/>
                  </a:lnTo>
                  <a:close/>
                </a:path>
                <a:path w="3488054" h="2882900">
                  <a:moveTo>
                    <a:pt x="1448239" y="1473200"/>
                  </a:moveTo>
                  <a:lnTo>
                    <a:pt x="1446378" y="1473200"/>
                  </a:lnTo>
                  <a:lnTo>
                    <a:pt x="1446378" y="1485900"/>
                  </a:lnTo>
                  <a:lnTo>
                    <a:pt x="1448239" y="1473200"/>
                  </a:lnTo>
                  <a:close/>
                </a:path>
                <a:path w="3488054" h="2882900">
                  <a:moveTo>
                    <a:pt x="1933158" y="1473200"/>
                  </a:moveTo>
                  <a:lnTo>
                    <a:pt x="1935950" y="1485900"/>
                  </a:lnTo>
                  <a:lnTo>
                    <a:pt x="1937811" y="1485900"/>
                  </a:lnTo>
                  <a:lnTo>
                    <a:pt x="1933158" y="1473200"/>
                  </a:lnTo>
                  <a:close/>
                </a:path>
                <a:path w="3488054" h="2882900">
                  <a:moveTo>
                    <a:pt x="1929435" y="1460500"/>
                  </a:moveTo>
                  <a:lnTo>
                    <a:pt x="1927573" y="1473200"/>
                  </a:lnTo>
                  <a:lnTo>
                    <a:pt x="1933158" y="1473200"/>
                  </a:lnTo>
                  <a:lnTo>
                    <a:pt x="1937811" y="1485900"/>
                  </a:lnTo>
                  <a:lnTo>
                    <a:pt x="1935019" y="1473200"/>
                  </a:lnTo>
                  <a:lnTo>
                    <a:pt x="1929435" y="1460500"/>
                  </a:lnTo>
                  <a:close/>
                </a:path>
                <a:path w="3488054" h="2882900">
                  <a:moveTo>
                    <a:pt x="769726" y="1460500"/>
                  </a:moveTo>
                  <a:lnTo>
                    <a:pt x="767864" y="1460500"/>
                  </a:lnTo>
                  <a:lnTo>
                    <a:pt x="769726" y="1473200"/>
                  </a:lnTo>
                  <a:lnTo>
                    <a:pt x="769726" y="1460500"/>
                  </a:lnTo>
                  <a:close/>
                </a:path>
                <a:path w="3488054" h="2882900">
                  <a:moveTo>
                    <a:pt x="1449170" y="1460500"/>
                  </a:moveTo>
                  <a:lnTo>
                    <a:pt x="1449170" y="1473200"/>
                  </a:lnTo>
                  <a:lnTo>
                    <a:pt x="1451032" y="1473200"/>
                  </a:lnTo>
                  <a:lnTo>
                    <a:pt x="1449170" y="1460500"/>
                  </a:lnTo>
                  <a:close/>
                </a:path>
                <a:path w="3488054" h="2882900">
                  <a:moveTo>
                    <a:pt x="1451032" y="1460500"/>
                  </a:moveTo>
                  <a:lnTo>
                    <a:pt x="1449170" y="1460500"/>
                  </a:lnTo>
                  <a:lnTo>
                    <a:pt x="1451032" y="1473200"/>
                  </a:lnTo>
                  <a:lnTo>
                    <a:pt x="1451032" y="1460500"/>
                  </a:lnTo>
                  <a:close/>
                </a:path>
                <a:path w="3488054" h="2882900">
                  <a:moveTo>
                    <a:pt x="1929435" y="1460500"/>
                  </a:moveTo>
                  <a:lnTo>
                    <a:pt x="1924781" y="1460500"/>
                  </a:lnTo>
                  <a:lnTo>
                    <a:pt x="1927573" y="1473200"/>
                  </a:lnTo>
                  <a:lnTo>
                    <a:pt x="1929435" y="1460500"/>
                  </a:lnTo>
                  <a:close/>
                </a:path>
                <a:path w="3488054" h="2882900">
                  <a:moveTo>
                    <a:pt x="763211" y="1447800"/>
                  </a:moveTo>
                  <a:lnTo>
                    <a:pt x="766003" y="1460500"/>
                  </a:lnTo>
                  <a:lnTo>
                    <a:pt x="767864" y="1460500"/>
                  </a:lnTo>
                  <a:lnTo>
                    <a:pt x="763211" y="1447800"/>
                  </a:lnTo>
                  <a:close/>
                </a:path>
                <a:path w="3488054" h="2882900">
                  <a:moveTo>
                    <a:pt x="765072" y="1447800"/>
                  </a:moveTo>
                  <a:lnTo>
                    <a:pt x="763211" y="1447800"/>
                  </a:lnTo>
                  <a:lnTo>
                    <a:pt x="767864" y="1460500"/>
                  </a:lnTo>
                  <a:lnTo>
                    <a:pt x="765072" y="1447800"/>
                  </a:lnTo>
                  <a:close/>
                </a:path>
                <a:path w="3488054" h="2882900">
                  <a:moveTo>
                    <a:pt x="1457547" y="1447800"/>
                  </a:moveTo>
                  <a:lnTo>
                    <a:pt x="1453824" y="1460500"/>
                  </a:lnTo>
                  <a:lnTo>
                    <a:pt x="1454755" y="1460500"/>
                  </a:lnTo>
                  <a:lnTo>
                    <a:pt x="1457547" y="1447800"/>
                  </a:lnTo>
                  <a:close/>
                </a:path>
                <a:path w="3488054" h="2882900">
                  <a:moveTo>
                    <a:pt x="1457547" y="1447800"/>
                  </a:moveTo>
                  <a:lnTo>
                    <a:pt x="1454755" y="1460500"/>
                  </a:lnTo>
                  <a:lnTo>
                    <a:pt x="1458105" y="1449070"/>
                  </a:lnTo>
                  <a:lnTo>
                    <a:pt x="1457547" y="1447800"/>
                  </a:lnTo>
                  <a:close/>
                </a:path>
                <a:path w="3488054" h="2882900">
                  <a:moveTo>
                    <a:pt x="1460339" y="1454150"/>
                  </a:moveTo>
                  <a:lnTo>
                    <a:pt x="1462201" y="1460500"/>
                  </a:lnTo>
                  <a:lnTo>
                    <a:pt x="1463131" y="1460500"/>
                  </a:lnTo>
                  <a:lnTo>
                    <a:pt x="1460339" y="1454150"/>
                  </a:lnTo>
                  <a:close/>
                </a:path>
                <a:path w="3488054" h="2882900">
                  <a:moveTo>
                    <a:pt x="1458478" y="1447800"/>
                  </a:moveTo>
                  <a:lnTo>
                    <a:pt x="1460339" y="1454150"/>
                  </a:lnTo>
                  <a:lnTo>
                    <a:pt x="1463131" y="1460500"/>
                  </a:lnTo>
                  <a:lnTo>
                    <a:pt x="1458478" y="1447800"/>
                  </a:lnTo>
                  <a:close/>
                </a:path>
                <a:path w="3488054" h="2882900">
                  <a:moveTo>
                    <a:pt x="1478023" y="1447800"/>
                  </a:moveTo>
                  <a:lnTo>
                    <a:pt x="1473370" y="1460500"/>
                  </a:lnTo>
                  <a:lnTo>
                    <a:pt x="1474300" y="1460500"/>
                  </a:lnTo>
                  <a:lnTo>
                    <a:pt x="1478023" y="1447800"/>
                  </a:lnTo>
                  <a:close/>
                </a:path>
                <a:path w="3488054" h="2882900">
                  <a:moveTo>
                    <a:pt x="1478954" y="1447800"/>
                  </a:moveTo>
                  <a:lnTo>
                    <a:pt x="1478023" y="1447800"/>
                  </a:lnTo>
                  <a:lnTo>
                    <a:pt x="1474300" y="1460500"/>
                  </a:lnTo>
                  <a:lnTo>
                    <a:pt x="1478954" y="1447800"/>
                  </a:lnTo>
                  <a:close/>
                </a:path>
                <a:path w="3488054" h="2882900">
                  <a:moveTo>
                    <a:pt x="1919197" y="1447800"/>
                  </a:moveTo>
                  <a:lnTo>
                    <a:pt x="1921989" y="1460500"/>
                  </a:lnTo>
                  <a:lnTo>
                    <a:pt x="1923850" y="1460500"/>
                  </a:lnTo>
                  <a:lnTo>
                    <a:pt x="1919197" y="1447800"/>
                  </a:lnTo>
                  <a:close/>
                </a:path>
                <a:path w="3488054" h="2882900">
                  <a:moveTo>
                    <a:pt x="1921058" y="1447800"/>
                  </a:moveTo>
                  <a:lnTo>
                    <a:pt x="1919197" y="1447800"/>
                  </a:lnTo>
                  <a:lnTo>
                    <a:pt x="1923850" y="1460500"/>
                  </a:lnTo>
                  <a:lnTo>
                    <a:pt x="1921058" y="1447800"/>
                  </a:lnTo>
                  <a:close/>
                </a:path>
                <a:path w="3488054" h="2882900">
                  <a:moveTo>
                    <a:pt x="1458478" y="1447800"/>
                  </a:moveTo>
                  <a:lnTo>
                    <a:pt x="1458105" y="1449070"/>
                  </a:lnTo>
                  <a:lnTo>
                    <a:pt x="1460339" y="1454150"/>
                  </a:lnTo>
                  <a:lnTo>
                    <a:pt x="1458478" y="1447800"/>
                  </a:lnTo>
                  <a:close/>
                </a:path>
                <a:path w="3488054" h="2882900">
                  <a:moveTo>
                    <a:pt x="1458478" y="1447800"/>
                  </a:moveTo>
                  <a:lnTo>
                    <a:pt x="1457547" y="1447800"/>
                  </a:lnTo>
                  <a:lnTo>
                    <a:pt x="1458105" y="1449070"/>
                  </a:lnTo>
                  <a:lnTo>
                    <a:pt x="1458478" y="1447800"/>
                  </a:lnTo>
                  <a:close/>
                </a:path>
                <a:path w="3488054" h="2882900">
                  <a:moveTo>
                    <a:pt x="755765" y="1435100"/>
                  </a:moveTo>
                  <a:lnTo>
                    <a:pt x="759488" y="1447800"/>
                  </a:lnTo>
                  <a:lnTo>
                    <a:pt x="761349" y="1447800"/>
                  </a:lnTo>
                  <a:lnTo>
                    <a:pt x="755765" y="1435100"/>
                  </a:lnTo>
                  <a:close/>
                </a:path>
                <a:path w="3488054" h="2882900">
                  <a:moveTo>
                    <a:pt x="756696" y="1435100"/>
                  </a:moveTo>
                  <a:lnTo>
                    <a:pt x="755765" y="1435100"/>
                  </a:lnTo>
                  <a:lnTo>
                    <a:pt x="761349" y="1447800"/>
                  </a:lnTo>
                  <a:lnTo>
                    <a:pt x="756696" y="1435100"/>
                  </a:lnTo>
                  <a:close/>
                </a:path>
                <a:path w="3488054" h="2882900">
                  <a:moveTo>
                    <a:pt x="1520838" y="1435100"/>
                  </a:moveTo>
                  <a:lnTo>
                    <a:pt x="1516184" y="1447800"/>
                  </a:lnTo>
                  <a:lnTo>
                    <a:pt x="1517115" y="1447800"/>
                  </a:lnTo>
                  <a:lnTo>
                    <a:pt x="1520838" y="1435100"/>
                  </a:lnTo>
                  <a:close/>
                </a:path>
                <a:path w="3488054" h="2882900">
                  <a:moveTo>
                    <a:pt x="1521768" y="1435100"/>
                  </a:moveTo>
                  <a:lnTo>
                    <a:pt x="1520838" y="1435100"/>
                  </a:lnTo>
                  <a:lnTo>
                    <a:pt x="1517115" y="1447800"/>
                  </a:lnTo>
                  <a:lnTo>
                    <a:pt x="1521768" y="1435100"/>
                  </a:lnTo>
                  <a:close/>
                </a:path>
                <a:path w="3488054" h="2882900">
                  <a:moveTo>
                    <a:pt x="1538522" y="1435100"/>
                  </a:moveTo>
                  <a:lnTo>
                    <a:pt x="1532937" y="1435100"/>
                  </a:lnTo>
                  <a:lnTo>
                    <a:pt x="1537591" y="1447800"/>
                  </a:lnTo>
                  <a:lnTo>
                    <a:pt x="1538522" y="1435100"/>
                  </a:lnTo>
                  <a:close/>
                </a:path>
                <a:path w="3488054" h="2882900">
                  <a:moveTo>
                    <a:pt x="1544106" y="1435100"/>
                  </a:moveTo>
                  <a:lnTo>
                    <a:pt x="1538522" y="1435100"/>
                  </a:lnTo>
                  <a:lnTo>
                    <a:pt x="1537591" y="1447800"/>
                  </a:lnTo>
                  <a:lnTo>
                    <a:pt x="1544106" y="1435100"/>
                  </a:lnTo>
                  <a:close/>
                </a:path>
                <a:path w="3488054" h="2882900">
                  <a:moveTo>
                    <a:pt x="1544106" y="1435100"/>
                  </a:moveTo>
                  <a:lnTo>
                    <a:pt x="1537591" y="1447800"/>
                  </a:lnTo>
                  <a:lnTo>
                    <a:pt x="1543175" y="1447800"/>
                  </a:lnTo>
                  <a:lnTo>
                    <a:pt x="1544106" y="1435100"/>
                  </a:lnTo>
                  <a:close/>
                </a:path>
                <a:path w="3488054" h="2882900">
                  <a:moveTo>
                    <a:pt x="1544106" y="1435100"/>
                  </a:moveTo>
                  <a:lnTo>
                    <a:pt x="1543175" y="1447800"/>
                  </a:lnTo>
                  <a:lnTo>
                    <a:pt x="1549691" y="1447800"/>
                  </a:lnTo>
                  <a:lnTo>
                    <a:pt x="1544106" y="1435100"/>
                  </a:lnTo>
                  <a:close/>
                </a:path>
                <a:path w="3488054" h="2882900">
                  <a:moveTo>
                    <a:pt x="1560860" y="1435100"/>
                  </a:moveTo>
                  <a:lnTo>
                    <a:pt x="1559929" y="1447800"/>
                  </a:lnTo>
                  <a:lnTo>
                    <a:pt x="1561790" y="1447800"/>
                  </a:lnTo>
                  <a:lnTo>
                    <a:pt x="1560860" y="1435100"/>
                  </a:lnTo>
                  <a:close/>
                </a:path>
                <a:path w="3488054" h="2882900">
                  <a:moveTo>
                    <a:pt x="1560860" y="1435100"/>
                  </a:moveTo>
                  <a:lnTo>
                    <a:pt x="1561790" y="1447800"/>
                  </a:lnTo>
                  <a:lnTo>
                    <a:pt x="1562721" y="1447800"/>
                  </a:lnTo>
                  <a:lnTo>
                    <a:pt x="1560860" y="1435100"/>
                  </a:lnTo>
                  <a:close/>
                </a:path>
                <a:path w="3488054" h="2882900">
                  <a:moveTo>
                    <a:pt x="1564583" y="1435100"/>
                  </a:moveTo>
                  <a:lnTo>
                    <a:pt x="1560860" y="1435100"/>
                  </a:lnTo>
                  <a:lnTo>
                    <a:pt x="1562721" y="1447800"/>
                  </a:lnTo>
                  <a:lnTo>
                    <a:pt x="1564583" y="1435100"/>
                  </a:lnTo>
                  <a:close/>
                </a:path>
                <a:path w="3488054" h="2882900">
                  <a:moveTo>
                    <a:pt x="1566444" y="1435100"/>
                  </a:moveTo>
                  <a:lnTo>
                    <a:pt x="1564583" y="1435100"/>
                  </a:lnTo>
                  <a:lnTo>
                    <a:pt x="1562721" y="1447800"/>
                  </a:lnTo>
                  <a:lnTo>
                    <a:pt x="1566444" y="1435100"/>
                  </a:lnTo>
                  <a:close/>
                </a:path>
                <a:path w="3488054" h="2882900">
                  <a:moveTo>
                    <a:pt x="1776793" y="1435100"/>
                  </a:moveTo>
                  <a:lnTo>
                    <a:pt x="1771208" y="1435100"/>
                  </a:lnTo>
                  <a:lnTo>
                    <a:pt x="1775862" y="1447800"/>
                  </a:lnTo>
                  <a:lnTo>
                    <a:pt x="1776793" y="1435100"/>
                  </a:lnTo>
                  <a:close/>
                </a:path>
                <a:path w="3488054" h="2882900">
                  <a:moveTo>
                    <a:pt x="1782377" y="1435100"/>
                  </a:moveTo>
                  <a:lnTo>
                    <a:pt x="1776793" y="1435100"/>
                  </a:lnTo>
                  <a:lnTo>
                    <a:pt x="1775862" y="1447800"/>
                  </a:lnTo>
                  <a:lnTo>
                    <a:pt x="1782377" y="1435100"/>
                  </a:lnTo>
                  <a:close/>
                </a:path>
                <a:path w="3488054" h="2882900">
                  <a:moveTo>
                    <a:pt x="1793546" y="1435100"/>
                  </a:moveTo>
                  <a:lnTo>
                    <a:pt x="1787961" y="1435100"/>
                  </a:lnTo>
                  <a:lnTo>
                    <a:pt x="1792615" y="1447800"/>
                  </a:lnTo>
                  <a:lnTo>
                    <a:pt x="1793546" y="1435100"/>
                  </a:lnTo>
                  <a:close/>
                </a:path>
                <a:path w="3488054" h="2882900">
                  <a:moveTo>
                    <a:pt x="1799130" y="1435100"/>
                  </a:moveTo>
                  <a:lnTo>
                    <a:pt x="1793546" y="1435100"/>
                  </a:lnTo>
                  <a:lnTo>
                    <a:pt x="1792615" y="1447800"/>
                  </a:lnTo>
                  <a:lnTo>
                    <a:pt x="1799130" y="1435100"/>
                  </a:lnTo>
                  <a:close/>
                </a:path>
                <a:path w="3488054" h="2882900">
                  <a:moveTo>
                    <a:pt x="1799130" y="1435100"/>
                  </a:moveTo>
                  <a:lnTo>
                    <a:pt x="1792615" y="1447800"/>
                  </a:lnTo>
                  <a:lnTo>
                    <a:pt x="1799130" y="1447800"/>
                  </a:lnTo>
                  <a:lnTo>
                    <a:pt x="1799130" y="1435100"/>
                  </a:lnTo>
                  <a:close/>
                </a:path>
                <a:path w="3488054" h="2882900">
                  <a:moveTo>
                    <a:pt x="1799130" y="1435100"/>
                  </a:moveTo>
                  <a:lnTo>
                    <a:pt x="1799130" y="1447800"/>
                  </a:lnTo>
                  <a:lnTo>
                    <a:pt x="1804715" y="1447800"/>
                  </a:lnTo>
                  <a:lnTo>
                    <a:pt x="1799130" y="1435100"/>
                  </a:lnTo>
                  <a:close/>
                </a:path>
                <a:path w="3488054" h="2882900">
                  <a:moveTo>
                    <a:pt x="1859629" y="1435100"/>
                  </a:moveTo>
                  <a:lnTo>
                    <a:pt x="1857767" y="1447800"/>
                  </a:lnTo>
                  <a:lnTo>
                    <a:pt x="1859629" y="1447800"/>
                  </a:lnTo>
                  <a:lnTo>
                    <a:pt x="1859629" y="1435100"/>
                  </a:lnTo>
                  <a:close/>
                </a:path>
                <a:path w="3488054" h="2882900">
                  <a:moveTo>
                    <a:pt x="1861490" y="1435100"/>
                  </a:moveTo>
                  <a:lnTo>
                    <a:pt x="1859629" y="1435100"/>
                  </a:lnTo>
                  <a:lnTo>
                    <a:pt x="1859629" y="1447800"/>
                  </a:lnTo>
                  <a:lnTo>
                    <a:pt x="1861490" y="1435100"/>
                  </a:lnTo>
                  <a:close/>
                </a:path>
                <a:path w="3488054" h="2882900">
                  <a:moveTo>
                    <a:pt x="1872659" y="1435100"/>
                  </a:moveTo>
                  <a:lnTo>
                    <a:pt x="1872659" y="1447800"/>
                  </a:lnTo>
                  <a:lnTo>
                    <a:pt x="1874521" y="1447800"/>
                  </a:lnTo>
                  <a:lnTo>
                    <a:pt x="1872659" y="1435100"/>
                  </a:lnTo>
                  <a:close/>
                </a:path>
                <a:path w="3488054" h="2882900">
                  <a:moveTo>
                    <a:pt x="1874521" y="1435100"/>
                  </a:moveTo>
                  <a:lnTo>
                    <a:pt x="1872659" y="1435100"/>
                  </a:lnTo>
                  <a:lnTo>
                    <a:pt x="1874521" y="1447800"/>
                  </a:lnTo>
                  <a:lnTo>
                    <a:pt x="1874521" y="1435100"/>
                  </a:lnTo>
                  <a:close/>
                </a:path>
                <a:path w="3488054" h="2882900">
                  <a:moveTo>
                    <a:pt x="1894997" y="1435100"/>
                  </a:moveTo>
                  <a:lnTo>
                    <a:pt x="1890343" y="1447800"/>
                  </a:lnTo>
                  <a:lnTo>
                    <a:pt x="1891274" y="1447800"/>
                  </a:lnTo>
                  <a:lnTo>
                    <a:pt x="1894997" y="1435100"/>
                  </a:lnTo>
                  <a:close/>
                </a:path>
                <a:path w="3488054" h="2882900">
                  <a:moveTo>
                    <a:pt x="1895928" y="1435100"/>
                  </a:moveTo>
                  <a:lnTo>
                    <a:pt x="1894997" y="1435100"/>
                  </a:lnTo>
                  <a:lnTo>
                    <a:pt x="1891274" y="1447800"/>
                  </a:lnTo>
                  <a:lnTo>
                    <a:pt x="1895928" y="1435100"/>
                  </a:lnTo>
                  <a:close/>
                </a:path>
                <a:path w="3488054" h="2882900">
                  <a:moveTo>
                    <a:pt x="1900582" y="1435100"/>
                  </a:moveTo>
                  <a:lnTo>
                    <a:pt x="1903374" y="1447800"/>
                  </a:lnTo>
                  <a:lnTo>
                    <a:pt x="1905235" y="1447800"/>
                  </a:lnTo>
                  <a:lnTo>
                    <a:pt x="1900582" y="1435100"/>
                  </a:lnTo>
                  <a:close/>
                </a:path>
                <a:path w="3488054" h="2882900">
                  <a:moveTo>
                    <a:pt x="744596" y="1422400"/>
                  </a:moveTo>
                  <a:lnTo>
                    <a:pt x="749250" y="1435100"/>
                  </a:lnTo>
                  <a:lnTo>
                    <a:pt x="750180" y="1435100"/>
                  </a:lnTo>
                  <a:lnTo>
                    <a:pt x="744596" y="1422400"/>
                  </a:lnTo>
                  <a:close/>
                </a:path>
                <a:path w="3488054" h="2882900">
                  <a:moveTo>
                    <a:pt x="745527" y="1422400"/>
                  </a:moveTo>
                  <a:lnTo>
                    <a:pt x="744596" y="1422400"/>
                  </a:lnTo>
                  <a:lnTo>
                    <a:pt x="750180" y="1435100"/>
                  </a:lnTo>
                  <a:lnTo>
                    <a:pt x="745527" y="1422400"/>
                  </a:lnTo>
                  <a:close/>
                </a:path>
                <a:path w="3488054" h="2882900">
                  <a:moveTo>
                    <a:pt x="1567375" y="1422400"/>
                  </a:moveTo>
                  <a:lnTo>
                    <a:pt x="1565513" y="1435100"/>
                  </a:lnTo>
                  <a:lnTo>
                    <a:pt x="1567375" y="1435100"/>
                  </a:lnTo>
                  <a:lnTo>
                    <a:pt x="1567375" y="1422400"/>
                  </a:lnTo>
                  <a:close/>
                </a:path>
                <a:path w="3488054" h="2882900">
                  <a:moveTo>
                    <a:pt x="1569236" y="1422400"/>
                  </a:moveTo>
                  <a:lnTo>
                    <a:pt x="1567375" y="1422400"/>
                  </a:lnTo>
                  <a:lnTo>
                    <a:pt x="1567375" y="1435100"/>
                  </a:lnTo>
                  <a:lnTo>
                    <a:pt x="1569236" y="1422400"/>
                  </a:lnTo>
                  <a:close/>
                </a:path>
                <a:path w="3488054" h="2882900">
                  <a:moveTo>
                    <a:pt x="1646488" y="1422400"/>
                  </a:moveTo>
                  <a:lnTo>
                    <a:pt x="1641834" y="1422400"/>
                  </a:lnTo>
                  <a:lnTo>
                    <a:pt x="1645557" y="1435100"/>
                  </a:lnTo>
                  <a:lnTo>
                    <a:pt x="1646488" y="1422400"/>
                  </a:lnTo>
                  <a:close/>
                </a:path>
                <a:path w="3488054" h="2882900">
                  <a:moveTo>
                    <a:pt x="1646488" y="1422400"/>
                  </a:moveTo>
                  <a:lnTo>
                    <a:pt x="1645557" y="1435100"/>
                  </a:lnTo>
                  <a:lnTo>
                    <a:pt x="1651142" y="1435100"/>
                  </a:lnTo>
                  <a:lnTo>
                    <a:pt x="1646488" y="1422400"/>
                  </a:lnTo>
                  <a:close/>
                </a:path>
                <a:path w="3488054" h="2882900">
                  <a:moveTo>
                    <a:pt x="1709779" y="1422400"/>
                  </a:moveTo>
                  <a:lnTo>
                    <a:pt x="1706987" y="1435100"/>
                  </a:lnTo>
                  <a:lnTo>
                    <a:pt x="1707917" y="1435100"/>
                  </a:lnTo>
                  <a:lnTo>
                    <a:pt x="1709779" y="1422400"/>
                  </a:lnTo>
                  <a:close/>
                </a:path>
                <a:path w="3488054" h="2882900">
                  <a:moveTo>
                    <a:pt x="1709779" y="1422400"/>
                  </a:moveTo>
                  <a:lnTo>
                    <a:pt x="1707917" y="1435100"/>
                  </a:lnTo>
                  <a:lnTo>
                    <a:pt x="1710710" y="1435100"/>
                  </a:lnTo>
                  <a:lnTo>
                    <a:pt x="1709779" y="1422400"/>
                  </a:lnTo>
                  <a:close/>
                </a:path>
                <a:path w="3488054" h="2882900">
                  <a:moveTo>
                    <a:pt x="1716294" y="1422400"/>
                  </a:moveTo>
                  <a:lnTo>
                    <a:pt x="1709779" y="1422400"/>
                  </a:lnTo>
                  <a:lnTo>
                    <a:pt x="1710710" y="1435100"/>
                  </a:lnTo>
                  <a:lnTo>
                    <a:pt x="1716294" y="1422400"/>
                  </a:lnTo>
                  <a:close/>
                </a:path>
                <a:path w="3488054" h="2882900">
                  <a:moveTo>
                    <a:pt x="1716294" y="1422400"/>
                  </a:moveTo>
                  <a:lnTo>
                    <a:pt x="1710710" y="1435100"/>
                  </a:lnTo>
                  <a:lnTo>
                    <a:pt x="1715363" y="1435100"/>
                  </a:lnTo>
                  <a:lnTo>
                    <a:pt x="1716294" y="1422400"/>
                  </a:lnTo>
                  <a:close/>
                </a:path>
                <a:path w="3488054" h="2882900">
                  <a:moveTo>
                    <a:pt x="1716294" y="1422400"/>
                  </a:moveTo>
                  <a:lnTo>
                    <a:pt x="1715363" y="1435100"/>
                  </a:lnTo>
                  <a:lnTo>
                    <a:pt x="1718156" y="1435100"/>
                  </a:lnTo>
                  <a:lnTo>
                    <a:pt x="1716294" y="1422400"/>
                  </a:lnTo>
                  <a:close/>
                </a:path>
                <a:path w="3488054" h="2882900">
                  <a:moveTo>
                    <a:pt x="744596" y="1409700"/>
                  </a:moveTo>
                  <a:lnTo>
                    <a:pt x="737150" y="1409700"/>
                  </a:lnTo>
                  <a:lnTo>
                    <a:pt x="741804" y="1422400"/>
                  </a:lnTo>
                  <a:lnTo>
                    <a:pt x="744596" y="1409700"/>
                  </a:lnTo>
                  <a:close/>
                </a:path>
                <a:path w="3488054" h="2882900">
                  <a:moveTo>
                    <a:pt x="1572029" y="1409700"/>
                  </a:moveTo>
                  <a:lnTo>
                    <a:pt x="1570167" y="1422400"/>
                  </a:lnTo>
                  <a:lnTo>
                    <a:pt x="1571098" y="1422400"/>
                  </a:lnTo>
                  <a:lnTo>
                    <a:pt x="1572029" y="1409700"/>
                  </a:lnTo>
                  <a:close/>
                </a:path>
                <a:path w="3488054" h="2882900">
                  <a:moveTo>
                    <a:pt x="1573890" y="1409700"/>
                  </a:moveTo>
                  <a:lnTo>
                    <a:pt x="1572029" y="1409700"/>
                  </a:lnTo>
                  <a:lnTo>
                    <a:pt x="1571098" y="1422400"/>
                  </a:lnTo>
                  <a:lnTo>
                    <a:pt x="1573890" y="1409700"/>
                  </a:lnTo>
                  <a:close/>
                </a:path>
                <a:path w="3488054" h="2882900">
                  <a:moveTo>
                    <a:pt x="1619497" y="1409700"/>
                  </a:moveTo>
                  <a:lnTo>
                    <a:pt x="1613912" y="1409700"/>
                  </a:lnTo>
                  <a:lnTo>
                    <a:pt x="1619497" y="1422400"/>
                  </a:lnTo>
                  <a:lnTo>
                    <a:pt x="1619497" y="1409700"/>
                  </a:lnTo>
                  <a:close/>
                </a:path>
                <a:path w="3488054" h="2882900">
                  <a:moveTo>
                    <a:pt x="1626012" y="1409700"/>
                  </a:moveTo>
                  <a:lnTo>
                    <a:pt x="1619497" y="1409700"/>
                  </a:lnTo>
                  <a:lnTo>
                    <a:pt x="1619497" y="1422400"/>
                  </a:lnTo>
                  <a:lnTo>
                    <a:pt x="1626012" y="1409700"/>
                  </a:lnTo>
                  <a:close/>
                </a:path>
                <a:path w="3488054" h="2882900">
                  <a:moveTo>
                    <a:pt x="1626012" y="1409700"/>
                  </a:moveTo>
                  <a:lnTo>
                    <a:pt x="1619497" y="1422400"/>
                  </a:lnTo>
                  <a:lnTo>
                    <a:pt x="1625081" y="1422400"/>
                  </a:lnTo>
                  <a:lnTo>
                    <a:pt x="1626012" y="1409700"/>
                  </a:lnTo>
                  <a:close/>
                </a:path>
                <a:path w="3488054" h="2882900">
                  <a:moveTo>
                    <a:pt x="1626012" y="1409700"/>
                  </a:moveTo>
                  <a:lnTo>
                    <a:pt x="1625081" y="1422400"/>
                  </a:lnTo>
                  <a:lnTo>
                    <a:pt x="1630665" y="1422400"/>
                  </a:lnTo>
                  <a:lnTo>
                    <a:pt x="1626012" y="1409700"/>
                  </a:lnTo>
                  <a:close/>
                </a:path>
                <a:path w="3488054" h="2882900">
                  <a:moveTo>
                    <a:pt x="1634388" y="1409700"/>
                  </a:moveTo>
                  <a:lnTo>
                    <a:pt x="1630665" y="1422400"/>
                  </a:lnTo>
                  <a:lnTo>
                    <a:pt x="1634388" y="1422400"/>
                  </a:lnTo>
                  <a:lnTo>
                    <a:pt x="1634388" y="1409700"/>
                  </a:lnTo>
                  <a:close/>
                </a:path>
                <a:path w="3488054" h="2882900">
                  <a:moveTo>
                    <a:pt x="1634388" y="1409700"/>
                  </a:moveTo>
                  <a:lnTo>
                    <a:pt x="1634388" y="1422400"/>
                  </a:lnTo>
                  <a:lnTo>
                    <a:pt x="1639042" y="1422400"/>
                  </a:lnTo>
                  <a:lnTo>
                    <a:pt x="1634388" y="1409700"/>
                  </a:lnTo>
                  <a:close/>
                </a:path>
                <a:path w="3488054" h="2882900">
                  <a:moveTo>
                    <a:pt x="729704" y="1397000"/>
                  </a:moveTo>
                  <a:lnTo>
                    <a:pt x="731565" y="1409700"/>
                  </a:lnTo>
                  <a:lnTo>
                    <a:pt x="733427" y="1409700"/>
                  </a:lnTo>
                  <a:lnTo>
                    <a:pt x="729704" y="1397000"/>
                  </a:lnTo>
                  <a:close/>
                </a:path>
                <a:path w="3488054" h="2882900">
                  <a:moveTo>
                    <a:pt x="730635" y="1397000"/>
                  </a:moveTo>
                  <a:lnTo>
                    <a:pt x="729704" y="1397000"/>
                  </a:lnTo>
                  <a:lnTo>
                    <a:pt x="733427" y="1409700"/>
                  </a:lnTo>
                  <a:lnTo>
                    <a:pt x="730635" y="1397000"/>
                  </a:lnTo>
                  <a:close/>
                </a:path>
                <a:path w="3488054" h="2882900">
                  <a:moveTo>
                    <a:pt x="718535" y="1384300"/>
                  </a:moveTo>
                  <a:lnTo>
                    <a:pt x="720396" y="1397000"/>
                  </a:lnTo>
                  <a:lnTo>
                    <a:pt x="722258" y="1397000"/>
                  </a:lnTo>
                  <a:lnTo>
                    <a:pt x="718535" y="1384300"/>
                  </a:lnTo>
                  <a:close/>
                </a:path>
                <a:path w="3488054" h="2882900">
                  <a:moveTo>
                    <a:pt x="720396" y="1371600"/>
                  </a:moveTo>
                  <a:lnTo>
                    <a:pt x="718535" y="1384300"/>
                  </a:lnTo>
                  <a:lnTo>
                    <a:pt x="722258" y="1397000"/>
                  </a:lnTo>
                  <a:lnTo>
                    <a:pt x="720396" y="1384300"/>
                  </a:lnTo>
                  <a:lnTo>
                    <a:pt x="720396" y="1371600"/>
                  </a:lnTo>
                  <a:close/>
                </a:path>
                <a:path w="3488054" h="2882900">
                  <a:moveTo>
                    <a:pt x="722258" y="1371600"/>
                  </a:moveTo>
                  <a:lnTo>
                    <a:pt x="720396" y="1371600"/>
                  </a:lnTo>
                  <a:lnTo>
                    <a:pt x="720396" y="1384300"/>
                  </a:lnTo>
                  <a:lnTo>
                    <a:pt x="722258" y="1371600"/>
                  </a:lnTo>
                  <a:close/>
                </a:path>
                <a:path w="3488054" h="2882900">
                  <a:moveTo>
                    <a:pt x="710158" y="1346200"/>
                  </a:moveTo>
                  <a:lnTo>
                    <a:pt x="714812" y="1358900"/>
                  </a:lnTo>
                  <a:lnTo>
                    <a:pt x="715743" y="1371600"/>
                  </a:lnTo>
                  <a:lnTo>
                    <a:pt x="717604" y="1358900"/>
                  </a:lnTo>
                  <a:lnTo>
                    <a:pt x="716673" y="1358900"/>
                  </a:lnTo>
                  <a:lnTo>
                    <a:pt x="710158" y="1346200"/>
                  </a:lnTo>
                  <a:close/>
                </a:path>
                <a:path w="3488054" h="2882900">
                  <a:moveTo>
                    <a:pt x="717604" y="1358900"/>
                  </a:moveTo>
                  <a:lnTo>
                    <a:pt x="715743" y="1371600"/>
                  </a:lnTo>
                  <a:lnTo>
                    <a:pt x="718535" y="1371600"/>
                  </a:lnTo>
                  <a:lnTo>
                    <a:pt x="717604" y="1358900"/>
                  </a:lnTo>
                  <a:close/>
                </a:path>
                <a:path w="3488054" h="2882900">
                  <a:moveTo>
                    <a:pt x="712020" y="1346200"/>
                  </a:moveTo>
                  <a:lnTo>
                    <a:pt x="710158" y="1346200"/>
                  </a:lnTo>
                  <a:lnTo>
                    <a:pt x="716673" y="1358900"/>
                  </a:lnTo>
                  <a:lnTo>
                    <a:pt x="712020" y="1346200"/>
                  </a:lnTo>
                  <a:close/>
                </a:path>
                <a:path w="3488054" h="2882900">
                  <a:moveTo>
                    <a:pt x="709228" y="1333500"/>
                  </a:moveTo>
                  <a:lnTo>
                    <a:pt x="711089" y="1346200"/>
                  </a:lnTo>
                  <a:lnTo>
                    <a:pt x="712950" y="1346200"/>
                  </a:lnTo>
                  <a:lnTo>
                    <a:pt x="709228" y="1333500"/>
                  </a:lnTo>
                  <a:close/>
                </a:path>
                <a:path w="3488054" h="2882900">
                  <a:moveTo>
                    <a:pt x="711089" y="1333500"/>
                  </a:moveTo>
                  <a:lnTo>
                    <a:pt x="709228" y="1333500"/>
                  </a:lnTo>
                  <a:lnTo>
                    <a:pt x="712950" y="1346200"/>
                  </a:lnTo>
                  <a:lnTo>
                    <a:pt x="711089" y="1333500"/>
                  </a:lnTo>
                  <a:close/>
                </a:path>
                <a:path w="3488054" h="2882900">
                  <a:moveTo>
                    <a:pt x="713881" y="1320800"/>
                  </a:moveTo>
                  <a:lnTo>
                    <a:pt x="715743" y="1333500"/>
                  </a:lnTo>
                  <a:lnTo>
                    <a:pt x="718535" y="1333500"/>
                  </a:lnTo>
                  <a:lnTo>
                    <a:pt x="713881" y="1320800"/>
                  </a:lnTo>
                  <a:close/>
                </a:path>
                <a:path w="3488054" h="2882900">
                  <a:moveTo>
                    <a:pt x="715743" y="1320800"/>
                  </a:moveTo>
                  <a:lnTo>
                    <a:pt x="713881" y="1320800"/>
                  </a:lnTo>
                  <a:lnTo>
                    <a:pt x="718535" y="1333500"/>
                  </a:lnTo>
                  <a:lnTo>
                    <a:pt x="715743" y="1320800"/>
                  </a:lnTo>
                  <a:close/>
                </a:path>
                <a:path w="3488054" h="2882900">
                  <a:moveTo>
                    <a:pt x="712950" y="1308100"/>
                  </a:moveTo>
                  <a:lnTo>
                    <a:pt x="715743" y="1320800"/>
                  </a:lnTo>
                  <a:lnTo>
                    <a:pt x="717604" y="1320800"/>
                  </a:lnTo>
                  <a:lnTo>
                    <a:pt x="712950" y="1308100"/>
                  </a:lnTo>
                  <a:close/>
                </a:path>
                <a:path w="3488054" h="2882900">
                  <a:moveTo>
                    <a:pt x="714812" y="1308100"/>
                  </a:moveTo>
                  <a:lnTo>
                    <a:pt x="712950" y="1308100"/>
                  </a:lnTo>
                  <a:lnTo>
                    <a:pt x="717604" y="1320800"/>
                  </a:lnTo>
                  <a:lnTo>
                    <a:pt x="714812" y="1308100"/>
                  </a:lnTo>
                  <a:close/>
                </a:path>
                <a:path w="3488054" h="2882900">
                  <a:moveTo>
                    <a:pt x="715743" y="1295400"/>
                  </a:moveTo>
                  <a:lnTo>
                    <a:pt x="714812" y="1308100"/>
                  </a:lnTo>
                  <a:lnTo>
                    <a:pt x="716673" y="1308100"/>
                  </a:lnTo>
                  <a:lnTo>
                    <a:pt x="715743" y="1295400"/>
                  </a:lnTo>
                  <a:close/>
                </a:path>
                <a:path w="3488054" h="2882900">
                  <a:moveTo>
                    <a:pt x="717604" y="1295400"/>
                  </a:moveTo>
                  <a:lnTo>
                    <a:pt x="715743" y="1295400"/>
                  </a:lnTo>
                  <a:lnTo>
                    <a:pt x="716673" y="1308100"/>
                  </a:lnTo>
                  <a:lnTo>
                    <a:pt x="717604" y="1295400"/>
                  </a:lnTo>
                  <a:close/>
                </a:path>
                <a:path w="3488054" h="2882900">
                  <a:moveTo>
                    <a:pt x="711089" y="1282700"/>
                  </a:moveTo>
                  <a:lnTo>
                    <a:pt x="713881" y="1295400"/>
                  </a:lnTo>
                  <a:lnTo>
                    <a:pt x="715743" y="1295400"/>
                  </a:lnTo>
                  <a:lnTo>
                    <a:pt x="711089" y="1282700"/>
                  </a:lnTo>
                  <a:close/>
                </a:path>
                <a:path w="3488054" h="2882900">
                  <a:moveTo>
                    <a:pt x="712950" y="1282700"/>
                  </a:moveTo>
                  <a:lnTo>
                    <a:pt x="711089" y="1282700"/>
                  </a:lnTo>
                  <a:lnTo>
                    <a:pt x="715743" y="1295400"/>
                  </a:lnTo>
                  <a:lnTo>
                    <a:pt x="712950" y="1282700"/>
                  </a:lnTo>
                  <a:close/>
                </a:path>
                <a:path w="3488054" h="2882900">
                  <a:moveTo>
                    <a:pt x="708297" y="1270000"/>
                  </a:moveTo>
                  <a:lnTo>
                    <a:pt x="710158" y="1282700"/>
                  </a:lnTo>
                  <a:lnTo>
                    <a:pt x="712020" y="1282700"/>
                  </a:lnTo>
                  <a:lnTo>
                    <a:pt x="708297" y="1270000"/>
                  </a:lnTo>
                  <a:close/>
                </a:path>
                <a:path w="3488054" h="2882900">
                  <a:moveTo>
                    <a:pt x="710158" y="1270000"/>
                  </a:moveTo>
                  <a:lnTo>
                    <a:pt x="708297" y="1270000"/>
                  </a:lnTo>
                  <a:lnTo>
                    <a:pt x="712020" y="1282700"/>
                  </a:lnTo>
                  <a:lnTo>
                    <a:pt x="710158" y="1270000"/>
                  </a:lnTo>
                  <a:close/>
                </a:path>
                <a:path w="3488054" h="2882900">
                  <a:moveTo>
                    <a:pt x="697128" y="1257300"/>
                  </a:moveTo>
                  <a:lnTo>
                    <a:pt x="692474" y="1257300"/>
                  </a:lnTo>
                  <a:lnTo>
                    <a:pt x="696197" y="1270000"/>
                  </a:lnTo>
                  <a:lnTo>
                    <a:pt x="697128" y="1257300"/>
                  </a:lnTo>
                  <a:close/>
                </a:path>
                <a:path w="3488054" h="2882900">
                  <a:moveTo>
                    <a:pt x="697128" y="1257300"/>
                  </a:moveTo>
                  <a:lnTo>
                    <a:pt x="696197" y="1270000"/>
                  </a:lnTo>
                  <a:lnTo>
                    <a:pt x="702712" y="1270000"/>
                  </a:lnTo>
                  <a:lnTo>
                    <a:pt x="697128" y="1257300"/>
                  </a:lnTo>
                  <a:close/>
                </a:path>
                <a:path w="3488054" h="2882900">
                  <a:moveTo>
                    <a:pt x="687820" y="1244600"/>
                  </a:moveTo>
                  <a:lnTo>
                    <a:pt x="689682" y="1257300"/>
                  </a:lnTo>
                  <a:lnTo>
                    <a:pt x="691543" y="1257300"/>
                  </a:lnTo>
                  <a:lnTo>
                    <a:pt x="687820" y="1244600"/>
                  </a:lnTo>
                  <a:close/>
                </a:path>
                <a:path w="3488054" h="2882900">
                  <a:moveTo>
                    <a:pt x="689682" y="1244600"/>
                  </a:moveTo>
                  <a:lnTo>
                    <a:pt x="687820" y="1244600"/>
                  </a:lnTo>
                  <a:lnTo>
                    <a:pt x="691543" y="1257300"/>
                  </a:lnTo>
                  <a:lnTo>
                    <a:pt x="689682" y="1244600"/>
                  </a:lnTo>
                  <a:close/>
                </a:path>
                <a:path w="3488054" h="2882900">
                  <a:moveTo>
                    <a:pt x="675721" y="1231900"/>
                  </a:moveTo>
                  <a:lnTo>
                    <a:pt x="671067" y="1231900"/>
                  </a:lnTo>
                  <a:lnTo>
                    <a:pt x="674790" y="1244600"/>
                  </a:lnTo>
                  <a:lnTo>
                    <a:pt x="675721" y="1231900"/>
                  </a:lnTo>
                  <a:close/>
                </a:path>
                <a:path w="3488054" h="2882900">
                  <a:moveTo>
                    <a:pt x="675721" y="1231900"/>
                  </a:moveTo>
                  <a:lnTo>
                    <a:pt x="674790" y="1244600"/>
                  </a:lnTo>
                  <a:lnTo>
                    <a:pt x="679444" y="1244600"/>
                  </a:lnTo>
                  <a:lnTo>
                    <a:pt x="675721" y="1231900"/>
                  </a:lnTo>
                  <a:close/>
                </a:path>
                <a:path w="3488054" h="2882900">
                  <a:moveTo>
                    <a:pt x="670136" y="1219200"/>
                  </a:moveTo>
                  <a:lnTo>
                    <a:pt x="663621" y="1219200"/>
                  </a:lnTo>
                  <a:lnTo>
                    <a:pt x="668275" y="1231900"/>
                  </a:lnTo>
                  <a:lnTo>
                    <a:pt x="670136" y="1219200"/>
                  </a:lnTo>
                  <a:close/>
                </a:path>
                <a:path w="3488054" h="2882900">
                  <a:moveTo>
                    <a:pt x="653383" y="1206500"/>
                  </a:moveTo>
                  <a:lnTo>
                    <a:pt x="653383" y="1219200"/>
                  </a:lnTo>
                  <a:lnTo>
                    <a:pt x="655244" y="1219200"/>
                  </a:lnTo>
                  <a:lnTo>
                    <a:pt x="653383" y="1206500"/>
                  </a:lnTo>
                  <a:close/>
                </a:path>
                <a:path w="3488054" h="2882900">
                  <a:moveTo>
                    <a:pt x="655244" y="1206500"/>
                  </a:moveTo>
                  <a:lnTo>
                    <a:pt x="653383" y="1206500"/>
                  </a:lnTo>
                  <a:lnTo>
                    <a:pt x="655244" y="1219200"/>
                  </a:lnTo>
                  <a:lnTo>
                    <a:pt x="655244" y="1206500"/>
                  </a:lnTo>
                  <a:close/>
                </a:path>
                <a:path w="3488054" h="2882900">
                  <a:moveTo>
                    <a:pt x="654314" y="1193800"/>
                  </a:moveTo>
                  <a:lnTo>
                    <a:pt x="650591" y="1193800"/>
                  </a:lnTo>
                  <a:lnTo>
                    <a:pt x="652452" y="1206500"/>
                  </a:lnTo>
                  <a:lnTo>
                    <a:pt x="654314" y="1193800"/>
                  </a:lnTo>
                  <a:close/>
                </a:path>
                <a:path w="3488054" h="2882900">
                  <a:moveTo>
                    <a:pt x="654314" y="1193800"/>
                  </a:moveTo>
                  <a:lnTo>
                    <a:pt x="652452" y="1206500"/>
                  </a:lnTo>
                  <a:lnTo>
                    <a:pt x="657106" y="1206500"/>
                  </a:lnTo>
                  <a:lnTo>
                    <a:pt x="654314" y="1193800"/>
                  </a:lnTo>
                  <a:close/>
                </a:path>
                <a:path w="3488054" h="2882900">
                  <a:moveTo>
                    <a:pt x="647798" y="1181100"/>
                  </a:moveTo>
                  <a:lnTo>
                    <a:pt x="649660" y="1193800"/>
                  </a:lnTo>
                  <a:lnTo>
                    <a:pt x="651521" y="1193800"/>
                  </a:lnTo>
                  <a:lnTo>
                    <a:pt x="647798" y="1181100"/>
                  </a:lnTo>
                  <a:close/>
                </a:path>
                <a:path w="3488054" h="2882900">
                  <a:moveTo>
                    <a:pt x="649660" y="1181100"/>
                  </a:moveTo>
                  <a:lnTo>
                    <a:pt x="647798" y="1181100"/>
                  </a:lnTo>
                  <a:lnTo>
                    <a:pt x="651521" y="1193800"/>
                  </a:lnTo>
                  <a:lnTo>
                    <a:pt x="649660" y="1181100"/>
                  </a:lnTo>
                  <a:close/>
                </a:path>
                <a:path w="3488054" h="2882900">
                  <a:moveTo>
                    <a:pt x="647798" y="1168400"/>
                  </a:moveTo>
                  <a:lnTo>
                    <a:pt x="646868" y="1181100"/>
                  </a:lnTo>
                  <a:lnTo>
                    <a:pt x="648729" y="1181100"/>
                  </a:lnTo>
                  <a:lnTo>
                    <a:pt x="647798" y="1168400"/>
                  </a:lnTo>
                  <a:close/>
                </a:path>
                <a:path w="3488054" h="2882900">
                  <a:moveTo>
                    <a:pt x="649660" y="1168400"/>
                  </a:moveTo>
                  <a:lnTo>
                    <a:pt x="647798" y="1168400"/>
                  </a:lnTo>
                  <a:lnTo>
                    <a:pt x="648729" y="1181100"/>
                  </a:lnTo>
                  <a:lnTo>
                    <a:pt x="649660" y="1168400"/>
                  </a:lnTo>
                  <a:close/>
                </a:path>
                <a:path w="3488054" h="2882900">
                  <a:moveTo>
                    <a:pt x="640352" y="1155700"/>
                  </a:moveTo>
                  <a:lnTo>
                    <a:pt x="641283" y="1168400"/>
                  </a:lnTo>
                  <a:lnTo>
                    <a:pt x="643145" y="1168400"/>
                  </a:lnTo>
                  <a:lnTo>
                    <a:pt x="640352" y="1155700"/>
                  </a:lnTo>
                  <a:close/>
                </a:path>
                <a:path w="3488054" h="2882900">
                  <a:moveTo>
                    <a:pt x="642214" y="1155700"/>
                  </a:moveTo>
                  <a:lnTo>
                    <a:pt x="640352" y="1155700"/>
                  </a:lnTo>
                  <a:lnTo>
                    <a:pt x="643145" y="1168400"/>
                  </a:lnTo>
                  <a:lnTo>
                    <a:pt x="642214" y="1155700"/>
                  </a:lnTo>
                  <a:close/>
                </a:path>
                <a:path w="3488054" h="2882900">
                  <a:moveTo>
                    <a:pt x="634768" y="1143000"/>
                  </a:moveTo>
                  <a:lnTo>
                    <a:pt x="638491" y="1155700"/>
                  </a:lnTo>
                  <a:lnTo>
                    <a:pt x="639422" y="1155700"/>
                  </a:lnTo>
                  <a:lnTo>
                    <a:pt x="634768" y="1143000"/>
                  </a:lnTo>
                  <a:close/>
                </a:path>
                <a:path w="3488054" h="2882900">
                  <a:moveTo>
                    <a:pt x="636629" y="1143000"/>
                  </a:moveTo>
                  <a:lnTo>
                    <a:pt x="634768" y="1143000"/>
                  </a:lnTo>
                  <a:lnTo>
                    <a:pt x="639422" y="1155700"/>
                  </a:lnTo>
                  <a:lnTo>
                    <a:pt x="636629" y="1143000"/>
                  </a:lnTo>
                  <a:close/>
                </a:path>
                <a:path w="3488054" h="2882900">
                  <a:moveTo>
                    <a:pt x="612430" y="1130300"/>
                  </a:moveTo>
                  <a:lnTo>
                    <a:pt x="607776" y="1130300"/>
                  </a:lnTo>
                  <a:lnTo>
                    <a:pt x="611499" y="1143000"/>
                  </a:lnTo>
                  <a:lnTo>
                    <a:pt x="612430" y="1130300"/>
                  </a:lnTo>
                  <a:close/>
                </a:path>
                <a:path w="3488054" h="2882900">
                  <a:moveTo>
                    <a:pt x="618014" y="1130300"/>
                  </a:moveTo>
                  <a:lnTo>
                    <a:pt x="612430" y="1130300"/>
                  </a:lnTo>
                  <a:lnTo>
                    <a:pt x="611499" y="1143000"/>
                  </a:lnTo>
                  <a:lnTo>
                    <a:pt x="618014" y="1130300"/>
                  </a:lnTo>
                  <a:close/>
                </a:path>
                <a:path w="3488054" h="2882900">
                  <a:moveTo>
                    <a:pt x="618014" y="1130300"/>
                  </a:moveTo>
                  <a:lnTo>
                    <a:pt x="611499" y="1143000"/>
                  </a:lnTo>
                  <a:lnTo>
                    <a:pt x="618014" y="1143000"/>
                  </a:lnTo>
                  <a:lnTo>
                    <a:pt x="618014" y="1130300"/>
                  </a:lnTo>
                  <a:close/>
                </a:path>
                <a:path w="3488054" h="2882900">
                  <a:moveTo>
                    <a:pt x="618014" y="1130300"/>
                  </a:moveTo>
                  <a:lnTo>
                    <a:pt x="618014" y="1143000"/>
                  </a:lnTo>
                  <a:lnTo>
                    <a:pt x="623599" y="1143000"/>
                  </a:lnTo>
                  <a:lnTo>
                    <a:pt x="618014" y="1130300"/>
                  </a:lnTo>
                  <a:close/>
                </a:path>
                <a:path w="3488054" h="2882900">
                  <a:moveTo>
                    <a:pt x="605915" y="1117600"/>
                  </a:moveTo>
                  <a:lnTo>
                    <a:pt x="606846" y="1130300"/>
                  </a:lnTo>
                  <a:lnTo>
                    <a:pt x="608707" y="1130300"/>
                  </a:lnTo>
                  <a:lnTo>
                    <a:pt x="605915" y="1117600"/>
                  </a:lnTo>
                  <a:close/>
                </a:path>
                <a:path w="3488054" h="2882900">
                  <a:moveTo>
                    <a:pt x="607776" y="1117600"/>
                  </a:moveTo>
                  <a:lnTo>
                    <a:pt x="605915" y="1117600"/>
                  </a:lnTo>
                  <a:lnTo>
                    <a:pt x="608707" y="1130300"/>
                  </a:lnTo>
                  <a:lnTo>
                    <a:pt x="607776" y="1117600"/>
                  </a:lnTo>
                  <a:close/>
                </a:path>
                <a:path w="3488054" h="2882900">
                  <a:moveTo>
                    <a:pt x="600330" y="1104900"/>
                  </a:moveTo>
                  <a:lnTo>
                    <a:pt x="604053" y="1117600"/>
                  </a:lnTo>
                  <a:lnTo>
                    <a:pt x="604984" y="1117600"/>
                  </a:lnTo>
                  <a:lnTo>
                    <a:pt x="600330" y="1104900"/>
                  </a:lnTo>
                  <a:close/>
                </a:path>
                <a:path w="3488054" h="2882900">
                  <a:moveTo>
                    <a:pt x="601261" y="1104900"/>
                  </a:moveTo>
                  <a:lnTo>
                    <a:pt x="600330" y="1104900"/>
                  </a:lnTo>
                  <a:lnTo>
                    <a:pt x="604984" y="1117600"/>
                  </a:lnTo>
                  <a:lnTo>
                    <a:pt x="601261" y="1104900"/>
                  </a:lnTo>
                  <a:close/>
                </a:path>
                <a:path w="3488054" h="2882900">
                  <a:moveTo>
                    <a:pt x="571477" y="1092200"/>
                  </a:moveTo>
                  <a:lnTo>
                    <a:pt x="564962" y="1092200"/>
                  </a:lnTo>
                  <a:lnTo>
                    <a:pt x="570546" y="1104900"/>
                  </a:lnTo>
                  <a:lnTo>
                    <a:pt x="571477" y="1092200"/>
                  </a:lnTo>
                  <a:close/>
                </a:path>
                <a:path w="3488054" h="2882900">
                  <a:moveTo>
                    <a:pt x="571477" y="1092200"/>
                  </a:moveTo>
                  <a:lnTo>
                    <a:pt x="570546" y="1104900"/>
                  </a:lnTo>
                  <a:lnTo>
                    <a:pt x="577062" y="1104900"/>
                  </a:lnTo>
                  <a:lnTo>
                    <a:pt x="571477" y="1092200"/>
                  </a:lnTo>
                  <a:close/>
                </a:path>
                <a:path w="3488054" h="2882900">
                  <a:moveTo>
                    <a:pt x="552862" y="1079500"/>
                  </a:moveTo>
                  <a:lnTo>
                    <a:pt x="557516" y="1092200"/>
                  </a:lnTo>
                  <a:lnTo>
                    <a:pt x="559377" y="1092200"/>
                  </a:lnTo>
                  <a:lnTo>
                    <a:pt x="552862" y="1079500"/>
                  </a:lnTo>
                  <a:close/>
                </a:path>
                <a:path w="3488054" h="2882900">
                  <a:moveTo>
                    <a:pt x="553793" y="1079500"/>
                  </a:moveTo>
                  <a:lnTo>
                    <a:pt x="552862" y="1079500"/>
                  </a:lnTo>
                  <a:lnTo>
                    <a:pt x="559377" y="1092200"/>
                  </a:lnTo>
                  <a:lnTo>
                    <a:pt x="553793" y="1079500"/>
                  </a:lnTo>
                  <a:close/>
                </a:path>
                <a:path w="3488054" h="2882900">
                  <a:moveTo>
                    <a:pt x="532386" y="1066800"/>
                  </a:moveTo>
                  <a:lnTo>
                    <a:pt x="535178" y="1079500"/>
                  </a:lnTo>
                  <a:lnTo>
                    <a:pt x="535770" y="1078345"/>
                  </a:lnTo>
                  <a:lnTo>
                    <a:pt x="532386" y="1066800"/>
                  </a:lnTo>
                  <a:close/>
                </a:path>
                <a:path w="3488054" h="2882900">
                  <a:moveTo>
                    <a:pt x="535770" y="1078345"/>
                  </a:moveTo>
                  <a:lnTo>
                    <a:pt x="535178" y="1079500"/>
                  </a:lnTo>
                  <a:lnTo>
                    <a:pt x="536109" y="1079500"/>
                  </a:lnTo>
                  <a:lnTo>
                    <a:pt x="535770" y="1078345"/>
                  </a:lnTo>
                  <a:close/>
                </a:path>
                <a:path w="3488054" h="2882900">
                  <a:moveTo>
                    <a:pt x="535830" y="1078230"/>
                  </a:moveTo>
                  <a:lnTo>
                    <a:pt x="536109" y="1079500"/>
                  </a:lnTo>
                  <a:lnTo>
                    <a:pt x="535830" y="1078230"/>
                  </a:lnTo>
                  <a:close/>
                </a:path>
                <a:path w="3488054" h="2882900">
                  <a:moveTo>
                    <a:pt x="541693" y="1066800"/>
                  </a:moveTo>
                  <a:lnTo>
                    <a:pt x="535830" y="1078230"/>
                  </a:lnTo>
                  <a:lnTo>
                    <a:pt x="536109" y="1079500"/>
                  </a:lnTo>
                  <a:lnTo>
                    <a:pt x="541693" y="1066800"/>
                  </a:lnTo>
                  <a:close/>
                </a:path>
                <a:path w="3488054" h="2882900">
                  <a:moveTo>
                    <a:pt x="541693" y="1066800"/>
                  </a:moveTo>
                  <a:lnTo>
                    <a:pt x="536109" y="1079500"/>
                  </a:lnTo>
                  <a:lnTo>
                    <a:pt x="540763" y="1079500"/>
                  </a:lnTo>
                  <a:lnTo>
                    <a:pt x="541693" y="1066800"/>
                  </a:lnTo>
                  <a:close/>
                </a:path>
                <a:path w="3488054" h="2882900">
                  <a:moveTo>
                    <a:pt x="541693" y="1066800"/>
                  </a:moveTo>
                  <a:lnTo>
                    <a:pt x="540763" y="1079500"/>
                  </a:lnTo>
                  <a:lnTo>
                    <a:pt x="544486" y="1079500"/>
                  </a:lnTo>
                  <a:lnTo>
                    <a:pt x="541693" y="1066800"/>
                  </a:lnTo>
                  <a:close/>
                </a:path>
                <a:path w="3488054" h="2882900">
                  <a:moveTo>
                    <a:pt x="533317" y="1066800"/>
                  </a:moveTo>
                  <a:lnTo>
                    <a:pt x="532386" y="1066800"/>
                  </a:lnTo>
                  <a:lnTo>
                    <a:pt x="535770" y="1078345"/>
                  </a:lnTo>
                  <a:lnTo>
                    <a:pt x="533317" y="1066800"/>
                  </a:lnTo>
                  <a:close/>
                </a:path>
                <a:path w="3488054" h="2882900">
                  <a:moveTo>
                    <a:pt x="496087" y="1054100"/>
                  </a:moveTo>
                  <a:lnTo>
                    <a:pt x="499810" y="1066800"/>
                  </a:lnTo>
                  <a:lnTo>
                    <a:pt x="500741" y="1066800"/>
                  </a:lnTo>
                  <a:lnTo>
                    <a:pt x="496087" y="1054100"/>
                  </a:lnTo>
                  <a:close/>
                </a:path>
                <a:path w="3488054" h="2882900">
                  <a:moveTo>
                    <a:pt x="497018" y="1054100"/>
                  </a:moveTo>
                  <a:lnTo>
                    <a:pt x="496087" y="1054100"/>
                  </a:lnTo>
                  <a:lnTo>
                    <a:pt x="500741" y="1066800"/>
                  </a:lnTo>
                  <a:lnTo>
                    <a:pt x="497018" y="1054100"/>
                  </a:lnTo>
                  <a:close/>
                </a:path>
                <a:path w="3488054" h="2882900">
                  <a:moveTo>
                    <a:pt x="460718" y="1041400"/>
                  </a:moveTo>
                  <a:lnTo>
                    <a:pt x="456065" y="1041400"/>
                  </a:lnTo>
                  <a:lnTo>
                    <a:pt x="459788" y="1054100"/>
                  </a:lnTo>
                  <a:lnTo>
                    <a:pt x="460718" y="1041400"/>
                  </a:lnTo>
                  <a:close/>
                </a:path>
                <a:path w="3488054" h="2882900">
                  <a:moveTo>
                    <a:pt x="466303" y="1041400"/>
                  </a:moveTo>
                  <a:lnTo>
                    <a:pt x="460718" y="1041400"/>
                  </a:lnTo>
                  <a:lnTo>
                    <a:pt x="459788" y="1054100"/>
                  </a:lnTo>
                  <a:lnTo>
                    <a:pt x="466303" y="1041400"/>
                  </a:lnTo>
                  <a:close/>
                </a:path>
                <a:path w="3488054" h="2882900">
                  <a:moveTo>
                    <a:pt x="466303" y="1041400"/>
                  </a:moveTo>
                  <a:lnTo>
                    <a:pt x="459788" y="1054100"/>
                  </a:lnTo>
                  <a:lnTo>
                    <a:pt x="465372" y="1054100"/>
                  </a:lnTo>
                  <a:lnTo>
                    <a:pt x="466303" y="1041400"/>
                  </a:lnTo>
                  <a:close/>
                </a:path>
                <a:path w="3488054" h="2882900">
                  <a:moveTo>
                    <a:pt x="466303" y="1041400"/>
                  </a:moveTo>
                  <a:lnTo>
                    <a:pt x="465372" y="1054100"/>
                  </a:lnTo>
                  <a:lnTo>
                    <a:pt x="471887" y="1054100"/>
                  </a:lnTo>
                  <a:lnTo>
                    <a:pt x="466303" y="1041400"/>
                  </a:lnTo>
                  <a:close/>
                </a:path>
                <a:path w="3488054" h="2882900">
                  <a:moveTo>
                    <a:pt x="449550" y="1028700"/>
                  </a:moveTo>
                  <a:lnTo>
                    <a:pt x="454203" y="1041400"/>
                  </a:lnTo>
                  <a:lnTo>
                    <a:pt x="455134" y="1041400"/>
                  </a:lnTo>
                  <a:lnTo>
                    <a:pt x="449550" y="1028700"/>
                  </a:lnTo>
                  <a:close/>
                </a:path>
                <a:path w="3488054" h="2882900">
                  <a:moveTo>
                    <a:pt x="451411" y="1028700"/>
                  </a:moveTo>
                  <a:lnTo>
                    <a:pt x="449550" y="1028700"/>
                  </a:lnTo>
                  <a:lnTo>
                    <a:pt x="455134" y="1041400"/>
                  </a:lnTo>
                  <a:lnTo>
                    <a:pt x="451411" y="1028700"/>
                  </a:lnTo>
                  <a:close/>
                </a:path>
                <a:path w="3488054" h="2882900">
                  <a:moveTo>
                    <a:pt x="438381" y="1016000"/>
                  </a:moveTo>
                  <a:lnTo>
                    <a:pt x="431865" y="1016000"/>
                  </a:lnTo>
                  <a:lnTo>
                    <a:pt x="437450" y="1028700"/>
                  </a:lnTo>
                  <a:lnTo>
                    <a:pt x="438381" y="1016000"/>
                  </a:lnTo>
                  <a:close/>
                </a:path>
                <a:path w="3488054" h="2882900">
                  <a:moveTo>
                    <a:pt x="438381" y="1016000"/>
                  </a:moveTo>
                  <a:lnTo>
                    <a:pt x="437450" y="1028700"/>
                  </a:lnTo>
                  <a:lnTo>
                    <a:pt x="442104" y="1028700"/>
                  </a:lnTo>
                  <a:lnTo>
                    <a:pt x="438381" y="1016000"/>
                  </a:lnTo>
                  <a:close/>
                </a:path>
                <a:path w="3488054" h="2882900">
                  <a:moveTo>
                    <a:pt x="419766" y="1003300"/>
                  </a:moveTo>
                  <a:lnTo>
                    <a:pt x="416973" y="1003300"/>
                  </a:lnTo>
                  <a:lnTo>
                    <a:pt x="417904" y="1016000"/>
                  </a:lnTo>
                  <a:lnTo>
                    <a:pt x="419766" y="1003300"/>
                  </a:lnTo>
                  <a:close/>
                </a:path>
                <a:path w="3488054" h="2882900">
                  <a:moveTo>
                    <a:pt x="419766" y="1003300"/>
                  </a:moveTo>
                  <a:lnTo>
                    <a:pt x="417904" y="1016000"/>
                  </a:lnTo>
                  <a:lnTo>
                    <a:pt x="423489" y="1016000"/>
                  </a:lnTo>
                  <a:lnTo>
                    <a:pt x="419766" y="1003300"/>
                  </a:lnTo>
                  <a:close/>
                </a:path>
                <a:path w="3488054" h="2882900">
                  <a:moveTo>
                    <a:pt x="395566" y="990600"/>
                  </a:moveTo>
                  <a:lnTo>
                    <a:pt x="401151" y="1003300"/>
                  </a:lnTo>
                  <a:lnTo>
                    <a:pt x="402082" y="1003300"/>
                  </a:lnTo>
                  <a:lnTo>
                    <a:pt x="395566" y="990600"/>
                  </a:lnTo>
                  <a:close/>
                </a:path>
                <a:path w="3488054" h="2882900">
                  <a:moveTo>
                    <a:pt x="397428" y="990600"/>
                  </a:moveTo>
                  <a:lnTo>
                    <a:pt x="395566" y="990600"/>
                  </a:lnTo>
                  <a:lnTo>
                    <a:pt x="402082" y="1003300"/>
                  </a:lnTo>
                  <a:lnTo>
                    <a:pt x="397428" y="990600"/>
                  </a:lnTo>
                  <a:close/>
                </a:path>
                <a:path w="3488054" h="2882900">
                  <a:moveTo>
                    <a:pt x="388120" y="977900"/>
                  </a:moveTo>
                  <a:lnTo>
                    <a:pt x="388120" y="990600"/>
                  </a:lnTo>
                  <a:lnTo>
                    <a:pt x="389982" y="990600"/>
                  </a:lnTo>
                  <a:lnTo>
                    <a:pt x="388120" y="977900"/>
                  </a:lnTo>
                  <a:close/>
                </a:path>
                <a:path w="3488054" h="2882900">
                  <a:moveTo>
                    <a:pt x="389982" y="977900"/>
                  </a:moveTo>
                  <a:lnTo>
                    <a:pt x="388120" y="977900"/>
                  </a:lnTo>
                  <a:lnTo>
                    <a:pt x="389982" y="990600"/>
                  </a:lnTo>
                  <a:lnTo>
                    <a:pt x="389982" y="977900"/>
                  </a:lnTo>
                  <a:close/>
                </a:path>
                <a:path w="3488054" h="2882900">
                  <a:moveTo>
                    <a:pt x="382536" y="965200"/>
                  </a:moveTo>
                  <a:lnTo>
                    <a:pt x="386259" y="977900"/>
                  </a:lnTo>
                  <a:lnTo>
                    <a:pt x="388120" y="977900"/>
                  </a:lnTo>
                  <a:lnTo>
                    <a:pt x="382536" y="965200"/>
                  </a:lnTo>
                  <a:close/>
                </a:path>
                <a:path w="3488054" h="2882900">
                  <a:moveTo>
                    <a:pt x="384397" y="965200"/>
                  </a:moveTo>
                  <a:lnTo>
                    <a:pt x="382536" y="965200"/>
                  </a:lnTo>
                  <a:lnTo>
                    <a:pt x="388120" y="977900"/>
                  </a:lnTo>
                  <a:lnTo>
                    <a:pt x="384397" y="965200"/>
                  </a:lnTo>
                  <a:close/>
                </a:path>
                <a:path w="3488054" h="2882900">
                  <a:moveTo>
                    <a:pt x="371367" y="952500"/>
                  </a:moveTo>
                  <a:lnTo>
                    <a:pt x="376021" y="965200"/>
                  </a:lnTo>
                  <a:lnTo>
                    <a:pt x="376951" y="965200"/>
                  </a:lnTo>
                  <a:lnTo>
                    <a:pt x="371367" y="952500"/>
                  </a:lnTo>
                  <a:close/>
                </a:path>
                <a:path w="3488054" h="2882900">
                  <a:moveTo>
                    <a:pt x="351821" y="939800"/>
                  </a:moveTo>
                  <a:lnTo>
                    <a:pt x="340652" y="939800"/>
                  </a:lnTo>
                  <a:lnTo>
                    <a:pt x="351821" y="952500"/>
                  </a:lnTo>
                  <a:lnTo>
                    <a:pt x="351821" y="939800"/>
                  </a:lnTo>
                  <a:close/>
                </a:path>
                <a:path w="3488054" h="2882900">
                  <a:moveTo>
                    <a:pt x="351821" y="939800"/>
                  </a:moveTo>
                  <a:lnTo>
                    <a:pt x="351821" y="952500"/>
                  </a:lnTo>
                  <a:lnTo>
                    <a:pt x="357406" y="952500"/>
                  </a:lnTo>
                  <a:lnTo>
                    <a:pt x="351821" y="939800"/>
                  </a:lnTo>
                  <a:close/>
                </a:path>
                <a:path w="3488054" h="2882900">
                  <a:moveTo>
                    <a:pt x="326691" y="927100"/>
                  </a:moveTo>
                  <a:lnTo>
                    <a:pt x="336929" y="939800"/>
                  </a:lnTo>
                  <a:lnTo>
                    <a:pt x="337860" y="939800"/>
                  </a:lnTo>
                  <a:lnTo>
                    <a:pt x="326691" y="927100"/>
                  </a:lnTo>
                  <a:close/>
                </a:path>
                <a:path w="3488054" h="2882900">
                  <a:moveTo>
                    <a:pt x="327622" y="927100"/>
                  </a:moveTo>
                  <a:lnTo>
                    <a:pt x="326691" y="927100"/>
                  </a:lnTo>
                  <a:lnTo>
                    <a:pt x="337860" y="939800"/>
                  </a:lnTo>
                  <a:lnTo>
                    <a:pt x="327622" y="927100"/>
                  </a:lnTo>
                  <a:close/>
                </a:path>
                <a:path w="3488054" h="2882900">
                  <a:moveTo>
                    <a:pt x="299700" y="901700"/>
                  </a:moveTo>
                  <a:lnTo>
                    <a:pt x="309007" y="914400"/>
                  </a:lnTo>
                  <a:lnTo>
                    <a:pt x="314591" y="927100"/>
                  </a:lnTo>
                  <a:lnTo>
                    <a:pt x="315522" y="914400"/>
                  </a:lnTo>
                  <a:lnTo>
                    <a:pt x="310868" y="914400"/>
                  </a:lnTo>
                  <a:lnTo>
                    <a:pt x="299700" y="901700"/>
                  </a:lnTo>
                  <a:close/>
                </a:path>
                <a:path w="3488054" h="2882900">
                  <a:moveTo>
                    <a:pt x="315522" y="914400"/>
                  </a:moveTo>
                  <a:lnTo>
                    <a:pt x="314591" y="927100"/>
                  </a:lnTo>
                  <a:lnTo>
                    <a:pt x="317384" y="927100"/>
                  </a:lnTo>
                  <a:lnTo>
                    <a:pt x="315522" y="914400"/>
                  </a:lnTo>
                  <a:close/>
                </a:path>
                <a:path w="3488054" h="2882900">
                  <a:moveTo>
                    <a:pt x="300630" y="901700"/>
                  </a:moveTo>
                  <a:lnTo>
                    <a:pt x="299700" y="901700"/>
                  </a:lnTo>
                  <a:lnTo>
                    <a:pt x="310868" y="914400"/>
                  </a:lnTo>
                  <a:lnTo>
                    <a:pt x="300630" y="901700"/>
                  </a:lnTo>
                  <a:close/>
                </a:path>
                <a:path w="3488054" h="2882900">
                  <a:moveTo>
                    <a:pt x="285738" y="889000"/>
                  </a:moveTo>
                  <a:lnTo>
                    <a:pt x="289461" y="901700"/>
                  </a:lnTo>
                  <a:lnTo>
                    <a:pt x="291323" y="901700"/>
                  </a:lnTo>
                  <a:lnTo>
                    <a:pt x="285738" y="889000"/>
                  </a:lnTo>
                  <a:close/>
                </a:path>
                <a:path w="3488054" h="2882900">
                  <a:moveTo>
                    <a:pt x="286669" y="889000"/>
                  </a:moveTo>
                  <a:lnTo>
                    <a:pt x="285738" y="889000"/>
                  </a:lnTo>
                  <a:lnTo>
                    <a:pt x="291323" y="901700"/>
                  </a:lnTo>
                  <a:lnTo>
                    <a:pt x="286669" y="889000"/>
                  </a:lnTo>
                  <a:close/>
                </a:path>
                <a:path w="3488054" h="2882900">
                  <a:moveTo>
                    <a:pt x="269916" y="876300"/>
                  </a:moveTo>
                  <a:lnTo>
                    <a:pt x="272708" y="889000"/>
                  </a:lnTo>
                  <a:lnTo>
                    <a:pt x="273639" y="889000"/>
                  </a:lnTo>
                  <a:lnTo>
                    <a:pt x="269916" y="876300"/>
                  </a:lnTo>
                  <a:close/>
                </a:path>
                <a:path w="3488054" h="2882900">
                  <a:moveTo>
                    <a:pt x="270846" y="876300"/>
                  </a:moveTo>
                  <a:lnTo>
                    <a:pt x="269916" y="876300"/>
                  </a:lnTo>
                  <a:lnTo>
                    <a:pt x="273639" y="889000"/>
                  </a:lnTo>
                  <a:lnTo>
                    <a:pt x="270846" y="876300"/>
                  </a:lnTo>
                  <a:close/>
                </a:path>
                <a:path w="3488054" h="2882900">
                  <a:moveTo>
                    <a:pt x="253162" y="863600"/>
                  </a:moveTo>
                  <a:lnTo>
                    <a:pt x="255024" y="876300"/>
                  </a:lnTo>
                  <a:lnTo>
                    <a:pt x="256885" y="876300"/>
                  </a:lnTo>
                  <a:lnTo>
                    <a:pt x="253162" y="863600"/>
                  </a:lnTo>
                  <a:close/>
                </a:path>
                <a:path w="3488054" h="2882900">
                  <a:moveTo>
                    <a:pt x="255024" y="863600"/>
                  </a:moveTo>
                  <a:lnTo>
                    <a:pt x="253162" y="863600"/>
                  </a:lnTo>
                  <a:lnTo>
                    <a:pt x="256885" y="876300"/>
                  </a:lnTo>
                  <a:lnTo>
                    <a:pt x="255024" y="863600"/>
                  </a:lnTo>
                  <a:close/>
                </a:path>
                <a:path w="3488054" h="2882900">
                  <a:moveTo>
                    <a:pt x="240132" y="850900"/>
                  </a:moveTo>
                  <a:lnTo>
                    <a:pt x="244786" y="863600"/>
                  </a:lnTo>
                  <a:lnTo>
                    <a:pt x="245716" y="863600"/>
                  </a:lnTo>
                  <a:lnTo>
                    <a:pt x="240132" y="850900"/>
                  </a:lnTo>
                  <a:close/>
                </a:path>
                <a:path w="3488054" h="2882900">
                  <a:moveTo>
                    <a:pt x="241063" y="850900"/>
                  </a:moveTo>
                  <a:lnTo>
                    <a:pt x="240132" y="850900"/>
                  </a:lnTo>
                  <a:lnTo>
                    <a:pt x="245716" y="863600"/>
                  </a:lnTo>
                  <a:lnTo>
                    <a:pt x="241063" y="850900"/>
                  </a:lnTo>
                  <a:close/>
                </a:path>
                <a:path w="3488054" h="2882900">
                  <a:moveTo>
                    <a:pt x="200110" y="838200"/>
                  </a:moveTo>
                  <a:lnTo>
                    <a:pt x="204763" y="850900"/>
                  </a:lnTo>
                  <a:lnTo>
                    <a:pt x="205694" y="850900"/>
                  </a:lnTo>
                  <a:lnTo>
                    <a:pt x="200110" y="838200"/>
                  </a:lnTo>
                  <a:close/>
                </a:path>
                <a:path w="3488054" h="2882900">
                  <a:moveTo>
                    <a:pt x="201041" y="838200"/>
                  </a:moveTo>
                  <a:lnTo>
                    <a:pt x="200110" y="838200"/>
                  </a:lnTo>
                  <a:lnTo>
                    <a:pt x="205694" y="850900"/>
                  </a:lnTo>
                  <a:lnTo>
                    <a:pt x="201041" y="838200"/>
                  </a:lnTo>
                  <a:close/>
                </a:path>
                <a:path w="3488054" h="2882900">
                  <a:moveTo>
                    <a:pt x="175910" y="825500"/>
                  </a:moveTo>
                  <a:lnTo>
                    <a:pt x="181495" y="838200"/>
                  </a:lnTo>
                  <a:lnTo>
                    <a:pt x="182426" y="838200"/>
                  </a:lnTo>
                  <a:lnTo>
                    <a:pt x="175910" y="825500"/>
                  </a:lnTo>
                  <a:close/>
                </a:path>
                <a:path w="3488054" h="2882900">
                  <a:moveTo>
                    <a:pt x="176841" y="825500"/>
                  </a:moveTo>
                  <a:lnTo>
                    <a:pt x="175910" y="825500"/>
                  </a:lnTo>
                  <a:lnTo>
                    <a:pt x="182426" y="838200"/>
                  </a:lnTo>
                  <a:lnTo>
                    <a:pt x="176841" y="825500"/>
                  </a:lnTo>
                  <a:close/>
                </a:path>
                <a:path w="3488054" h="2882900">
                  <a:moveTo>
                    <a:pt x="152642" y="812800"/>
                  </a:moveTo>
                  <a:lnTo>
                    <a:pt x="157295" y="825500"/>
                  </a:lnTo>
                  <a:lnTo>
                    <a:pt x="158226" y="825500"/>
                  </a:lnTo>
                  <a:lnTo>
                    <a:pt x="152642" y="812800"/>
                  </a:lnTo>
                  <a:close/>
                </a:path>
                <a:path w="3488054" h="2882900">
                  <a:moveTo>
                    <a:pt x="154503" y="812800"/>
                  </a:moveTo>
                  <a:lnTo>
                    <a:pt x="152642" y="812800"/>
                  </a:lnTo>
                  <a:lnTo>
                    <a:pt x="158226" y="825500"/>
                  </a:lnTo>
                  <a:lnTo>
                    <a:pt x="154503" y="812800"/>
                  </a:lnTo>
                  <a:close/>
                </a:path>
                <a:path w="3488054" h="2882900">
                  <a:moveTo>
                    <a:pt x="147988" y="800100"/>
                  </a:moveTo>
                  <a:lnTo>
                    <a:pt x="151711" y="812800"/>
                  </a:lnTo>
                  <a:lnTo>
                    <a:pt x="153572" y="812800"/>
                  </a:lnTo>
                  <a:lnTo>
                    <a:pt x="147988" y="800100"/>
                  </a:lnTo>
                  <a:close/>
                </a:path>
                <a:path w="3488054" h="2882900">
                  <a:moveTo>
                    <a:pt x="148919" y="800100"/>
                  </a:moveTo>
                  <a:lnTo>
                    <a:pt x="147988" y="800100"/>
                  </a:lnTo>
                  <a:lnTo>
                    <a:pt x="153572" y="812800"/>
                  </a:lnTo>
                  <a:lnTo>
                    <a:pt x="148919" y="800100"/>
                  </a:lnTo>
                  <a:close/>
                </a:path>
                <a:path w="3488054" h="2882900">
                  <a:moveTo>
                    <a:pt x="144265" y="787400"/>
                  </a:moveTo>
                  <a:lnTo>
                    <a:pt x="138681" y="787400"/>
                  </a:lnTo>
                  <a:lnTo>
                    <a:pt x="143334" y="800100"/>
                  </a:lnTo>
                  <a:lnTo>
                    <a:pt x="144265" y="787400"/>
                  </a:lnTo>
                  <a:close/>
                </a:path>
                <a:path w="3488054" h="2882900">
                  <a:moveTo>
                    <a:pt x="144265" y="787400"/>
                  </a:moveTo>
                  <a:lnTo>
                    <a:pt x="143334" y="800100"/>
                  </a:lnTo>
                  <a:lnTo>
                    <a:pt x="147057" y="800100"/>
                  </a:lnTo>
                  <a:lnTo>
                    <a:pt x="144265" y="787400"/>
                  </a:lnTo>
                  <a:close/>
                </a:path>
                <a:path w="3488054" h="2882900">
                  <a:moveTo>
                    <a:pt x="125650" y="774700"/>
                  </a:moveTo>
                  <a:lnTo>
                    <a:pt x="130304" y="787400"/>
                  </a:lnTo>
                  <a:lnTo>
                    <a:pt x="132165" y="787400"/>
                  </a:lnTo>
                  <a:lnTo>
                    <a:pt x="125650" y="774700"/>
                  </a:lnTo>
                  <a:close/>
                </a:path>
                <a:path w="3488054" h="2882900">
                  <a:moveTo>
                    <a:pt x="122858" y="762000"/>
                  </a:moveTo>
                  <a:lnTo>
                    <a:pt x="125650" y="774700"/>
                  </a:lnTo>
                  <a:lnTo>
                    <a:pt x="132165" y="787400"/>
                  </a:lnTo>
                  <a:lnTo>
                    <a:pt x="122858" y="762000"/>
                  </a:lnTo>
                  <a:close/>
                </a:path>
                <a:path w="3488054" h="2882900">
                  <a:moveTo>
                    <a:pt x="124719" y="762000"/>
                  </a:moveTo>
                  <a:lnTo>
                    <a:pt x="122858" y="762000"/>
                  </a:lnTo>
                  <a:lnTo>
                    <a:pt x="127512" y="774700"/>
                  </a:lnTo>
                  <a:lnTo>
                    <a:pt x="124719" y="762000"/>
                  </a:lnTo>
                  <a:close/>
                </a:path>
                <a:path w="3488054" h="2882900">
                  <a:moveTo>
                    <a:pt x="112620" y="749300"/>
                  </a:moveTo>
                  <a:lnTo>
                    <a:pt x="120996" y="762000"/>
                  </a:lnTo>
                  <a:lnTo>
                    <a:pt x="122858" y="762000"/>
                  </a:lnTo>
                  <a:lnTo>
                    <a:pt x="112620" y="749300"/>
                  </a:lnTo>
                  <a:close/>
                </a:path>
                <a:path w="3488054" h="2882900">
                  <a:moveTo>
                    <a:pt x="113550" y="749300"/>
                  </a:moveTo>
                  <a:lnTo>
                    <a:pt x="112620" y="749300"/>
                  </a:lnTo>
                  <a:lnTo>
                    <a:pt x="122858" y="762000"/>
                  </a:lnTo>
                  <a:lnTo>
                    <a:pt x="113550" y="749300"/>
                  </a:lnTo>
                  <a:close/>
                </a:path>
                <a:path w="3488054" h="2882900">
                  <a:moveTo>
                    <a:pt x="102381" y="736600"/>
                  </a:moveTo>
                  <a:lnTo>
                    <a:pt x="108897" y="749300"/>
                  </a:lnTo>
                  <a:lnTo>
                    <a:pt x="110758" y="749300"/>
                  </a:lnTo>
                  <a:lnTo>
                    <a:pt x="102381" y="736600"/>
                  </a:lnTo>
                  <a:close/>
                </a:path>
                <a:path w="3488054" h="2882900">
                  <a:moveTo>
                    <a:pt x="97728" y="723900"/>
                  </a:moveTo>
                  <a:lnTo>
                    <a:pt x="96797" y="736600"/>
                  </a:lnTo>
                  <a:lnTo>
                    <a:pt x="102381" y="736600"/>
                  </a:lnTo>
                  <a:lnTo>
                    <a:pt x="110758" y="749300"/>
                  </a:lnTo>
                  <a:lnTo>
                    <a:pt x="97728" y="723900"/>
                  </a:lnTo>
                  <a:close/>
                </a:path>
                <a:path w="3488054" h="2882900">
                  <a:moveTo>
                    <a:pt x="97728" y="723900"/>
                  </a:moveTo>
                  <a:lnTo>
                    <a:pt x="92143" y="723900"/>
                  </a:lnTo>
                  <a:lnTo>
                    <a:pt x="96797" y="736600"/>
                  </a:lnTo>
                  <a:lnTo>
                    <a:pt x="97728" y="723900"/>
                  </a:lnTo>
                  <a:close/>
                </a:path>
                <a:path w="3488054" h="2882900">
                  <a:moveTo>
                    <a:pt x="56775" y="711200"/>
                  </a:moveTo>
                  <a:lnTo>
                    <a:pt x="51190" y="711200"/>
                  </a:lnTo>
                  <a:lnTo>
                    <a:pt x="56775" y="723900"/>
                  </a:lnTo>
                  <a:lnTo>
                    <a:pt x="56775" y="711200"/>
                  </a:lnTo>
                  <a:close/>
                </a:path>
                <a:path w="3488054" h="2882900">
                  <a:moveTo>
                    <a:pt x="61429" y="711200"/>
                  </a:moveTo>
                  <a:lnTo>
                    <a:pt x="56775" y="711200"/>
                  </a:lnTo>
                  <a:lnTo>
                    <a:pt x="56775" y="723900"/>
                  </a:lnTo>
                  <a:lnTo>
                    <a:pt x="61429" y="711200"/>
                  </a:lnTo>
                  <a:close/>
                </a:path>
                <a:path w="3488054" h="2882900">
                  <a:moveTo>
                    <a:pt x="62359" y="711200"/>
                  </a:moveTo>
                  <a:lnTo>
                    <a:pt x="61429" y="711200"/>
                  </a:lnTo>
                  <a:lnTo>
                    <a:pt x="56775" y="723900"/>
                  </a:lnTo>
                  <a:lnTo>
                    <a:pt x="62359" y="711200"/>
                  </a:lnTo>
                  <a:close/>
                </a:path>
                <a:path w="3488054" h="2882900">
                  <a:moveTo>
                    <a:pt x="79113" y="711200"/>
                  </a:moveTo>
                  <a:lnTo>
                    <a:pt x="85628" y="723900"/>
                  </a:lnTo>
                  <a:lnTo>
                    <a:pt x="86559" y="723900"/>
                  </a:lnTo>
                  <a:lnTo>
                    <a:pt x="79113" y="711200"/>
                  </a:lnTo>
                  <a:close/>
                </a:path>
                <a:path w="3488054" h="2882900">
                  <a:moveTo>
                    <a:pt x="80044" y="711200"/>
                  </a:moveTo>
                  <a:lnTo>
                    <a:pt x="79113" y="711200"/>
                  </a:lnTo>
                  <a:lnTo>
                    <a:pt x="86559" y="723900"/>
                  </a:lnTo>
                  <a:lnTo>
                    <a:pt x="80044" y="711200"/>
                  </a:lnTo>
                  <a:close/>
                </a:path>
                <a:path w="3488054" h="2882900">
                  <a:moveTo>
                    <a:pt x="38160" y="698500"/>
                  </a:moveTo>
                  <a:lnTo>
                    <a:pt x="40952" y="711200"/>
                  </a:lnTo>
                  <a:lnTo>
                    <a:pt x="41883" y="711200"/>
                  </a:lnTo>
                  <a:lnTo>
                    <a:pt x="38160" y="698500"/>
                  </a:lnTo>
                  <a:close/>
                </a:path>
                <a:path w="3488054" h="2882900">
                  <a:moveTo>
                    <a:pt x="39091" y="698500"/>
                  </a:moveTo>
                  <a:lnTo>
                    <a:pt x="38160" y="698500"/>
                  </a:lnTo>
                  <a:lnTo>
                    <a:pt x="41883" y="711200"/>
                  </a:lnTo>
                  <a:lnTo>
                    <a:pt x="39091" y="698500"/>
                  </a:lnTo>
                  <a:close/>
                </a:path>
                <a:path w="3488054" h="2882900">
                  <a:moveTo>
                    <a:pt x="18614" y="685800"/>
                  </a:moveTo>
                  <a:lnTo>
                    <a:pt x="17684" y="685800"/>
                  </a:lnTo>
                  <a:lnTo>
                    <a:pt x="22337" y="698500"/>
                  </a:lnTo>
                  <a:lnTo>
                    <a:pt x="18614" y="685800"/>
                  </a:lnTo>
                  <a:close/>
                </a:path>
                <a:path w="3488054" h="2882900">
                  <a:moveTo>
                    <a:pt x="2792" y="673100"/>
                  </a:moveTo>
                  <a:lnTo>
                    <a:pt x="7445" y="685800"/>
                  </a:lnTo>
                  <a:lnTo>
                    <a:pt x="8376" y="685800"/>
                  </a:lnTo>
                  <a:lnTo>
                    <a:pt x="2792" y="673100"/>
                  </a:lnTo>
                  <a:close/>
                </a:path>
                <a:path w="3488054" h="2882900">
                  <a:moveTo>
                    <a:pt x="4653" y="673100"/>
                  </a:moveTo>
                  <a:lnTo>
                    <a:pt x="2792" y="673100"/>
                  </a:lnTo>
                  <a:lnTo>
                    <a:pt x="8376" y="685800"/>
                  </a:lnTo>
                  <a:lnTo>
                    <a:pt x="4653" y="673100"/>
                  </a:lnTo>
                  <a:close/>
                </a:path>
                <a:path w="3488054" h="2882900">
                  <a:moveTo>
                    <a:pt x="0" y="660400"/>
                  </a:moveTo>
                  <a:lnTo>
                    <a:pt x="0" y="673100"/>
                  </a:lnTo>
                  <a:lnTo>
                    <a:pt x="1861" y="673100"/>
                  </a:lnTo>
                  <a:lnTo>
                    <a:pt x="0" y="660400"/>
                  </a:lnTo>
                  <a:close/>
                </a:path>
                <a:path w="3488054" h="2882900">
                  <a:moveTo>
                    <a:pt x="1861" y="660400"/>
                  </a:moveTo>
                  <a:lnTo>
                    <a:pt x="0" y="660400"/>
                  </a:lnTo>
                  <a:lnTo>
                    <a:pt x="1861" y="673100"/>
                  </a:lnTo>
                  <a:lnTo>
                    <a:pt x="1861" y="660400"/>
                  </a:lnTo>
                  <a:close/>
                </a:path>
                <a:path w="3488054" h="2882900">
                  <a:moveTo>
                    <a:pt x="1861" y="647700"/>
                  </a:moveTo>
                  <a:lnTo>
                    <a:pt x="7445" y="660400"/>
                  </a:lnTo>
                  <a:lnTo>
                    <a:pt x="12099" y="660400"/>
                  </a:lnTo>
                  <a:lnTo>
                    <a:pt x="1861" y="647700"/>
                  </a:lnTo>
                  <a:close/>
                </a:path>
                <a:path w="3488054" h="2882900">
                  <a:moveTo>
                    <a:pt x="4653" y="647700"/>
                  </a:moveTo>
                  <a:lnTo>
                    <a:pt x="1861" y="647700"/>
                  </a:lnTo>
                  <a:lnTo>
                    <a:pt x="12099" y="660400"/>
                  </a:lnTo>
                  <a:lnTo>
                    <a:pt x="4653" y="647700"/>
                  </a:lnTo>
                  <a:close/>
                </a:path>
                <a:path w="3488054" h="2882900">
                  <a:moveTo>
                    <a:pt x="6515" y="635000"/>
                  </a:moveTo>
                  <a:lnTo>
                    <a:pt x="7445" y="647700"/>
                  </a:lnTo>
                  <a:lnTo>
                    <a:pt x="9307" y="647700"/>
                  </a:lnTo>
                  <a:lnTo>
                    <a:pt x="6515" y="635000"/>
                  </a:lnTo>
                  <a:close/>
                </a:path>
                <a:path w="3488054" h="2882900">
                  <a:moveTo>
                    <a:pt x="7445" y="635000"/>
                  </a:moveTo>
                  <a:lnTo>
                    <a:pt x="6515" y="635000"/>
                  </a:lnTo>
                  <a:lnTo>
                    <a:pt x="9307" y="647700"/>
                  </a:lnTo>
                  <a:lnTo>
                    <a:pt x="7445" y="635000"/>
                  </a:lnTo>
                  <a:close/>
                </a:path>
                <a:path w="3488054" h="2882900">
                  <a:moveTo>
                    <a:pt x="1861" y="622300"/>
                  </a:moveTo>
                  <a:lnTo>
                    <a:pt x="930" y="635000"/>
                  </a:lnTo>
                  <a:lnTo>
                    <a:pt x="2792" y="635000"/>
                  </a:lnTo>
                  <a:lnTo>
                    <a:pt x="1861" y="622300"/>
                  </a:lnTo>
                  <a:close/>
                </a:path>
                <a:path w="3488054" h="2882900">
                  <a:moveTo>
                    <a:pt x="1861" y="622300"/>
                  </a:moveTo>
                  <a:lnTo>
                    <a:pt x="2792" y="635000"/>
                  </a:lnTo>
                  <a:lnTo>
                    <a:pt x="3722" y="635000"/>
                  </a:lnTo>
                  <a:lnTo>
                    <a:pt x="1861" y="622300"/>
                  </a:lnTo>
                  <a:close/>
                </a:path>
                <a:path w="3488054" h="2882900">
                  <a:moveTo>
                    <a:pt x="6515" y="622300"/>
                  </a:moveTo>
                  <a:lnTo>
                    <a:pt x="1861" y="622300"/>
                  </a:lnTo>
                  <a:lnTo>
                    <a:pt x="3722" y="635000"/>
                  </a:lnTo>
                  <a:lnTo>
                    <a:pt x="6515" y="622300"/>
                  </a:lnTo>
                  <a:close/>
                </a:path>
                <a:path w="3488054" h="2882900">
                  <a:moveTo>
                    <a:pt x="7445" y="622300"/>
                  </a:moveTo>
                  <a:lnTo>
                    <a:pt x="6515" y="622300"/>
                  </a:lnTo>
                  <a:lnTo>
                    <a:pt x="3722" y="635000"/>
                  </a:lnTo>
                  <a:lnTo>
                    <a:pt x="7445" y="622300"/>
                  </a:lnTo>
                  <a:close/>
                </a:path>
                <a:path w="3488054" h="2882900">
                  <a:moveTo>
                    <a:pt x="1312351" y="609600"/>
                  </a:moveTo>
                  <a:lnTo>
                    <a:pt x="1312351" y="622300"/>
                  </a:lnTo>
                  <a:lnTo>
                    <a:pt x="1314212" y="622300"/>
                  </a:lnTo>
                  <a:lnTo>
                    <a:pt x="1312351" y="609600"/>
                  </a:lnTo>
                  <a:close/>
                </a:path>
                <a:path w="3488054" h="2882900">
                  <a:moveTo>
                    <a:pt x="1312351" y="596900"/>
                  </a:moveTo>
                  <a:lnTo>
                    <a:pt x="1312351" y="609600"/>
                  </a:lnTo>
                  <a:lnTo>
                    <a:pt x="1314212" y="622300"/>
                  </a:lnTo>
                  <a:lnTo>
                    <a:pt x="1314212" y="609600"/>
                  </a:lnTo>
                  <a:lnTo>
                    <a:pt x="1312351" y="596900"/>
                  </a:lnTo>
                  <a:close/>
                </a:path>
                <a:path w="3488054" h="2882900">
                  <a:moveTo>
                    <a:pt x="1312351" y="584200"/>
                  </a:moveTo>
                  <a:lnTo>
                    <a:pt x="1312351" y="596900"/>
                  </a:lnTo>
                  <a:lnTo>
                    <a:pt x="1314212" y="609600"/>
                  </a:lnTo>
                  <a:lnTo>
                    <a:pt x="1314212" y="596900"/>
                  </a:lnTo>
                  <a:lnTo>
                    <a:pt x="1312351" y="584200"/>
                  </a:lnTo>
                  <a:close/>
                </a:path>
                <a:path w="3488054" h="2882900">
                  <a:moveTo>
                    <a:pt x="1312351" y="571500"/>
                  </a:moveTo>
                  <a:lnTo>
                    <a:pt x="1312351" y="584200"/>
                  </a:lnTo>
                  <a:lnTo>
                    <a:pt x="1314212" y="596900"/>
                  </a:lnTo>
                  <a:lnTo>
                    <a:pt x="1314212" y="584200"/>
                  </a:lnTo>
                  <a:lnTo>
                    <a:pt x="1312351" y="571500"/>
                  </a:lnTo>
                  <a:close/>
                </a:path>
                <a:path w="3488054" h="2882900">
                  <a:moveTo>
                    <a:pt x="1311420" y="546100"/>
                  </a:moveTo>
                  <a:lnTo>
                    <a:pt x="1312351" y="571500"/>
                  </a:lnTo>
                  <a:lnTo>
                    <a:pt x="1314212" y="584200"/>
                  </a:lnTo>
                  <a:lnTo>
                    <a:pt x="1314212" y="571500"/>
                  </a:lnTo>
                  <a:lnTo>
                    <a:pt x="1311420" y="546100"/>
                  </a:lnTo>
                  <a:close/>
                </a:path>
                <a:path w="3488054" h="2882900">
                  <a:moveTo>
                    <a:pt x="1311420" y="533400"/>
                  </a:moveTo>
                  <a:lnTo>
                    <a:pt x="1311420" y="546100"/>
                  </a:lnTo>
                  <a:lnTo>
                    <a:pt x="1314212" y="571500"/>
                  </a:lnTo>
                  <a:lnTo>
                    <a:pt x="1313281" y="546100"/>
                  </a:lnTo>
                  <a:lnTo>
                    <a:pt x="1311420" y="533400"/>
                  </a:lnTo>
                  <a:close/>
                </a:path>
                <a:path w="3488054" h="2882900">
                  <a:moveTo>
                    <a:pt x="1311420" y="495300"/>
                  </a:moveTo>
                  <a:lnTo>
                    <a:pt x="1311420" y="533400"/>
                  </a:lnTo>
                  <a:lnTo>
                    <a:pt x="1313281" y="546100"/>
                  </a:lnTo>
                  <a:lnTo>
                    <a:pt x="1313281" y="533400"/>
                  </a:lnTo>
                  <a:lnTo>
                    <a:pt x="1311420" y="495300"/>
                  </a:lnTo>
                  <a:close/>
                </a:path>
                <a:path w="3488054" h="2882900">
                  <a:moveTo>
                    <a:pt x="1311420" y="482600"/>
                  </a:moveTo>
                  <a:lnTo>
                    <a:pt x="1311420" y="495300"/>
                  </a:lnTo>
                  <a:lnTo>
                    <a:pt x="1313281" y="533400"/>
                  </a:lnTo>
                  <a:lnTo>
                    <a:pt x="1313281" y="495300"/>
                  </a:lnTo>
                  <a:lnTo>
                    <a:pt x="1311420" y="482600"/>
                  </a:lnTo>
                  <a:close/>
                </a:path>
                <a:path w="3488054" h="2882900">
                  <a:moveTo>
                    <a:pt x="1311420" y="469900"/>
                  </a:moveTo>
                  <a:lnTo>
                    <a:pt x="1311420" y="482600"/>
                  </a:lnTo>
                  <a:lnTo>
                    <a:pt x="1313281" y="495300"/>
                  </a:lnTo>
                  <a:lnTo>
                    <a:pt x="1313281" y="482600"/>
                  </a:lnTo>
                  <a:lnTo>
                    <a:pt x="1311420" y="469900"/>
                  </a:lnTo>
                  <a:close/>
                </a:path>
                <a:path w="3488054" h="2882900">
                  <a:moveTo>
                    <a:pt x="1311420" y="444500"/>
                  </a:moveTo>
                  <a:lnTo>
                    <a:pt x="1311420" y="469900"/>
                  </a:lnTo>
                  <a:lnTo>
                    <a:pt x="1313281" y="482600"/>
                  </a:lnTo>
                  <a:lnTo>
                    <a:pt x="1313281" y="469900"/>
                  </a:lnTo>
                  <a:lnTo>
                    <a:pt x="1311420" y="444500"/>
                  </a:lnTo>
                  <a:close/>
                </a:path>
                <a:path w="3488054" h="2882900">
                  <a:moveTo>
                    <a:pt x="1311420" y="406400"/>
                  </a:moveTo>
                  <a:lnTo>
                    <a:pt x="1311420" y="444500"/>
                  </a:lnTo>
                  <a:lnTo>
                    <a:pt x="1313281" y="469900"/>
                  </a:lnTo>
                  <a:lnTo>
                    <a:pt x="1313281" y="444500"/>
                  </a:lnTo>
                  <a:lnTo>
                    <a:pt x="1311420" y="406400"/>
                  </a:lnTo>
                  <a:close/>
                </a:path>
                <a:path w="3488054" h="2882900">
                  <a:moveTo>
                    <a:pt x="1312351" y="393700"/>
                  </a:moveTo>
                  <a:lnTo>
                    <a:pt x="1311420" y="406400"/>
                  </a:lnTo>
                  <a:lnTo>
                    <a:pt x="1313281" y="444500"/>
                  </a:lnTo>
                  <a:lnTo>
                    <a:pt x="1313281" y="406400"/>
                  </a:lnTo>
                  <a:lnTo>
                    <a:pt x="1312351" y="393700"/>
                  </a:lnTo>
                  <a:close/>
                </a:path>
                <a:path w="3488054" h="2882900">
                  <a:moveTo>
                    <a:pt x="1311420" y="381000"/>
                  </a:moveTo>
                  <a:lnTo>
                    <a:pt x="1313281" y="406400"/>
                  </a:lnTo>
                  <a:lnTo>
                    <a:pt x="1313281" y="393700"/>
                  </a:lnTo>
                  <a:lnTo>
                    <a:pt x="1311420" y="381000"/>
                  </a:lnTo>
                  <a:close/>
                </a:path>
                <a:path w="3488054" h="2882900">
                  <a:moveTo>
                    <a:pt x="1311420" y="368300"/>
                  </a:moveTo>
                  <a:lnTo>
                    <a:pt x="1311420" y="381000"/>
                  </a:lnTo>
                  <a:lnTo>
                    <a:pt x="1313281" y="393700"/>
                  </a:lnTo>
                  <a:lnTo>
                    <a:pt x="1313281" y="381000"/>
                  </a:lnTo>
                  <a:lnTo>
                    <a:pt x="1311420" y="368300"/>
                  </a:lnTo>
                  <a:close/>
                </a:path>
                <a:path w="3488054" h="2882900">
                  <a:moveTo>
                    <a:pt x="1311420" y="355600"/>
                  </a:moveTo>
                  <a:lnTo>
                    <a:pt x="1311420" y="368300"/>
                  </a:lnTo>
                  <a:lnTo>
                    <a:pt x="1313281" y="381000"/>
                  </a:lnTo>
                  <a:lnTo>
                    <a:pt x="1313281" y="368300"/>
                  </a:lnTo>
                  <a:lnTo>
                    <a:pt x="1311420" y="355600"/>
                  </a:lnTo>
                  <a:close/>
                </a:path>
                <a:path w="3488054" h="2882900">
                  <a:moveTo>
                    <a:pt x="1311420" y="342900"/>
                  </a:moveTo>
                  <a:lnTo>
                    <a:pt x="1311420" y="355600"/>
                  </a:lnTo>
                  <a:lnTo>
                    <a:pt x="1313281" y="368300"/>
                  </a:lnTo>
                  <a:lnTo>
                    <a:pt x="1313281" y="355600"/>
                  </a:lnTo>
                  <a:lnTo>
                    <a:pt x="1311420" y="342900"/>
                  </a:lnTo>
                  <a:close/>
                </a:path>
                <a:path w="3488054" h="2882900">
                  <a:moveTo>
                    <a:pt x="1311420" y="330200"/>
                  </a:moveTo>
                  <a:lnTo>
                    <a:pt x="1311420" y="342900"/>
                  </a:lnTo>
                  <a:lnTo>
                    <a:pt x="1313281" y="355600"/>
                  </a:lnTo>
                  <a:lnTo>
                    <a:pt x="1313281" y="342900"/>
                  </a:lnTo>
                  <a:lnTo>
                    <a:pt x="1311420" y="330200"/>
                  </a:lnTo>
                  <a:close/>
                </a:path>
                <a:path w="3488054" h="2882900">
                  <a:moveTo>
                    <a:pt x="1311420" y="317500"/>
                  </a:moveTo>
                  <a:lnTo>
                    <a:pt x="1311420" y="330200"/>
                  </a:lnTo>
                  <a:lnTo>
                    <a:pt x="1313281" y="342900"/>
                  </a:lnTo>
                  <a:lnTo>
                    <a:pt x="1313281" y="330200"/>
                  </a:lnTo>
                  <a:lnTo>
                    <a:pt x="1311420" y="317500"/>
                  </a:lnTo>
                  <a:close/>
                </a:path>
                <a:path w="3488054" h="2882900">
                  <a:moveTo>
                    <a:pt x="1311420" y="304800"/>
                  </a:moveTo>
                  <a:lnTo>
                    <a:pt x="1311420" y="317500"/>
                  </a:lnTo>
                  <a:lnTo>
                    <a:pt x="1313281" y="330200"/>
                  </a:lnTo>
                  <a:lnTo>
                    <a:pt x="1313281" y="317500"/>
                  </a:lnTo>
                  <a:lnTo>
                    <a:pt x="1311420" y="304800"/>
                  </a:lnTo>
                  <a:close/>
                </a:path>
                <a:path w="3488054" h="2882900">
                  <a:moveTo>
                    <a:pt x="1311420" y="292100"/>
                  </a:moveTo>
                  <a:lnTo>
                    <a:pt x="1311420" y="304800"/>
                  </a:lnTo>
                  <a:lnTo>
                    <a:pt x="1313281" y="317500"/>
                  </a:lnTo>
                  <a:lnTo>
                    <a:pt x="1313281" y="304800"/>
                  </a:lnTo>
                  <a:lnTo>
                    <a:pt x="1311420" y="292100"/>
                  </a:lnTo>
                  <a:close/>
                </a:path>
                <a:path w="3488054" h="2882900">
                  <a:moveTo>
                    <a:pt x="1311420" y="279400"/>
                  </a:moveTo>
                  <a:lnTo>
                    <a:pt x="1311420" y="292100"/>
                  </a:lnTo>
                  <a:lnTo>
                    <a:pt x="1313281" y="304800"/>
                  </a:lnTo>
                  <a:lnTo>
                    <a:pt x="1313281" y="292100"/>
                  </a:lnTo>
                  <a:lnTo>
                    <a:pt x="1311420" y="279400"/>
                  </a:lnTo>
                  <a:close/>
                </a:path>
                <a:path w="3488054" h="2882900">
                  <a:moveTo>
                    <a:pt x="1311420" y="266700"/>
                  </a:moveTo>
                  <a:lnTo>
                    <a:pt x="1311420" y="279400"/>
                  </a:lnTo>
                  <a:lnTo>
                    <a:pt x="1313281" y="292100"/>
                  </a:lnTo>
                  <a:lnTo>
                    <a:pt x="1313281" y="279400"/>
                  </a:lnTo>
                  <a:lnTo>
                    <a:pt x="1311420" y="266700"/>
                  </a:lnTo>
                  <a:close/>
                </a:path>
                <a:path w="3488054" h="2882900">
                  <a:moveTo>
                    <a:pt x="1311420" y="254000"/>
                  </a:moveTo>
                  <a:lnTo>
                    <a:pt x="1311420" y="266700"/>
                  </a:lnTo>
                  <a:lnTo>
                    <a:pt x="1313281" y="279400"/>
                  </a:lnTo>
                  <a:lnTo>
                    <a:pt x="1313281" y="266700"/>
                  </a:lnTo>
                  <a:lnTo>
                    <a:pt x="1311420" y="254000"/>
                  </a:lnTo>
                  <a:close/>
                </a:path>
                <a:path w="3488054" h="2882900">
                  <a:moveTo>
                    <a:pt x="1313281" y="254000"/>
                  </a:moveTo>
                  <a:lnTo>
                    <a:pt x="1311420" y="254000"/>
                  </a:lnTo>
                  <a:lnTo>
                    <a:pt x="1313281" y="266700"/>
                  </a:lnTo>
                  <a:lnTo>
                    <a:pt x="1313281" y="254000"/>
                  </a:lnTo>
                  <a:close/>
                </a:path>
                <a:path w="3488054" h="2882900">
                  <a:moveTo>
                    <a:pt x="1312351" y="241300"/>
                  </a:moveTo>
                  <a:lnTo>
                    <a:pt x="1312351" y="254000"/>
                  </a:lnTo>
                  <a:lnTo>
                    <a:pt x="1314212" y="254000"/>
                  </a:lnTo>
                  <a:lnTo>
                    <a:pt x="1312351" y="241300"/>
                  </a:lnTo>
                  <a:close/>
                </a:path>
                <a:path w="3488054" h="2882900">
                  <a:moveTo>
                    <a:pt x="1312351" y="228600"/>
                  </a:moveTo>
                  <a:lnTo>
                    <a:pt x="1312351" y="241300"/>
                  </a:lnTo>
                  <a:lnTo>
                    <a:pt x="1314212" y="254000"/>
                  </a:lnTo>
                  <a:lnTo>
                    <a:pt x="1314212" y="241300"/>
                  </a:lnTo>
                  <a:lnTo>
                    <a:pt x="1312351" y="228600"/>
                  </a:lnTo>
                  <a:close/>
                </a:path>
                <a:path w="3488054" h="2882900">
                  <a:moveTo>
                    <a:pt x="1312351" y="215900"/>
                  </a:moveTo>
                  <a:lnTo>
                    <a:pt x="1312351" y="228600"/>
                  </a:lnTo>
                  <a:lnTo>
                    <a:pt x="1314212" y="241300"/>
                  </a:lnTo>
                  <a:lnTo>
                    <a:pt x="1314212" y="228600"/>
                  </a:lnTo>
                  <a:lnTo>
                    <a:pt x="1312351" y="215900"/>
                  </a:lnTo>
                  <a:close/>
                </a:path>
                <a:path w="3488054" h="2882900">
                  <a:moveTo>
                    <a:pt x="1313281" y="165100"/>
                  </a:moveTo>
                  <a:lnTo>
                    <a:pt x="1312351" y="215900"/>
                  </a:lnTo>
                  <a:lnTo>
                    <a:pt x="1314212" y="228600"/>
                  </a:lnTo>
                  <a:lnTo>
                    <a:pt x="1314212" y="215900"/>
                  </a:lnTo>
                  <a:lnTo>
                    <a:pt x="1313281" y="165100"/>
                  </a:lnTo>
                  <a:close/>
                </a:path>
                <a:path w="3488054" h="2882900">
                  <a:moveTo>
                    <a:pt x="1315143" y="165100"/>
                  </a:moveTo>
                  <a:lnTo>
                    <a:pt x="1313281" y="165100"/>
                  </a:lnTo>
                  <a:lnTo>
                    <a:pt x="1314212" y="215900"/>
                  </a:lnTo>
                  <a:lnTo>
                    <a:pt x="1315143" y="165100"/>
                  </a:lnTo>
                  <a:close/>
                </a:path>
                <a:path w="3488054" h="2882900">
                  <a:moveTo>
                    <a:pt x="1314212" y="152400"/>
                  </a:moveTo>
                  <a:lnTo>
                    <a:pt x="1314212" y="165100"/>
                  </a:lnTo>
                  <a:lnTo>
                    <a:pt x="1316074" y="165100"/>
                  </a:lnTo>
                  <a:lnTo>
                    <a:pt x="1314212" y="152400"/>
                  </a:lnTo>
                  <a:close/>
                </a:path>
                <a:path w="3488054" h="2882900">
                  <a:moveTo>
                    <a:pt x="1314212" y="139700"/>
                  </a:moveTo>
                  <a:lnTo>
                    <a:pt x="1314212" y="152400"/>
                  </a:lnTo>
                  <a:lnTo>
                    <a:pt x="1316074" y="165100"/>
                  </a:lnTo>
                  <a:lnTo>
                    <a:pt x="1316074" y="152400"/>
                  </a:lnTo>
                  <a:lnTo>
                    <a:pt x="1314212" y="139700"/>
                  </a:lnTo>
                  <a:close/>
                </a:path>
                <a:path w="3488054" h="2882900">
                  <a:moveTo>
                    <a:pt x="1314212" y="127000"/>
                  </a:moveTo>
                  <a:lnTo>
                    <a:pt x="1314212" y="139700"/>
                  </a:lnTo>
                  <a:lnTo>
                    <a:pt x="1316074" y="152400"/>
                  </a:lnTo>
                  <a:lnTo>
                    <a:pt x="1316074" y="139700"/>
                  </a:lnTo>
                  <a:lnTo>
                    <a:pt x="1314212" y="127000"/>
                  </a:lnTo>
                  <a:close/>
                </a:path>
                <a:path w="3488054" h="2882900">
                  <a:moveTo>
                    <a:pt x="1315143" y="114300"/>
                  </a:moveTo>
                  <a:lnTo>
                    <a:pt x="1314212" y="127000"/>
                  </a:lnTo>
                  <a:lnTo>
                    <a:pt x="1316074" y="139700"/>
                  </a:lnTo>
                  <a:lnTo>
                    <a:pt x="1316074" y="127000"/>
                  </a:lnTo>
                  <a:lnTo>
                    <a:pt x="1315143" y="114300"/>
                  </a:lnTo>
                  <a:close/>
                </a:path>
                <a:path w="3488054" h="2882900">
                  <a:moveTo>
                    <a:pt x="1315143" y="101600"/>
                  </a:moveTo>
                  <a:lnTo>
                    <a:pt x="1315143" y="114300"/>
                  </a:lnTo>
                  <a:lnTo>
                    <a:pt x="1316074" y="127000"/>
                  </a:lnTo>
                  <a:lnTo>
                    <a:pt x="1317004" y="114300"/>
                  </a:lnTo>
                  <a:lnTo>
                    <a:pt x="1315143" y="101600"/>
                  </a:lnTo>
                  <a:close/>
                </a:path>
                <a:path w="3488054" h="2882900">
                  <a:moveTo>
                    <a:pt x="1315143" y="88900"/>
                  </a:moveTo>
                  <a:lnTo>
                    <a:pt x="1315143" y="101600"/>
                  </a:lnTo>
                  <a:lnTo>
                    <a:pt x="1317004" y="114300"/>
                  </a:lnTo>
                  <a:lnTo>
                    <a:pt x="1317004" y="101600"/>
                  </a:lnTo>
                  <a:lnTo>
                    <a:pt x="1315143" y="88900"/>
                  </a:lnTo>
                  <a:close/>
                </a:path>
                <a:path w="3488054" h="2882900">
                  <a:moveTo>
                    <a:pt x="1315143" y="76200"/>
                  </a:moveTo>
                  <a:lnTo>
                    <a:pt x="1315143" y="88900"/>
                  </a:lnTo>
                  <a:lnTo>
                    <a:pt x="1317004" y="101600"/>
                  </a:lnTo>
                  <a:lnTo>
                    <a:pt x="1317004" y="88900"/>
                  </a:lnTo>
                  <a:lnTo>
                    <a:pt x="1315143" y="76200"/>
                  </a:lnTo>
                  <a:close/>
                </a:path>
                <a:path w="3488054" h="2882900">
                  <a:moveTo>
                    <a:pt x="1317004" y="76200"/>
                  </a:moveTo>
                  <a:lnTo>
                    <a:pt x="1315143" y="76200"/>
                  </a:lnTo>
                  <a:lnTo>
                    <a:pt x="1317004" y="88900"/>
                  </a:lnTo>
                  <a:lnTo>
                    <a:pt x="1317004" y="76200"/>
                  </a:lnTo>
                  <a:close/>
                </a:path>
                <a:path w="3488054" h="2882900">
                  <a:moveTo>
                    <a:pt x="1316074" y="63500"/>
                  </a:moveTo>
                  <a:lnTo>
                    <a:pt x="1316074" y="76200"/>
                  </a:lnTo>
                  <a:lnTo>
                    <a:pt x="1317935" y="76200"/>
                  </a:lnTo>
                  <a:lnTo>
                    <a:pt x="1316074" y="63500"/>
                  </a:lnTo>
                  <a:close/>
                </a:path>
                <a:path w="3488054" h="2882900">
                  <a:moveTo>
                    <a:pt x="1316074" y="50800"/>
                  </a:moveTo>
                  <a:lnTo>
                    <a:pt x="1316074" y="63500"/>
                  </a:lnTo>
                  <a:lnTo>
                    <a:pt x="1317935" y="76200"/>
                  </a:lnTo>
                  <a:lnTo>
                    <a:pt x="1317935" y="63500"/>
                  </a:lnTo>
                  <a:lnTo>
                    <a:pt x="1316074" y="50800"/>
                  </a:lnTo>
                  <a:close/>
                </a:path>
                <a:path w="3488054" h="2882900">
                  <a:moveTo>
                    <a:pt x="1316074" y="38100"/>
                  </a:moveTo>
                  <a:lnTo>
                    <a:pt x="1316074" y="50800"/>
                  </a:lnTo>
                  <a:lnTo>
                    <a:pt x="1317935" y="63500"/>
                  </a:lnTo>
                  <a:lnTo>
                    <a:pt x="1317935" y="50800"/>
                  </a:lnTo>
                  <a:lnTo>
                    <a:pt x="1316074" y="38100"/>
                  </a:lnTo>
                  <a:close/>
                </a:path>
                <a:path w="3488054" h="2882900">
                  <a:moveTo>
                    <a:pt x="1317004" y="25400"/>
                  </a:moveTo>
                  <a:lnTo>
                    <a:pt x="1316074" y="38100"/>
                  </a:lnTo>
                  <a:lnTo>
                    <a:pt x="1317935" y="50800"/>
                  </a:lnTo>
                  <a:lnTo>
                    <a:pt x="1317935" y="38100"/>
                  </a:lnTo>
                  <a:lnTo>
                    <a:pt x="1317004" y="25400"/>
                  </a:lnTo>
                  <a:close/>
                </a:path>
                <a:path w="3488054" h="2882900">
                  <a:moveTo>
                    <a:pt x="1317004" y="12700"/>
                  </a:moveTo>
                  <a:lnTo>
                    <a:pt x="1317004" y="25400"/>
                  </a:lnTo>
                  <a:lnTo>
                    <a:pt x="1317935" y="38100"/>
                  </a:lnTo>
                  <a:lnTo>
                    <a:pt x="1318866" y="25400"/>
                  </a:lnTo>
                  <a:lnTo>
                    <a:pt x="1317004" y="12700"/>
                  </a:lnTo>
                  <a:close/>
                </a:path>
                <a:path w="3488054" h="2882900">
                  <a:moveTo>
                    <a:pt x="1317004" y="0"/>
                  </a:moveTo>
                  <a:lnTo>
                    <a:pt x="1317004" y="12700"/>
                  </a:lnTo>
                  <a:lnTo>
                    <a:pt x="1318866" y="25400"/>
                  </a:lnTo>
                  <a:lnTo>
                    <a:pt x="1318866" y="12700"/>
                  </a:lnTo>
                  <a:lnTo>
                    <a:pt x="1317004" y="0"/>
                  </a:lnTo>
                  <a:close/>
                </a:path>
                <a:path w="3488054" h="2882900">
                  <a:moveTo>
                    <a:pt x="1318866" y="0"/>
                  </a:moveTo>
                  <a:lnTo>
                    <a:pt x="1317004" y="0"/>
                  </a:lnTo>
                  <a:lnTo>
                    <a:pt x="1318866" y="12700"/>
                  </a:lnTo>
                  <a:lnTo>
                    <a:pt x="1318866" y="0"/>
                  </a:lnTo>
                  <a:close/>
                </a:path>
              </a:pathLst>
            </a:custGeom>
            <a:solidFill>
              <a:srgbClr val="000000"/>
            </a:solidFill>
          </p:spPr>
          <p:txBody>
            <a:bodyPr wrap="square" lIns="0" tIns="0" rIns="0" bIns="0" rtlCol="0"/>
            <a:lstStyle/>
            <a:p>
              <a:endParaRPr sz="921"/>
            </a:p>
          </p:txBody>
        </p:sp>
        <p:pic>
          <p:nvPicPr>
            <p:cNvPr id="325" name="object 325"/>
            <p:cNvPicPr/>
            <p:nvPr/>
          </p:nvPicPr>
          <p:blipFill>
            <a:blip r:embed="rId198" cstate="print"/>
            <a:stretch>
              <a:fillRect/>
            </a:stretch>
          </p:blipFill>
          <p:spPr>
            <a:xfrm>
              <a:off x="701782" y="7175115"/>
              <a:ext cx="4824984" cy="3917507"/>
            </a:xfrm>
            <a:prstGeom prst="rect">
              <a:avLst/>
            </a:prstGeom>
          </p:spPr>
        </p:pic>
        <p:sp>
          <p:nvSpPr>
            <p:cNvPr id="326" name="object 326"/>
            <p:cNvSpPr/>
            <p:nvPr/>
          </p:nvSpPr>
          <p:spPr>
            <a:xfrm>
              <a:off x="9693713" y="9851939"/>
              <a:ext cx="1877695" cy="0"/>
            </a:xfrm>
            <a:custGeom>
              <a:avLst/>
              <a:gdLst/>
              <a:ahLst/>
              <a:cxnLst/>
              <a:rect l="l" t="t" r="r" b="b"/>
              <a:pathLst>
                <a:path w="1877695">
                  <a:moveTo>
                    <a:pt x="0" y="0"/>
                  </a:moveTo>
                  <a:lnTo>
                    <a:pt x="1877313" y="0"/>
                  </a:lnTo>
                </a:path>
              </a:pathLst>
            </a:custGeom>
            <a:ln w="3175">
              <a:solidFill>
                <a:srgbClr val="FFFFFF"/>
              </a:solidFill>
            </a:ln>
          </p:spPr>
          <p:txBody>
            <a:bodyPr wrap="square" lIns="0" tIns="0" rIns="0" bIns="0" rtlCol="0"/>
            <a:lstStyle/>
            <a:p>
              <a:endParaRPr sz="921"/>
            </a:p>
          </p:txBody>
        </p:sp>
        <p:sp>
          <p:nvSpPr>
            <p:cNvPr id="327" name="object 327"/>
            <p:cNvSpPr/>
            <p:nvPr/>
          </p:nvSpPr>
          <p:spPr>
            <a:xfrm>
              <a:off x="9693713" y="9638798"/>
              <a:ext cx="1877695" cy="213360"/>
            </a:xfrm>
            <a:custGeom>
              <a:avLst/>
              <a:gdLst/>
              <a:ahLst/>
              <a:cxnLst/>
              <a:rect l="l" t="t" r="r" b="b"/>
              <a:pathLst>
                <a:path w="1877695" h="213359">
                  <a:moveTo>
                    <a:pt x="1877313" y="0"/>
                  </a:moveTo>
                  <a:lnTo>
                    <a:pt x="0" y="0"/>
                  </a:lnTo>
                  <a:lnTo>
                    <a:pt x="0" y="213140"/>
                  </a:lnTo>
                  <a:lnTo>
                    <a:pt x="1877313" y="0"/>
                  </a:lnTo>
                  <a:close/>
                </a:path>
                <a:path w="1877695" h="213359">
                  <a:moveTo>
                    <a:pt x="1877313" y="0"/>
                  </a:moveTo>
                  <a:lnTo>
                    <a:pt x="0" y="213140"/>
                  </a:lnTo>
                  <a:lnTo>
                    <a:pt x="1877313" y="213140"/>
                  </a:lnTo>
                  <a:lnTo>
                    <a:pt x="1877313" y="0"/>
                  </a:lnTo>
                  <a:close/>
                </a:path>
              </a:pathLst>
            </a:custGeom>
            <a:solidFill>
              <a:srgbClr val="FFFFFF"/>
            </a:solidFill>
          </p:spPr>
          <p:txBody>
            <a:bodyPr wrap="square" lIns="0" tIns="0" rIns="0" bIns="0" rtlCol="0"/>
            <a:lstStyle/>
            <a:p>
              <a:endParaRPr sz="921"/>
            </a:p>
          </p:txBody>
        </p:sp>
        <p:sp>
          <p:nvSpPr>
            <p:cNvPr id="328" name="object 328"/>
            <p:cNvSpPr/>
            <p:nvPr/>
          </p:nvSpPr>
          <p:spPr>
            <a:xfrm>
              <a:off x="9693713" y="9638798"/>
              <a:ext cx="1877695" cy="213360"/>
            </a:xfrm>
            <a:custGeom>
              <a:avLst/>
              <a:gdLst/>
              <a:ahLst/>
              <a:cxnLst/>
              <a:rect l="l" t="t" r="r" b="b"/>
              <a:pathLst>
                <a:path w="1877695" h="213359">
                  <a:moveTo>
                    <a:pt x="0" y="0"/>
                  </a:moveTo>
                  <a:lnTo>
                    <a:pt x="1877313" y="0"/>
                  </a:lnTo>
                  <a:lnTo>
                    <a:pt x="0" y="213140"/>
                  </a:lnTo>
                  <a:lnTo>
                    <a:pt x="0" y="0"/>
                  </a:lnTo>
                  <a:close/>
                </a:path>
                <a:path w="1877695" h="213359">
                  <a:moveTo>
                    <a:pt x="1877313" y="0"/>
                  </a:moveTo>
                  <a:lnTo>
                    <a:pt x="0" y="213140"/>
                  </a:lnTo>
                  <a:lnTo>
                    <a:pt x="1877313" y="213140"/>
                  </a:lnTo>
                  <a:lnTo>
                    <a:pt x="1877313" y="0"/>
                  </a:lnTo>
                  <a:close/>
                </a:path>
              </a:pathLst>
            </a:custGeom>
            <a:ln w="3175">
              <a:solidFill>
                <a:srgbClr val="FFFFFF"/>
              </a:solidFill>
            </a:ln>
          </p:spPr>
          <p:txBody>
            <a:bodyPr wrap="square" lIns="0" tIns="0" rIns="0" bIns="0" rtlCol="0"/>
            <a:lstStyle/>
            <a:p>
              <a:endParaRPr sz="921"/>
            </a:p>
          </p:txBody>
        </p:sp>
        <p:pic>
          <p:nvPicPr>
            <p:cNvPr id="329" name="object 329"/>
            <p:cNvPicPr/>
            <p:nvPr/>
          </p:nvPicPr>
          <p:blipFill>
            <a:blip r:embed="rId199" cstate="print"/>
            <a:stretch>
              <a:fillRect/>
            </a:stretch>
          </p:blipFill>
          <p:spPr>
            <a:xfrm>
              <a:off x="9735597" y="9679751"/>
              <a:ext cx="82836" cy="131235"/>
            </a:xfrm>
            <a:prstGeom prst="rect">
              <a:avLst/>
            </a:prstGeom>
          </p:spPr>
        </p:pic>
        <p:pic>
          <p:nvPicPr>
            <p:cNvPr id="330" name="object 330"/>
            <p:cNvPicPr/>
            <p:nvPr/>
          </p:nvPicPr>
          <p:blipFill>
            <a:blip r:embed="rId200" cstate="print"/>
            <a:stretch>
              <a:fillRect/>
            </a:stretch>
          </p:blipFill>
          <p:spPr>
            <a:xfrm>
              <a:off x="9854732" y="9679751"/>
              <a:ext cx="83767" cy="131235"/>
            </a:xfrm>
            <a:prstGeom prst="rect">
              <a:avLst/>
            </a:prstGeom>
          </p:spPr>
        </p:pic>
        <p:pic>
          <p:nvPicPr>
            <p:cNvPr id="331" name="object 331"/>
            <p:cNvPicPr/>
            <p:nvPr/>
          </p:nvPicPr>
          <p:blipFill>
            <a:blip r:embed="rId201" cstate="print"/>
            <a:stretch>
              <a:fillRect/>
            </a:stretch>
          </p:blipFill>
          <p:spPr>
            <a:xfrm>
              <a:off x="9968283" y="9679751"/>
              <a:ext cx="101451" cy="131235"/>
            </a:xfrm>
            <a:prstGeom prst="rect">
              <a:avLst/>
            </a:prstGeom>
          </p:spPr>
        </p:pic>
        <p:pic>
          <p:nvPicPr>
            <p:cNvPr id="332" name="object 332"/>
            <p:cNvPicPr/>
            <p:nvPr/>
          </p:nvPicPr>
          <p:blipFill>
            <a:blip r:embed="rId202" cstate="print"/>
            <a:stretch>
              <a:fillRect/>
            </a:stretch>
          </p:blipFill>
          <p:spPr>
            <a:xfrm>
              <a:off x="10100449" y="9679751"/>
              <a:ext cx="65152" cy="131235"/>
            </a:xfrm>
            <a:prstGeom prst="rect">
              <a:avLst/>
            </a:prstGeom>
          </p:spPr>
        </p:pic>
        <p:sp>
          <p:nvSpPr>
            <p:cNvPr id="333" name="object 333"/>
            <p:cNvSpPr/>
            <p:nvPr/>
          </p:nvSpPr>
          <p:spPr>
            <a:xfrm>
              <a:off x="10211207" y="9682543"/>
              <a:ext cx="71755" cy="125730"/>
            </a:xfrm>
            <a:custGeom>
              <a:avLst/>
              <a:gdLst/>
              <a:ahLst/>
              <a:cxnLst/>
              <a:rect l="l" t="t" r="r" b="b"/>
              <a:pathLst>
                <a:path w="71754" h="125729">
                  <a:moveTo>
                    <a:pt x="0" y="0"/>
                  </a:moveTo>
                  <a:lnTo>
                    <a:pt x="0" y="125650"/>
                  </a:lnTo>
                </a:path>
                <a:path w="71754" h="125729">
                  <a:moveTo>
                    <a:pt x="5584" y="6515"/>
                  </a:moveTo>
                  <a:lnTo>
                    <a:pt x="5584" y="120066"/>
                  </a:lnTo>
                </a:path>
                <a:path w="71754" h="125729">
                  <a:moveTo>
                    <a:pt x="0" y="0"/>
                  </a:moveTo>
                  <a:lnTo>
                    <a:pt x="71667" y="0"/>
                  </a:lnTo>
                  <a:lnTo>
                    <a:pt x="71667" y="6515"/>
                  </a:lnTo>
                  <a:lnTo>
                    <a:pt x="5584" y="6515"/>
                  </a:lnTo>
                </a:path>
                <a:path w="71754" h="125729">
                  <a:moveTo>
                    <a:pt x="5584" y="60498"/>
                  </a:moveTo>
                  <a:lnTo>
                    <a:pt x="41883" y="60498"/>
                  </a:lnTo>
                  <a:lnTo>
                    <a:pt x="41883" y="66082"/>
                  </a:lnTo>
                  <a:lnTo>
                    <a:pt x="5584" y="66082"/>
                  </a:lnTo>
                </a:path>
                <a:path w="71754" h="125729">
                  <a:moveTo>
                    <a:pt x="5584" y="120066"/>
                  </a:moveTo>
                  <a:lnTo>
                    <a:pt x="71667" y="120066"/>
                  </a:lnTo>
                  <a:lnTo>
                    <a:pt x="71667" y="125650"/>
                  </a:lnTo>
                  <a:lnTo>
                    <a:pt x="0" y="125650"/>
                  </a:lnTo>
                </a:path>
              </a:pathLst>
            </a:custGeom>
            <a:ln w="5584">
              <a:solidFill>
                <a:srgbClr val="000000"/>
              </a:solidFill>
            </a:ln>
          </p:spPr>
          <p:txBody>
            <a:bodyPr wrap="square" lIns="0" tIns="0" rIns="0" bIns="0" rtlCol="0"/>
            <a:lstStyle/>
            <a:p>
              <a:endParaRPr sz="921"/>
            </a:p>
          </p:txBody>
        </p:sp>
        <p:pic>
          <p:nvPicPr>
            <p:cNvPr id="334" name="object 334"/>
            <p:cNvPicPr/>
            <p:nvPr/>
          </p:nvPicPr>
          <p:blipFill>
            <a:blip r:embed="rId203" cstate="print"/>
            <a:stretch>
              <a:fillRect/>
            </a:stretch>
          </p:blipFill>
          <p:spPr>
            <a:xfrm>
              <a:off x="10315451" y="9679751"/>
              <a:ext cx="95866" cy="131235"/>
            </a:xfrm>
            <a:prstGeom prst="rect">
              <a:avLst/>
            </a:prstGeom>
          </p:spPr>
        </p:pic>
        <p:sp>
          <p:nvSpPr>
            <p:cNvPr id="335" name="object 335"/>
            <p:cNvSpPr/>
            <p:nvPr/>
          </p:nvSpPr>
          <p:spPr>
            <a:xfrm>
              <a:off x="10438309" y="9682543"/>
              <a:ext cx="77470" cy="125730"/>
            </a:xfrm>
            <a:custGeom>
              <a:avLst/>
              <a:gdLst/>
              <a:ahLst/>
              <a:cxnLst/>
              <a:rect l="l" t="t" r="r" b="b"/>
              <a:pathLst>
                <a:path w="77470" h="125729">
                  <a:moveTo>
                    <a:pt x="35368" y="6515"/>
                  </a:moveTo>
                  <a:lnTo>
                    <a:pt x="35368" y="125650"/>
                  </a:lnTo>
                  <a:lnTo>
                    <a:pt x="41883" y="125650"/>
                  </a:lnTo>
                  <a:lnTo>
                    <a:pt x="41883" y="6515"/>
                  </a:lnTo>
                </a:path>
                <a:path w="77470" h="125729">
                  <a:moveTo>
                    <a:pt x="77251" y="6515"/>
                  </a:moveTo>
                  <a:lnTo>
                    <a:pt x="0" y="6515"/>
                  </a:lnTo>
                  <a:lnTo>
                    <a:pt x="0" y="0"/>
                  </a:lnTo>
                  <a:lnTo>
                    <a:pt x="77251" y="0"/>
                  </a:lnTo>
                  <a:lnTo>
                    <a:pt x="77251" y="6515"/>
                  </a:lnTo>
                </a:path>
              </a:pathLst>
            </a:custGeom>
            <a:ln w="5584">
              <a:solidFill>
                <a:srgbClr val="000000"/>
              </a:solidFill>
            </a:ln>
          </p:spPr>
          <p:txBody>
            <a:bodyPr wrap="square" lIns="0" tIns="0" rIns="0" bIns="0" rtlCol="0"/>
            <a:lstStyle/>
            <a:p>
              <a:endParaRPr sz="921"/>
            </a:p>
          </p:txBody>
        </p:sp>
        <p:pic>
          <p:nvPicPr>
            <p:cNvPr id="336" name="object 336"/>
            <p:cNvPicPr/>
            <p:nvPr/>
          </p:nvPicPr>
          <p:blipFill>
            <a:blip r:embed="rId204" cstate="print"/>
            <a:stretch>
              <a:fillRect/>
            </a:stretch>
          </p:blipFill>
          <p:spPr>
            <a:xfrm>
              <a:off x="10674719" y="9679751"/>
              <a:ext cx="197318" cy="131235"/>
            </a:xfrm>
            <a:prstGeom prst="rect">
              <a:avLst/>
            </a:prstGeom>
          </p:spPr>
        </p:pic>
        <p:pic>
          <p:nvPicPr>
            <p:cNvPr id="337" name="object 337"/>
            <p:cNvPicPr/>
            <p:nvPr/>
          </p:nvPicPr>
          <p:blipFill>
            <a:blip r:embed="rId203" cstate="print"/>
            <a:stretch>
              <a:fillRect/>
            </a:stretch>
          </p:blipFill>
          <p:spPr>
            <a:xfrm>
              <a:off x="10901820" y="9679751"/>
              <a:ext cx="95866" cy="131235"/>
            </a:xfrm>
            <a:prstGeom prst="rect">
              <a:avLst/>
            </a:prstGeom>
          </p:spPr>
        </p:pic>
        <p:pic>
          <p:nvPicPr>
            <p:cNvPr id="338" name="object 338"/>
            <p:cNvPicPr/>
            <p:nvPr/>
          </p:nvPicPr>
          <p:blipFill>
            <a:blip r:embed="rId205" cstate="print"/>
            <a:stretch>
              <a:fillRect/>
            </a:stretch>
          </p:blipFill>
          <p:spPr>
            <a:xfrm>
              <a:off x="11021886" y="9679751"/>
              <a:ext cx="202902" cy="131235"/>
            </a:xfrm>
            <a:prstGeom prst="rect">
              <a:avLst/>
            </a:prstGeom>
          </p:spPr>
        </p:pic>
        <p:sp>
          <p:nvSpPr>
            <p:cNvPr id="339" name="object 339"/>
            <p:cNvSpPr/>
            <p:nvPr/>
          </p:nvSpPr>
          <p:spPr>
            <a:xfrm>
              <a:off x="11258296" y="9682543"/>
              <a:ext cx="5715" cy="125730"/>
            </a:xfrm>
            <a:custGeom>
              <a:avLst/>
              <a:gdLst/>
              <a:ahLst/>
              <a:cxnLst/>
              <a:rect l="l" t="t" r="r" b="b"/>
              <a:pathLst>
                <a:path w="5715" h="125729">
                  <a:moveTo>
                    <a:pt x="5584" y="125650"/>
                  </a:moveTo>
                  <a:lnTo>
                    <a:pt x="5584" y="0"/>
                  </a:lnTo>
                  <a:lnTo>
                    <a:pt x="0" y="0"/>
                  </a:lnTo>
                  <a:lnTo>
                    <a:pt x="0" y="125650"/>
                  </a:lnTo>
                  <a:lnTo>
                    <a:pt x="5584" y="125650"/>
                  </a:lnTo>
                </a:path>
              </a:pathLst>
            </a:custGeom>
            <a:ln w="5584">
              <a:solidFill>
                <a:srgbClr val="000000"/>
              </a:solidFill>
            </a:ln>
          </p:spPr>
          <p:txBody>
            <a:bodyPr wrap="square" lIns="0" tIns="0" rIns="0" bIns="0" rtlCol="0"/>
            <a:lstStyle/>
            <a:p>
              <a:endParaRPr sz="921"/>
            </a:p>
          </p:txBody>
        </p:sp>
        <p:pic>
          <p:nvPicPr>
            <p:cNvPr id="340" name="object 340"/>
            <p:cNvPicPr/>
            <p:nvPr/>
          </p:nvPicPr>
          <p:blipFill>
            <a:blip r:embed="rId206" cstate="print"/>
            <a:stretch>
              <a:fillRect/>
            </a:stretch>
          </p:blipFill>
          <p:spPr>
            <a:xfrm>
              <a:off x="11302972" y="9679751"/>
              <a:ext cx="101451" cy="131235"/>
            </a:xfrm>
            <a:prstGeom prst="rect">
              <a:avLst/>
            </a:prstGeom>
          </p:spPr>
        </p:pic>
        <p:pic>
          <p:nvPicPr>
            <p:cNvPr id="341" name="object 341"/>
            <p:cNvPicPr/>
            <p:nvPr/>
          </p:nvPicPr>
          <p:blipFill>
            <a:blip r:embed="rId207" cstate="print"/>
            <a:stretch>
              <a:fillRect/>
            </a:stretch>
          </p:blipFill>
          <p:spPr>
            <a:xfrm>
              <a:off x="11440722" y="9679751"/>
              <a:ext cx="89351" cy="131235"/>
            </a:xfrm>
            <a:prstGeom prst="rect">
              <a:avLst/>
            </a:prstGeom>
          </p:spPr>
        </p:pic>
        <p:pic>
          <p:nvPicPr>
            <p:cNvPr id="342" name="object 342"/>
            <p:cNvPicPr/>
            <p:nvPr/>
          </p:nvPicPr>
          <p:blipFill>
            <a:blip r:embed="rId208" cstate="print"/>
            <a:stretch>
              <a:fillRect/>
            </a:stretch>
          </p:blipFill>
          <p:spPr>
            <a:xfrm>
              <a:off x="14325103" y="1042434"/>
              <a:ext cx="312730" cy="89351"/>
            </a:xfrm>
            <a:prstGeom prst="rect">
              <a:avLst/>
            </a:prstGeom>
          </p:spPr>
        </p:pic>
        <p:sp>
          <p:nvSpPr>
            <p:cNvPr id="343" name="object 343"/>
            <p:cNvSpPr/>
            <p:nvPr/>
          </p:nvSpPr>
          <p:spPr>
            <a:xfrm>
              <a:off x="14662963" y="1045226"/>
              <a:ext cx="52705" cy="83820"/>
            </a:xfrm>
            <a:custGeom>
              <a:avLst/>
              <a:gdLst/>
              <a:ahLst/>
              <a:cxnLst/>
              <a:rect l="l" t="t" r="r" b="b"/>
              <a:pathLst>
                <a:path w="52705" h="83819">
                  <a:moveTo>
                    <a:pt x="3722" y="43745"/>
                  </a:moveTo>
                  <a:lnTo>
                    <a:pt x="31645" y="43745"/>
                  </a:lnTo>
                  <a:lnTo>
                    <a:pt x="43745" y="40022"/>
                  </a:lnTo>
                  <a:lnTo>
                    <a:pt x="47468" y="36299"/>
                  </a:lnTo>
                  <a:lnTo>
                    <a:pt x="52121" y="27922"/>
                  </a:lnTo>
                  <a:lnTo>
                    <a:pt x="52121" y="15822"/>
                  </a:lnTo>
                  <a:lnTo>
                    <a:pt x="47468" y="8376"/>
                  </a:lnTo>
                  <a:lnTo>
                    <a:pt x="43745" y="4653"/>
                  </a:lnTo>
                  <a:lnTo>
                    <a:pt x="31645" y="0"/>
                  </a:lnTo>
                  <a:lnTo>
                    <a:pt x="0" y="0"/>
                  </a:lnTo>
                  <a:lnTo>
                    <a:pt x="0" y="83767"/>
                  </a:lnTo>
                  <a:lnTo>
                    <a:pt x="3722" y="83767"/>
                  </a:lnTo>
                  <a:lnTo>
                    <a:pt x="3722" y="4653"/>
                  </a:lnTo>
                  <a:lnTo>
                    <a:pt x="31645" y="4653"/>
                  </a:lnTo>
                  <a:lnTo>
                    <a:pt x="43745" y="8376"/>
                  </a:lnTo>
                  <a:lnTo>
                    <a:pt x="47468" y="15822"/>
                  </a:lnTo>
                  <a:lnTo>
                    <a:pt x="47468" y="27922"/>
                  </a:lnTo>
                  <a:lnTo>
                    <a:pt x="43745" y="36299"/>
                  </a:lnTo>
                  <a:lnTo>
                    <a:pt x="31645" y="40022"/>
                  </a:lnTo>
                  <a:lnTo>
                    <a:pt x="3722" y="40022"/>
                  </a:lnTo>
                </a:path>
                <a:path w="52705" h="83819">
                  <a:moveTo>
                    <a:pt x="24199" y="43745"/>
                  </a:moveTo>
                  <a:lnTo>
                    <a:pt x="47468" y="83767"/>
                  </a:lnTo>
                  <a:lnTo>
                    <a:pt x="52121" y="83767"/>
                  </a:lnTo>
                  <a:lnTo>
                    <a:pt x="27922" y="43745"/>
                  </a:lnTo>
                </a:path>
              </a:pathLst>
            </a:custGeom>
            <a:ln w="5584">
              <a:solidFill>
                <a:srgbClr val="000000"/>
              </a:solidFill>
            </a:ln>
          </p:spPr>
          <p:txBody>
            <a:bodyPr wrap="square" lIns="0" tIns="0" rIns="0" bIns="0" rtlCol="0"/>
            <a:lstStyle/>
            <a:p>
              <a:endParaRPr sz="921"/>
            </a:p>
          </p:txBody>
        </p:sp>
        <p:pic>
          <p:nvPicPr>
            <p:cNvPr id="344" name="object 344"/>
            <p:cNvPicPr/>
            <p:nvPr/>
          </p:nvPicPr>
          <p:blipFill>
            <a:blip r:embed="rId209" cstate="print"/>
            <a:stretch>
              <a:fillRect/>
            </a:stretch>
          </p:blipFill>
          <p:spPr>
            <a:xfrm>
              <a:off x="14819328" y="1042434"/>
              <a:ext cx="153572" cy="89351"/>
            </a:xfrm>
            <a:prstGeom prst="rect">
              <a:avLst/>
            </a:prstGeom>
          </p:spPr>
        </p:pic>
        <p:pic>
          <p:nvPicPr>
            <p:cNvPr id="345" name="object 345"/>
            <p:cNvPicPr/>
            <p:nvPr/>
          </p:nvPicPr>
          <p:blipFill>
            <a:blip r:embed="rId210" cstate="print"/>
            <a:stretch>
              <a:fillRect/>
            </a:stretch>
          </p:blipFill>
          <p:spPr>
            <a:xfrm>
              <a:off x="14995239" y="1042434"/>
              <a:ext cx="300630" cy="89351"/>
            </a:xfrm>
            <a:prstGeom prst="rect">
              <a:avLst/>
            </a:prstGeom>
          </p:spPr>
        </p:pic>
        <p:sp>
          <p:nvSpPr>
            <p:cNvPr id="346" name="object 346"/>
            <p:cNvSpPr/>
            <p:nvPr/>
          </p:nvSpPr>
          <p:spPr>
            <a:xfrm>
              <a:off x="15321000" y="1045226"/>
              <a:ext cx="47625" cy="83820"/>
            </a:xfrm>
            <a:custGeom>
              <a:avLst/>
              <a:gdLst/>
              <a:ahLst/>
              <a:cxnLst/>
              <a:rect l="l" t="t" r="r" b="b"/>
              <a:pathLst>
                <a:path w="47625" h="83819">
                  <a:moveTo>
                    <a:pt x="0" y="83767"/>
                  </a:moveTo>
                  <a:lnTo>
                    <a:pt x="0" y="0"/>
                  </a:lnTo>
                  <a:lnTo>
                    <a:pt x="3722" y="0"/>
                  </a:lnTo>
                  <a:lnTo>
                    <a:pt x="3722" y="80044"/>
                  </a:lnTo>
                  <a:lnTo>
                    <a:pt x="47468" y="80044"/>
                  </a:lnTo>
                  <a:lnTo>
                    <a:pt x="47468" y="83767"/>
                  </a:lnTo>
                  <a:lnTo>
                    <a:pt x="0" y="83767"/>
                  </a:lnTo>
                </a:path>
              </a:pathLst>
            </a:custGeom>
            <a:ln w="5584">
              <a:solidFill>
                <a:srgbClr val="000000"/>
              </a:solidFill>
            </a:ln>
          </p:spPr>
          <p:txBody>
            <a:bodyPr wrap="square" lIns="0" tIns="0" rIns="0" bIns="0" rtlCol="0"/>
            <a:lstStyle/>
            <a:p>
              <a:endParaRPr sz="921"/>
            </a:p>
          </p:txBody>
        </p:sp>
        <p:pic>
          <p:nvPicPr>
            <p:cNvPr id="347" name="object 347"/>
            <p:cNvPicPr/>
            <p:nvPr/>
          </p:nvPicPr>
          <p:blipFill>
            <a:blip r:embed="rId211" cstate="print"/>
            <a:stretch>
              <a:fillRect/>
            </a:stretch>
          </p:blipFill>
          <p:spPr>
            <a:xfrm>
              <a:off x="15466196" y="1042434"/>
              <a:ext cx="208486" cy="89351"/>
            </a:xfrm>
            <a:prstGeom prst="rect">
              <a:avLst/>
            </a:prstGeom>
          </p:spPr>
        </p:pic>
        <p:sp>
          <p:nvSpPr>
            <p:cNvPr id="348" name="object 348"/>
            <p:cNvSpPr/>
            <p:nvPr/>
          </p:nvSpPr>
          <p:spPr>
            <a:xfrm>
              <a:off x="15699813" y="1045226"/>
              <a:ext cx="55880" cy="83820"/>
            </a:xfrm>
            <a:custGeom>
              <a:avLst/>
              <a:gdLst/>
              <a:ahLst/>
              <a:cxnLst/>
              <a:rect l="l" t="t" r="r" b="b"/>
              <a:pathLst>
                <a:path w="55880" h="83819">
                  <a:moveTo>
                    <a:pt x="55844" y="0"/>
                  </a:moveTo>
                  <a:lnTo>
                    <a:pt x="52121" y="0"/>
                  </a:lnTo>
                  <a:lnTo>
                    <a:pt x="52121" y="60498"/>
                  </a:lnTo>
                  <a:lnTo>
                    <a:pt x="48398" y="71667"/>
                  </a:lnTo>
                  <a:lnTo>
                    <a:pt x="43745" y="76321"/>
                  </a:lnTo>
                  <a:lnTo>
                    <a:pt x="31645" y="80044"/>
                  </a:lnTo>
                  <a:lnTo>
                    <a:pt x="24199" y="80044"/>
                  </a:lnTo>
                  <a:lnTo>
                    <a:pt x="12099" y="76321"/>
                  </a:lnTo>
                  <a:lnTo>
                    <a:pt x="8376" y="71667"/>
                  </a:lnTo>
                  <a:lnTo>
                    <a:pt x="3722" y="60498"/>
                  </a:lnTo>
                  <a:lnTo>
                    <a:pt x="3722" y="0"/>
                  </a:lnTo>
                  <a:lnTo>
                    <a:pt x="0" y="0"/>
                  </a:lnTo>
                  <a:lnTo>
                    <a:pt x="0" y="60498"/>
                  </a:lnTo>
                  <a:lnTo>
                    <a:pt x="3722" y="71667"/>
                  </a:lnTo>
                  <a:lnTo>
                    <a:pt x="12099" y="80044"/>
                  </a:lnTo>
                  <a:lnTo>
                    <a:pt x="24199" y="83767"/>
                  </a:lnTo>
                  <a:lnTo>
                    <a:pt x="31645" y="83767"/>
                  </a:lnTo>
                  <a:lnTo>
                    <a:pt x="43745" y="80044"/>
                  </a:lnTo>
                  <a:lnTo>
                    <a:pt x="52121" y="71667"/>
                  </a:lnTo>
                  <a:lnTo>
                    <a:pt x="55844" y="60498"/>
                  </a:lnTo>
                  <a:lnTo>
                    <a:pt x="55844" y="0"/>
                  </a:lnTo>
                </a:path>
              </a:pathLst>
            </a:custGeom>
            <a:ln w="5584">
              <a:solidFill>
                <a:srgbClr val="000000"/>
              </a:solidFill>
            </a:ln>
          </p:spPr>
          <p:txBody>
            <a:bodyPr wrap="square" lIns="0" tIns="0" rIns="0" bIns="0" rtlCol="0"/>
            <a:lstStyle/>
            <a:p>
              <a:endParaRPr sz="921"/>
            </a:p>
          </p:txBody>
        </p:sp>
        <p:pic>
          <p:nvPicPr>
            <p:cNvPr id="349" name="object 349"/>
            <p:cNvPicPr/>
            <p:nvPr/>
          </p:nvPicPr>
          <p:blipFill>
            <a:blip r:embed="rId212" cstate="print"/>
            <a:stretch>
              <a:fillRect/>
            </a:stretch>
          </p:blipFill>
          <p:spPr>
            <a:xfrm>
              <a:off x="15780787" y="1042434"/>
              <a:ext cx="216863" cy="89351"/>
            </a:xfrm>
            <a:prstGeom prst="rect">
              <a:avLst/>
            </a:prstGeom>
          </p:spPr>
        </p:pic>
        <p:sp>
          <p:nvSpPr>
            <p:cNvPr id="350" name="object 350"/>
            <p:cNvSpPr/>
            <p:nvPr/>
          </p:nvSpPr>
          <p:spPr>
            <a:xfrm>
              <a:off x="16027436" y="1045226"/>
              <a:ext cx="127635" cy="83820"/>
            </a:xfrm>
            <a:custGeom>
              <a:avLst/>
              <a:gdLst/>
              <a:ahLst/>
              <a:cxnLst/>
              <a:rect l="l" t="t" r="r" b="b"/>
              <a:pathLst>
                <a:path w="127634" h="83819">
                  <a:moveTo>
                    <a:pt x="3722" y="43745"/>
                  </a:moveTo>
                  <a:lnTo>
                    <a:pt x="31645" y="43745"/>
                  </a:lnTo>
                  <a:lnTo>
                    <a:pt x="43745" y="40022"/>
                  </a:lnTo>
                  <a:lnTo>
                    <a:pt x="47468" y="36299"/>
                  </a:lnTo>
                  <a:lnTo>
                    <a:pt x="51190" y="27922"/>
                  </a:lnTo>
                  <a:lnTo>
                    <a:pt x="51190" y="15822"/>
                  </a:lnTo>
                  <a:lnTo>
                    <a:pt x="47468" y="8376"/>
                  </a:lnTo>
                  <a:lnTo>
                    <a:pt x="43745" y="4653"/>
                  </a:lnTo>
                  <a:lnTo>
                    <a:pt x="31645" y="0"/>
                  </a:lnTo>
                  <a:lnTo>
                    <a:pt x="0" y="0"/>
                  </a:lnTo>
                  <a:lnTo>
                    <a:pt x="0" y="83767"/>
                  </a:lnTo>
                  <a:lnTo>
                    <a:pt x="3722" y="83767"/>
                  </a:lnTo>
                  <a:lnTo>
                    <a:pt x="3722" y="4653"/>
                  </a:lnTo>
                  <a:lnTo>
                    <a:pt x="31645" y="4653"/>
                  </a:lnTo>
                  <a:lnTo>
                    <a:pt x="43745" y="8376"/>
                  </a:lnTo>
                  <a:lnTo>
                    <a:pt x="47468" y="15822"/>
                  </a:lnTo>
                  <a:lnTo>
                    <a:pt x="47468" y="27922"/>
                  </a:lnTo>
                  <a:lnTo>
                    <a:pt x="43745" y="36299"/>
                  </a:lnTo>
                  <a:lnTo>
                    <a:pt x="31645" y="40022"/>
                  </a:lnTo>
                  <a:lnTo>
                    <a:pt x="3722" y="40022"/>
                  </a:lnTo>
                </a:path>
                <a:path w="127634" h="83819">
                  <a:moveTo>
                    <a:pt x="23268" y="43745"/>
                  </a:moveTo>
                  <a:lnTo>
                    <a:pt x="47468" y="83767"/>
                  </a:lnTo>
                  <a:lnTo>
                    <a:pt x="51190" y="83767"/>
                  </a:lnTo>
                  <a:lnTo>
                    <a:pt x="27922" y="43745"/>
                  </a:lnTo>
                </a:path>
                <a:path w="127634" h="83819">
                  <a:moveTo>
                    <a:pt x="79113" y="0"/>
                  </a:moveTo>
                  <a:lnTo>
                    <a:pt x="79113" y="83767"/>
                  </a:lnTo>
                </a:path>
                <a:path w="127634" h="83819">
                  <a:moveTo>
                    <a:pt x="83767" y="4653"/>
                  </a:moveTo>
                  <a:lnTo>
                    <a:pt x="83767" y="80044"/>
                  </a:lnTo>
                </a:path>
                <a:path w="127634" h="83819">
                  <a:moveTo>
                    <a:pt x="79113" y="0"/>
                  </a:moveTo>
                  <a:lnTo>
                    <a:pt x="127512" y="0"/>
                  </a:lnTo>
                  <a:lnTo>
                    <a:pt x="127512" y="4653"/>
                  </a:lnTo>
                  <a:lnTo>
                    <a:pt x="83767" y="4653"/>
                  </a:lnTo>
                </a:path>
                <a:path w="127634" h="83819">
                  <a:moveTo>
                    <a:pt x="83767" y="40022"/>
                  </a:moveTo>
                  <a:lnTo>
                    <a:pt x="107035" y="40022"/>
                  </a:lnTo>
                  <a:lnTo>
                    <a:pt x="107035" y="43745"/>
                  </a:lnTo>
                  <a:lnTo>
                    <a:pt x="83767" y="43745"/>
                  </a:lnTo>
                </a:path>
                <a:path w="127634" h="83819">
                  <a:moveTo>
                    <a:pt x="83767" y="80044"/>
                  </a:moveTo>
                  <a:lnTo>
                    <a:pt x="127512" y="80044"/>
                  </a:lnTo>
                  <a:lnTo>
                    <a:pt x="127512" y="83767"/>
                  </a:lnTo>
                  <a:lnTo>
                    <a:pt x="79113" y="83767"/>
                  </a:lnTo>
                </a:path>
              </a:pathLst>
            </a:custGeom>
            <a:ln w="5584">
              <a:solidFill>
                <a:srgbClr val="000000"/>
              </a:solidFill>
            </a:ln>
          </p:spPr>
          <p:txBody>
            <a:bodyPr wrap="square" lIns="0" tIns="0" rIns="0" bIns="0" rtlCol="0"/>
            <a:lstStyle/>
            <a:p>
              <a:endParaRPr sz="921"/>
            </a:p>
          </p:txBody>
        </p:sp>
        <p:pic>
          <p:nvPicPr>
            <p:cNvPr id="351" name="object 351"/>
            <p:cNvPicPr/>
            <p:nvPr/>
          </p:nvPicPr>
          <p:blipFill>
            <a:blip r:embed="rId213" cstate="print"/>
            <a:stretch>
              <a:fillRect/>
            </a:stretch>
          </p:blipFill>
          <p:spPr>
            <a:xfrm>
              <a:off x="13822499" y="1042434"/>
              <a:ext cx="141473" cy="89351"/>
            </a:xfrm>
            <a:prstGeom prst="rect">
              <a:avLst/>
            </a:prstGeom>
          </p:spPr>
        </p:pic>
        <p:sp>
          <p:nvSpPr>
            <p:cNvPr id="352" name="object 352"/>
            <p:cNvSpPr/>
            <p:nvPr/>
          </p:nvSpPr>
          <p:spPr>
            <a:xfrm>
              <a:off x="13989103" y="1045226"/>
              <a:ext cx="4237355" cy="5714365"/>
            </a:xfrm>
            <a:custGeom>
              <a:avLst/>
              <a:gdLst/>
              <a:ahLst/>
              <a:cxnLst/>
              <a:rect l="l" t="t" r="r" b="b"/>
              <a:pathLst>
                <a:path w="4237355" h="5714365">
                  <a:moveTo>
                    <a:pt x="40022" y="4653"/>
                  </a:moveTo>
                  <a:lnTo>
                    <a:pt x="43745" y="12099"/>
                  </a:lnTo>
                  <a:lnTo>
                    <a:pt x="47468" y="12099"/>
                  </a:lnTo>
                  <a:lnTo>
                    <a:pt x="43745" y="4653"/>
                  </a:lnTo>
                  <a:lnTo>
                    <a:pt x="31645" y="0"/>
                  </a:lnTo>
                  <a:lnTo>
                    <a:pt x="23268" y="0"/>
                  </a:lnTo>
                  <a:lnTo>
                    <a:pt x="12099" y="4653"/>
                  </a:lnTo>
                  <a:lnTo>
                    <a:pt x="3722" y="15822"/>
                  </a:lnTo>
                  <a:lnTo>
                    <a:pt x="0" y="36299"/>
                  </a:lnTo>
                  <a:lnTo>
                    <a:pt x="0" y="55844"/>
                  </a:lnTo>
                  <a:lnTo>
                    <a:pt x="3722" y="71667"/>
                  </a:lnTo>
                  <a:lnTo>
                    <a:pt x="12099" y="80044"/>
                  </a:lnTo>
                  <a:lnTo>
                    <a:pt x="23268" y="83767"/>
                  </a:lnTo>
                  <a:lnTo>
                    <a:pt x="27922" y="83767"/>
                  </a:lnTo>
                  <a:lnTo>
                    <a:pt x="40022" y="80044"/>
                  </a:lnTo>
                  <a:lnTo>
                    <a:pt x="47468" y="71667"/>
                  </a:lnTo>
                  <a:lnTo>
                    <a:pt x="51190" y="60498"/>
                  </a:lnTo>
                  <a:lnTo>
                    <a:pt x="51190" y="55844"/>
                  </a:lnTo>
                  <a:lnTo>
                    <a:pt x="12099" y="36299"/>
                  </a:lnTo>
                  <a:lnTo>
                    <a:pt x="3722" y="43745"/>
                  </a:lnTo>
                </a:path>
                <a:path w="4237355" h="5714365">
                  <a:moveTo>
                    <a:pt x="43745" y="8376"/>
                  </a:moveTo>
                  <a:lnTo>
                    <a:pt x="31645" y="4653"/>
                  </a:lnTo>
                  <a:lnTo>
                    <a:pt x="23268" y="4653"/>
                  </a:lnTo>
                  <a:lnTo>
                    <a:pt x="12099" y="8376"/>
                  </a:lnTo>
                </a:path>
                <a:path w="4237355" h="5714365">
                  <a:moveTo>
                    <a:pt x="15822" y="4653"/>
                  </a:moveTo>
                  <a:lnTo>
                    <a:pt x="7445" y="15822"/>
                  </a:lnTo>
                  <a:lnTo>
                    <a:pt x="3722" y="36299"/>
                  </a:lnTo>
                  <a:lnTo>
                    <a:pt x="3722" y="55844"/>
                  </a:lnTo>
                  <a:lnTo>
                    <a:pt x="7445" y="71667"/>
                  </a:lnTo>
                  <a:lnTo>
                    <a:pt x="19545" y="80044"/>
                  </a:lnTo>
                </a:path>
                <a:path w="4237355" h="5714365">
                  <a:moveTo>
                    <a:pt x="3722" y="64221"/>
                  </a:moveTo>
                  <a:lnTo>
                    <a:pt x="12099" y="76321"/>
                  </a:lnTo>
                  <a:lnTo>
                    <a:pt x="23268" y="80044"/>
                  </a:lnTo>
                  <a:lnTo>
                    <a:pt x="27922" y="80044"/>
                  </a:lnTo>
                  <a:lnTo>
                    <a:pt x="40022" y="76321"/>
                  </a:lnTo>
                  <a:lnTo>
                    <a:pt x="47468" y="64221"/>
                  </a:lnTo>
                </a:path>
                <a:path w="4237355" h="5714365">
                  <a:moveTo>
                    <a:pt x="31645" y="80044"/>
                  </a:moveTo>
                  <a:lnTo>
                    <a:pt x="43745" y="71667"/>
                  </a:lnTo>
                  <a:lnTo>
                    <a:pt x="47468" y="60498"/>
                  </a:lnTo>
                  <a:lnTo>
                    <a:pt x="47468" y="55844"/>
                  </a:lnTo>
                  <a:lnTo>
                    <a:pt x="43745" y="43745"/>
                  </a:lnTo>
                  <a:lnTo>
                    <a:pt x="31645" y="36299"/>
                  </a:lnTo>
                </a:path>
                <a:path w="4237355" h="5714365">
                  <a:moveTo>
                    <a:pt x="47468" y="52121"/>
                  </a:moveTo>
                  <a:lnTo>
                    <a:pt x="40022" y="40022"/>
                  </a:lnTo>
                  <a:lnTo>
                    <a:pt x="27922" y="36299"/>
                  </a:lnTo>
                  <a:lnTo>
                    <a:pt x="23268" y="36299"/>
                  </a:lnTo>
                  <a:lnTo>
                    <a:pt x="12099" y="40022"/>
                  </a:lnTo>
                  <a:lnTo>
                    <a:pt x="3722" y="52121"/>
                  </a:lnTo>
                </a:path>
                <a:path w="4237355" h="5714365">
                  <a:moveTo>
                    <a:pt x="19545" y="36299"/>
                  </a:moveTo>
                  <a:lnTo>
                    <a:pt x="7445" y="43745"/>
                  </a:lnTo>
                  <a:lnTo>
                    <a:pt x="3722" y="55844"/>
                  </a:lnTo>
                </a:path>
                <a:path w="4237355" h="5714365">
                  <a:moveTo>
                    <a:pt x="2397600" y="5713846"/>
                  </a:moveTo>
                  <a:lnTo>
                    <a:pt x="4236753" y="5713846"/>
                  </a:lnTo>
                </a:path>
              </a:pathLst>
            </a:custGeom>
            <a:ln w="5584">
              <a:solidFill>
                <a:srgbClr val="000000"/>
              </a:solidFill>
            </a:ln>
          </p:spPr>
          <p:txBody>
            <a:bodyPr wrap="square" lIns="0" tIns="0" rIns="0" bIns="0" rtlCol="0"/>
            <a:lstStyle/>
            <a:p>
              <a:endParaRPr sz="921"/>
            </a:p>
          </p:txBody>
        </p:sp>
        <p:pic>
          <p:nvPicPr>
            <p:cNvPr id="353" name="object 353"/>
            <p:cNvPicPr/>
            <p:nvPr/>
          </p:nvPicPr>
          <p:blipFill>
            <a:blip r:embed="rId214" cstate="print"/>
            <a:stretch>
              <a:fillRect/>
            </a:stretch>
          </p:blipFill>
          <p:spPr>
            <a:xfrm>
              <a:off x="16406249" y="6569200"/>
              <a:ext cx="109827" cy="161949"/>
            </a:xfrm>
            <a:prstGeom prst="rect">
              <a:avLst/>
            </a:prstGeom>
          </p:spPr>
        </p:pic>
        <p:pic>
          <p:nvPicPr>
            <p:cNvPr id="354" name="object 354"/>
            <p:cNvPicPr/>
            <p:nvPr/>
          </p:nvPicPr>
          <p:blipFill>
            <a:blip r:embed="rId215" cstate="print"/>
            <a:stretch>
              <a:fillRect/>
            </a:stretch>
          </p:blipFill>
          <p:spPr>
            <a:xfrm>
              <a:off x="16562614" y="6569200"/>
              <a:ext cx="102381" cy="161949"/>
            </a:xfrm>
            <a:prstGeom prst="rect">
              <a:avLst/>
            </a:prstGeom>
          </p:spPr>
        </p:pic>
        <p:sp>
          <p:nvSpPr>
            <p:cNvPr id="355" name="object 355"/>
            <p:cNvSpPr/>
            <p:nvPr/>
          </p:nvSpPr>
          <p:spPr>
            <a:xfrm>
              <a:off x="16714326" y="6571992"/>
              <a:ext cx="89535" cy="156845"/>
            </a:xfrm>
            <a:custGeom>
              <a:avLst/>
              <a:gdLst/>
              <a:ahLst/>
              <a:cxnLst/>
              <a:rect l="l" t="t" r="r" b="b"/>
              <a:pathLst>
                <a:path w="89534" h="156845">
                  <a:moveTo>
                    <a:pt x="0" y="0"/>
                  </a:moveTo>
                  <a:lnTo>
                    <a:pt x="0" y="156365"/>
                  </a:lnTo>
                </a:path>
                <a:path w="89534" h="156845">
                  <a:moveTo>
                    <a:pt x="7445" y="7445"/>
                  </a:moveTo>
                  <a:lnTo>
                    <a:pt x="7445" y="148919"/>
                  </a:lnTo>
                </a:path>
                <a:path w="89534" h="156845">
                  <a:moveTo>
                    <a:pt x="0" y="0"/>
                  </a:moveTo>
                  <a:lnTo>
                    <a:pt x="89351" y="0"/>
                  </a:lnTo>
                  <a:lnTo>
                    <a:pt x="89351" y="7445"/>
                  </a:lnTo>
                  <a:lnTo>
                    <a:pt x="7445" y="7445"/>
                  </a:lnTo>
                </a:path>
                <a:path w="89534" h="156845">
                  <a:moveTo>
                    <a:pt x="7445" y="74459"/>
                  </a:moveTo>
                  <a:lnTo>
                    <a:pt x="52121" y="74459"/>
                  </a:lnTo>
                  <a:lnTo>
                    <a:pt x="52121" y="81905"/>
                  </a:lnTo>
                  <a:lnTo>
                    <a:pt x="7445" y="81905"/>
                  </a:lnTo>
                </a:path>
                <a:path w="89534" h="156845">
                  <a:moveTo>
                    <a:pt x="7445" y="148919"/>
                  </a:moveTo>
                  <a:lnTo>
                    <a:pt x="89351" y="148919"/>
                  </a:lnTo>
                  <a:lnTo>
                    <a:pt x="89351" y="156365"/>
                  </a:lnTo>
                  <a:lnTo>
                    <a:pt x="0" y="156365"/>
                  </a:lnTo>
                </a:path>
              </a:pathLst>
            </a:custGeom>
            <a:ln w="5584">
              <a:solidFill>
                <a:srgbClr val="000000"/>
              </a:solidFill>
            </a:ln>
          </p:spPr>
          <p:txBody>
            <a:bodyPr wrap="square" lIns="0" tIns="0" rIns="0" bIns="0" rtlCol="0"/>
            <a:lstStyle/>
            <a:p>
              <a:endParaRPr sz="921"/>
            </a:p>
          </p:txBody>
        </p:sp>
        <p:pic>
          <p:nvPicPr>
            <p:cNvPr id="356" name="object 356"/>
            <p:cNvPicPr/>
            <p:nvPr/>
          </p:nvPicPr>
          <p:blipFill>
            <a:blip r:embed="rId216" cstate="print"/>
            <a:stretch>
              <a:fillRect/>
            </a:stretch>
          </p:blipFill>
          <p:spPr>
            <a:xfrm>
              <a:off x="16845561" y="6569200"/>
              <a:ext cx="117273" cy="161949"/>
            </a:xfrm>
            <a:prstGeom prst="rect">
              <a:avLst/>
            </a:prstGeom>
          </p:spPr>
        </p:pic>
        <p:sp>
          <p:nvSpPr>
            <p:cNvPr id="357" name="object 357"/>
            <p:cNvSpPr/>
            <p:nvPr/>
          </p:nvSpPr>
          <p:spPr>
            <a:xfrm>
              <a:off x="17012163" y="6571992"/>
              <a:ext cx="208915" cy="156845"/>
            </a:xfrm>
            <a:custGeom>
              <a:avLst/>
              <a:gdLst/>
              <a:ahLst/>
              <a:cxnLst/>
              <a:rect l="l" t="t" r="r" b="b"/>
              <a:pathLst>
                <a:path w="208915" h="156845">
                  <a:moveTo>
                    <a:pt x="7445" y="156365"/>
                  </a:moveTo>
                  <a:lnTo>
                    <a:pt x="7445" y="0"/>
                  </a:lnTo>
                  <a:lnTo>
                    <a:pt x="0" y="0"/>
                  </a:lnTo>
                  <a:lnTo>
                    <a:pt x="0" y="156365"/>
                  </a:lnTo>
                  <a:lnTo>
                    <a:pt x="7445" y="156365"/>
                  </a:lnTo>
                </a:path>
                <a:path w="208915" h="156845">
                  <a:moveTo>
                    <a:pt x="156365" y="0"/>
                  </a:moveTo>
                  <a:lnTo>
                    <a:pt x="67013" y="0"/>
                  </a:lnTo>
                  <a:lnTo>
                    <a:pt x="67013" y="156365"/>
                  </a:lnTo>
                  <a:lnTo>
                    <a:pt x="74459" y="156365"/>
                  </a:lnTo>
                  <a:lnTo>
                    <a:pt x="74459" y="7445"/>
                  </a:lnTo>
                  <a:lnTo>
                    <a:pt x="156365" y="7445"/>
                  </a:lnTo>
                  <a:lnTo>
                    <a:pt x="156365" y="0"/>
                  </a:lnTo>
                </a:path>
                <a:path w="208915" h="156845">
                  <a:moveTo>
                    <a:pt x="74459" y="74459"/>
                  </a:moveTo>
                  <a:lnTo>
                    <a:pt x="119135" y="74459"/>
                  </a:lnTo>
                  <a:lnTo>
                    <a:pt x="119135" y="81905"/>
                  </a:lnTo>
                  <a:lnTo>
                    <a:pt x="74459" y="81905"/>
                  </a:lnTo>
                </a:path>
                <a:path w="208915" h="156845">
                  <a:moveTo>
                    <a:pt x="208486" y="156365"/>
                  </a:moveTo>
                  <a:lnTo>
                    <a:pt x="208486" y="0"/>
                  </a:lnTo>
                  <a:lnTo>
                    <a:pt x="201041" y="0"/>
                  </a:lnTo>
                  <a:lnTo>
                    <a:pt x="201041" y="156365"/>
                  </a:lnTo>
                  <a:lnTo>
                    <a:pt x="208486" y="156365"/>
                  </a:lnTo>
                </a:path>
              </a:pathLst>
            </a:custGeom>
            <a:ln w="5584">
              <a:solidFill>
                <a:srgbClr val="000000"/>
              </a:solidFill>
            </a:ln>
          </p:spPr>
          <p:txBody>
            <a:bodyPr wrap="square" lIns="0" tIns="0" rIns="0" bIns="0" rtlCol="0"/>
            <a:lstStyle/>
            <a:p>
              <a:endParaRPr sz="921"/>
            </a:p>
          </p:txBody>
        </p:sp>
        <p:pic>
          <p:nvPicPr>
            <p:cNvPr id="358" name="object 358"/>
            <p:cNvPicPr/>
            <p:nvPr/>
          </p:nvPicPr>
          <p:blipFill>
            <a:blip r:embed="rId216" cstate="print"/>
            <a:stretch>
              <a:fillRect/>
            </a:stretch>
          </p:blipFill>
          <p:spPr>
            <a:xfrm>
              <a:off x="17269980" y="6569200"/>
              <a:ext cx="117273" cy="161949"/>
            </a:xfrm>
            <a:prstGeom prst="rect">
              <a:avLst/>
            </a:prstGeom>
          </p:spPr>
        </p:pic>
        <p:pic>
          <p:nvPicPr>
            <p:cNvPr id="359" name="object 359"/>
            <p:cNvPicPr/>
            <p:nvPr/>
          </p:nvPicPr>
          <p:blipFill>
            <a:blip r:embed="rId217" cstate="print"/>
            <a:stretch>
              <a:fillRect/>
            </a:stretch>
          </p:blipFill>
          <p:spPr>
            <a:xfrm>
              <a:off x="17418900" y="6569200"/>
              <a:ext cx="124719" cy="161949"/>
            </a:xfrm>
            <a:prstGeom prst="rect">
              <a:avLst/>
            </a:prstGeom>
          </p:spPr>
        </p:pic>
        <p:sp>
          <p:nvSpPr>
            <p:cNvPr id="360" name="object 360"/>
            <p:cNvSpPr/>
            <p:nvPr/>
          </p:nvSpPr>
          <p:spPr>
            <a:xfrm>
              <a:off x="17570612" y="6571992"/>
              <a:ext cx="149225" cy="156845"/>
            </a:xfrm>
            <a:custGeom>
              <a:avLst/>
              <a:gdLst/>
              <a:ahLst/>
              <a:cxnLst/>
              <a:rect l="l" t="t" r="r" b="b"/>
              <a:pathLst>
                <a:path w="149225" h="156845">
                  <a:moveTo>
                    <a:pt x="44675" y="7445"/>
                  </a:moveTo>
                  <a:lnTo>
                    <a:pt x="44675" y="156365"/>
                  </a:lnTo>
                  <a:lnTo>
                    <a:pt x="52121" y="156365"/>
                  </a:lnTo>
                  <a:lnTo>
                    <a:pt x="52121" y="7445"/>
                  </a:lnTo>
                </a:path>
                <a:path w="149225" h="156845">
                  <a:moveTo>
                    <a:pt x="96797" y="7445"/>
                  </a:moveTo>
                  <a:lnTo>
                    <a:pt x="0" y="7445"/>
                  </a:lnTo>
                  <a:lnTo>
                    <a:pt x="0" y="0"/>
                  </a:lnTo>
                  <a:lnTo>
                    <a:pt x="96797" y="0"/>
                  </a:lnTo>
                  <a:lnTo>
                    <a:pt x="96797" y="7445"/>
                  </a:lnTo>
                </a:path>
                <a:path w="149225" h="156845">
                  <a:moveTo>
                    <a:pt x="148919" y="156365"/>
                  </a:moveTo>
                  <a:lnTo>
                    <a:pt x="148919" y="0"/>
                  </a:lnTo>
                  <a:lnTo>
                    <a:pt x="141473" y="0"/>
                  </a:lnTo>
                  <a:lnTo>
                    <a:pt x="141473" y="156365"/>
                  </a:lnTo>
                  <a:lnTo>
                    <a:pt x="148919" y="156365"/>
                  </a:lnTo>
                </a:path>
              </a:pathLst>
            </a:custGeom>
            <a:ln w="5584">
              <a:solidFill>
                <a:srgbClr val="000000"/>
              </a:solidFill>
            </a:ln>
          </p:spPr>
          <p:txBody>
            <a:bodyPr wrap="square" lIns="0" tIns="0" rIns="0" bIns="0" rtlCol="0"/>
            <a:lstStyle/>
            <a:p>
              <a:endParaRPr sz="921"/>
            </a:p>
          </p:txBody>
        </p:sp>
        <p:pic>
          <p:nvPicPr>
            <p:cNvPr id="361" name="object 361"/>
            <p:cNvPicPr/>
            <p:nvPr/>
          </p:nvPicPr>
          <p:blipFill>
            <a:blip r:embed="rId218" cstate="print"/>
            <a:stretch>
              <a:fillRect/>
            </a:stretch>
          </p:blipFill>
          <p:spPr>
            <a:xfrm>
              <a:off x="17768860" y="6569200"/>
              <a:ext cx="124719" cy="161949"/>
            </a:xfrm>
            <a:prstGeom prst="rect">
              <a:avLst/>
            </a:prstGeom>
          </p:spPr>
        </p:pic>
        <p:pic>
          <p:nvPicPr>
            <p:cNvPr id="362" name="object 362"/>
            <p:cNvPicPr/>
            <p:nvPr/>
          </p:nvPicPr>
          <p:blipFill>
            <a:blip r:embed="rId49" cstate="print"/>
            <a:stretch>
              <a:fillRect/>
            </a:stretch>
          </p:blipFill>
          <p:spPr>
            <a:xfrm>
              <a:off x="17940118" y="6569200"/>
              <a:ext cx="109827" cy="161949"/>
            </a:xfrm>
            <a:prstGeom prst="rect">
              <a:avLst/>
            </a:prstGeom>
          </p:spPr>
        </p:pic>
        <p:pic>
          <p:nvPicPr>
            <p:cNvPr id="363" name="object 363"/>
            <p:cNvPicPr/>
            <p:nvPr/>
          </p:nvPicPr>
          <p:blipFill>
            <a:blip r:embed="rId214" cstate="print"/>
            <a:stretch>
              <a:fillRect/>
            </a:stretch>
          </p:blipFill>
          <p:spPr>
            <a:xfrm>
              <a:off x="18096482" y="6569200"/>
              <a:ext cx="109827" cy="161949"/>
            </a:xfrm>
            <a:prstGeom prst="rect">
              <a:avLst/>
            </a:prstGeom>
          </p:spPr>
        </p:pic>
        <p:pic>
          <p:nvPicPr>
            <p:cNvPr id="364" name="object 364"/>
            <p:cNvPicPr/>
            <p:nvPr/>
          </p:nvPicPr>
          <p:blipFill>
            <a:blip r:embed="rId219" cstate="print"/>
            <a:stretch>
              <a:fillRect/>
            </a:stretch>
          </p:blipFill>
          <p:spPr>
            <a:xfrm>
              <a:off x="16513284" y="6829809"/>
              <a:ext cx="68875" cy="99589"/>
            </a:xfrm>
            <a:prstGeom prst="rect">
              <a:avLst/>
            </a:prstGeom>
          </p:spPr>
        </p:pic>
        <p:pic>
          <p:nvPicPr>
            <p:cNvPr id="365" name="object 365"/>
            <p:cNvPicPr/>
            <p:nvPr/>
          </p:nvPicPr>
          <p:blipFill>
            <a:blip r:embed="rId220" cstate="print"/>
            <a:stretch>
              <a:fillRect/>
            </a:stretch>
          </p:blipFill>
          <p:spPr>
            <a:xfrm>
              <a:off x="16602637" y="6829809"/>
              <a:ext cx="68875" cy="99589"/>
            </a:xfrm>
            <a:prstGeom prst="rect">
              <a:avLst/>
            </a:prstGeom>
          </p:spPr>
        </p:pic>
        <p:sp>
          <p:nvSpPr>
            <p:cNvPr id="366" name="object 366"/>
            <p:cNvSpPr/>
            <p:nvPr/>
          </p:nvSpPr>
          <p:spPr>
            <a:xfrm>
              <a:off x="16708742" y="6832601"/>
              <a:ext cx="22860" cy="94615"/>
            </a:xfrm>
            <a:custGeom>
              <a:avLst/>
              <a:gdLst/>
              <a:ahLst/>
              <a:cxnLst/>
              <a:rect l="l" t="t" r="r" b="b"/>
              <a:pathLst>
                <a:path w="22859" h="94615">
                  <a:moveTo>
                    <a:pt x="22337" y="94005"/>
                  </a:moveTo>
                  <a:lnTo>
                    <a:pt x="17684" y="94005"/>
                  </a:lnTo>
                  <a:lnTo>
                    <a:pt x="17684" y="8376"/>
                  </a:lnTo>
                  <a:lnTo>
                    <a:pt x="8376" y="17684"/>
                  </a:lnTo>
                  <a:lnTo>
                    <a:pt x="0" y="22337"/>
                  </a:lnTo>
                  <a:lnTo>
                    <a:pt x="0" y="17684"/>
                  </a:lnTo>
                  <a:lnTo>
                    <a:pt x="8376" y="13030"/>
                  </a:lnTo>
                  <a:lnTo>
                    <a:pt x="22337" y="0"/>
                  </a:lnTo>
                  <a:lnTo>
                    <a:pt x="22337" y="94005"/>
                  </a:lnTo>
                </a:path>
              </a:pathLst>
            </a:custGeom>
            <a:ln w="5584">
              <a:solidFill>
                <a:srgbClr val="000000"/>
              </a:solidFill>
            </a:ln>
          </p:spPr>
          <p:txBody>
            <a:bodyPr wrap="square" lIns="0" tIns="0" rIns="0" bIns="0" rtlCol="0"/>
            <a:lstStyle/>
            <a:p>
              <a:endParaRPr sz="921"/>
            </a:p>
          </p:txBody>
        </p:sp>
        <p:pic>
          <p:nvPicPr>
            <p:cNvPr id="367" name="object 367"/>
            <p:cNvPicPr/>
            <p:nvPr/>
          </p:nvPicPr>
          <p:blipFill>
            <a:blip r:embed="rId221" cstate="print"/>
            <a:stretch>
              <a:fillRect/>
            </a:stretch>
          </p:blipFill>
          <p:spPr>
            <a:xfrm>
              <a:off x="16879998" y="6829809"/>
              <a:ext cx="77251" cy="99589"/>
            </a:xfrm>
            <a:prstGeom prst="rect">
              <a:avLst/>
            </a:prstGeom>
          </p:spPr>
        </p:pic>
        <p:pic>
          <p:nvPicPr>
            <p:cNvPr id="368" name="object 368"/>
            <p:cNvPicPr/>
            <p:nvPr/>
          </p:nvPicPr>
          <p:blipFill>
            <a:blip r:embed="rId222" cstate="print"/>
            <a:stretch>
              <a:fillRect/>
            </a:stretch>
          </p:blipFill>
          <p:spPr>
            <a:xfrm>
              <a:off x="16982381" y="6829809"/>
              <a:ext cx="77251" cy="99589"/>
            </a:xfrm>
            <a:prstGeom prst="rect">
              <a:avLst/>
            </a:prstGeom>
          </p:spPr>
        </p:pic>
        <p:sp>
          <p:nvSpPr>
            <p:cNvPr id="369" name="object 369"/>
            <p:cNvSpPr/>
            <p:nvPr/>
          </p:nvSpPr>
          <p:spPr>
            <a:xfrm>
              <a:off x="17088486" y="6832601"/>
              <a:ext cx="209550" cy="94615"/>
            </a:xfrm>
            <a:custGeom>
              <a:avLst/>
              <a:gdLst/>
              <a:ahLst/>
              <a:cxnLst/>
              <a:rect l="l" t="t" r="r" b="b"/>
              <a:pathLst>
                <a:path w="209550" h="94615">
                  <a:moveTo>
                    <a:pt x="0" y="0"/>
                  </a:moveTo>
                  <a:lnTo>
                    <a:pt x="0" y="94005"/>
                  </a:lnTo>
                </a:path>
                <a:path w="209550" h="94615">
                  <a:moveTo>
                    <a:pt x="4653" y="4653"/>
                  </a:moveTo>
                  <a:lnTo>
                    <a:pt x="4653" y="89351"/>
                  </a:lnTo>
                </a:path>
                <a:path w="209550" h="94615">
                  <a:moveTo>
                    <a:pt x="0" y="0"/>
                  </a:moveTo>
                  <a:lnTo>
                    <a:pt x="35368" y="0"/>
                  </a:lnTo>
                  <a:lnTo>
                    <a:pt x="49329" y="4653"/>
                  </a:lnTo>
                  <a:lnTo>
                    <a:pt x="53052" y="8376"/>
                  </a:lnTo>
                  <a:lnTo>
                    <a:pt x="57706" y="17684"/>
                  </a:lnTo>
                  <a:lnTo>
                    <a:pt x="57706" y="30714"/>
                  </a:lnTo>
                  <a:lnTo>
                    <a:pt x="53052" y="40022"/>
                  </a:lnTo>
                  <a:lnTo>
                    <a:pt x="49329" y="44675"/>
                  </a:lnTo>
                  <a:lnTo>
                    <a:pt x="35368" y="49329"/>
                  </a:lnTo>
                </a:path>
                <a:path w="209550" h="94615">
                  <a:moveTo>
                    <a:pt x="4653" y="4653"/>
                  </a:moveTo>
                  <a:lnTo>
                    <a:pt x="35368" y="4653"/>
                  </a:lnTo>
                  <a:lnTo>
                    <a:pt x="49329" y="8376"/>
                  </a:lnTo>
                  <a:lnTo>
                    <a:pt x="53052" y="17684"/>
                  </a:lnTo>
                  <a:lnTo>
                    <a:pt x="53052" y="30714"/>
                  </a:lnTo>
                  <a:lnTo>
                    <a:pt x="49329" y="40022"/>
                  </a:lnTo>
                  <a:lnTo>
                    <a:pt x="35368" y="44675"/>
                  </a:lnTo>
                  <a:lnTo>
                    <a:pt x="4653" y="44675"/>
                  </a:lnTo>
                </a:path>
                <a:path w="209550" h="94615">
                  <a:moveTo>
                    <a:pt x="35368" y="44675"/>
                  </a:moveTo>
                  <a:lnTo>
                    <a:pt x="49329" y="49329"/>
                  </a:lnTo>
                  <a:lnTo>
                    <a:pt x="53052" y="53052"/>
                  </a:lnTo>
                  <a:lnTo>
                    <a:pt x="57706" y="62359"/>
                  </a:lnTo>
                  <a:lnTo>
                    <a:pt x="57706" y="75390"/>
                  </a:lnTo>
                  <a:lnTo>
                    <a:pt x="53052" y="84697"/>
                  </a:lnTo>
                  <a:lnTo>
                    <a:pt x="49329" y="89351"/>
                  </a:lnTo>
                  <a:lnTo>
                    <a:pt x="35368" y="94005"/>
                  </a:lnTo>
                  <a:lnTo>
                    <a:pt x="0" y="94005"/>
                  </a:lnTo>
                </a:path>
                <a:path w="209550" h="94615">
                  <a:moveTo>
                    <a:pt x="4653" y="49329"/>
                  </a:moveTo>
                  <a:lnTo>
                    <a:pt x="35368" y="49329"/>
                  </a:lnTo>
                  <a:lnTo>
                    <a:pt x="49329" y="53052"/>
                  </a:lnTo>
                  <a:lnTo>
                    <a:pt x="53052" y="62359"/>
                  </a:lnTo>
                  <a:lnTo>
                    <a:pt x="53052" y="75390"/>
                  </a:lnTo>
                  <a:lnTo>
                    <a:pt x="49329" y="84697"/>
                  </a:lnTo>
                  <a:lnTo>
                    <a:pt x="35368" y="89351"/>
                  </a:lnTo>
                  <a:lnTo>
                    <a:pt x="4653" y="89351"/>
                  </a:lnTo>
                </a:path>
                <a:path w="209550" h="94615">
                  <a:moveTo>
                    <a:pt x="94005" y="94005"/>
                  </a:moveTo>
                  <a:lnTo>
                    <a:pt x="94005" y="0"/>
                  </a:lnTo>
                  <a:lnTo>
                    <a:pt x="89351" y="0"/>
                  </a:lnTo>
                  <a:lnTo>
                    <a:pt x="89351" y="94005"/>
                  </a:lnTo>
                  <a:lnTo>
                    <a:pt x="94005" y="94005"/>
                  </a:lnTo>
                </a:path>
                <a:path w="209550" h="94615">
                  <a:moveTo>
                    <a:pt x="129373" y="94005"/>
                  </a:moveTo>
                  <a:lnTo>
                    <a:pt x="129373" y="0"/>
                  </a:lnTo>
                  <a:lnTo>
                    <a:pt x="134027" y="0"/>
                  </a:lnTo>
                  <a:lnTo>
                    <a:pt x="134027" y="89351"/>
                  </a:lnTo>
                  <a:lnTo>
                    <a:pt x="183356" y="89351"/>
                  </a:lnTo>
                  <a:lnTo>
                    <a:pt x="183356" y="94005"/>
                  </a:lnTo>
                  <a:lnTo>
                    <a:pt x="129373" y="94005"/>
                  </a:lnTo>
                </a:path>
                <a:path w="209550" h="94615">
                  <a:moveTo>
                    <a:pt x="209417" y="94005"/>
                  </a:moveTo>
                  <a:lnTo>
                    <a:pt x="209417" y="0"/>
                  </a:lnTo>
                  <a:lnTo>
                    <a:pt x="205694" y="0"/>
                  </a:lnTo>
                  <a:lnTo>
                    <a:pt x="205694" y="94005"/>
                  </a:lnTo>
                  <a:lnTo>
                    <a:pt x="209417" y="94005"/>
                  </a:lnTo>
                </a:path>
              </a:pathLst>
            </a:custGeom>
            <a:ln w="5584">
              <a:solidFill>
                <a:srgbClr val="000000"/>
              </a:solidFill>
            </a:ln>
          </p:spPr>
          <p:txBody>
            <a:bodyPr wrap="square" lIns="0" tIns="0" rIns="0" bIns="0" rtlCol="0"/>
            <a:lstStyle/>
            <a:p>
              <a:endParaRPr sz="921"/>
            </a:p>
          </p:txBody>
        </p:sp>
        <p:pic>
          <p:nvPicPr>
            <p:cNvPr id="370" name="object 370"/>
            <p:cNvPicPr/>
            <p:nvPr/>
          </p:nvPicPr>
          <p:blipFill>
            <a:blip r:embed="rId223" cstate="print"/>
            <a:stretch>
              <a:fillRect/>
            </a:stretch>
          </p:blipFill>
          <p:spPr>
            <a:xfrm>
              <a:off x="17326757" y="6829809"/>
              <a:ext cx="238270" cy="99589"/>
            </a:xfrm>
            <a:prstGeom prst="rect">
              <a:avLst/>
            </a:prstGeom>
          </p:spPr>
        </p:pic>
        <p:sp>
          <p:nvSpPr>
            <p:cNvPr id="371" name="object 371"/>
            <p:cNvSpPr/>
            <p:nvPr/>
          </p:nvSpPr>
          <p:spPr>
            <a:xfrm>
              <a:off x="17588296" y="6832601"/>
              <a:ext cx="5080" cy="94615"/>
            </a:xfrm>
            <a:custGeom>
              <a:avLst/>
              <a:gdLst/>
              <a:ahLst/>
              <a:cxnLst/>
              <a:rect l="l" t="t" r="r" b="b"/>
              <a:pathLst>
                <a:path w="5080" h="94615">
                  <a:moveTo>
                    <a:pt x="4653" y="94005"/>
                  </a:moveTo>
                  <a:lnTo>
                    <a:pt x="4653" y="0"/>
                  </a:lnTo>
                  <a:lnTo>
                    <a:pt x="0" y="0"/>
                  </a:lnTo>
                  <a:lnTo>
                    <a:pt x="0" y="94005"/>
                  </a:lnTo>
                  <a:lnTo>
                    <a:pt x="4653" y="94005"/>
                  </a:lnTo>
                </a:path>
              </a:pathLst>
            </a:custGeom>
            <a:ln w="5584">
              <a:solidFill>
                <a:srgbClr val="000000"/>
              </a:solidFill>
            </a:ln>
          </p:spPr>
          <p:txBody>
            <a:bodyPr wrap="square" lIns="0" tIns="0" rIns="0" bIns="0" rtlCol="0"/>
            <a:lstStyle/>
            <a:p>
              <a:endParaRPr sz="921"/>
            </a:p>
          </p:txBody>
        </p:sp>
        <p:pic>
          <p:nvPicPr>
            <p:cNvPr id="372" name="object 372"/>
            <p:cNvPicPr/>
            <p:nvPr/>
          </p:nvPicPr>
          <p:blipFill>
            <a:blip r:embed="rId224" cstate="print"/>
            <a:stretch>
              <a:fillRect/>
            </a:stretch>
          </p:blipFill>
          <p:spPr>
            <a:xfrm>
              <a:off x="17621802" y="6829809"/>
              <a:ext cx="77251" cy="99589"/>
            </a:xfrm>
            <a:prstGeom prst="rect">
              <a:avLst/>
            </a:prstGeom>
          </p:spPr>
        </p:pic>
        <p:pic>
          <p:nvPicPr>
            <p:cNvPr id="373" name="object 373"/>
            <p:cNvPicPr/>
            <p:nvPr/>
          </p:nvPicPr>
          <p:blipFill>
            <a:blip r:embed="rId82" cstate="print"/>
            <a:stretch>
              <a:fillRect/>
            </a:stretch>
          </p:blipFill>
          <p:spPr>
            <a:xfrm>
              <a:off x="17724184" y="6829809"/>
              <a:ext cx="67944" cy="99589"/>
            </a:xfrm>
            <a:prstGeom prst="rect">
              <a:avLst/>
            </a:prstGeom>
          </p:spPr>
        </p:pic>
        <p:pic>
          <p:nvPicPr>
            <p:cNvPr id="374" name="object 374"/>
            <p:cNvPicPr/>
            <p:nvPr/>
          </p:nvPicPr>
          <p:blipFill>
            <a:blip r:embed="rId225" cstate="print"/>
            <a:stretch>
              <a:fillRect/>
            </a:stretch>
          </p:blipFill>
          <p:spPr>
            <a:xfrm>
              <a:off x="16513284" y="7006650"/>
              <a:ext cx="68875" cy="99589"/>
            </a:xfrm>
            <a:prstGeom prst="rect">
              <a:avLst/>
            </a:prstGeom>
          </p:spPr>
        </p:pic>
        <p:pic>
          <p:nvPicPr>
            <p:cNvPr id="375" name="object 375"/>
            <p:cNvPicPr/>
            <p:nvPr/>
          </p:nvPicPr>
          <p:blipFill>
            <a:blip r:embed="rId226" cstate="print"/>
            <a:stretch>
              <a:fillRect/>
            </a:stretch>
          </p:blipFill>
          <p:spPr>
            <a:xfrm>
              <a:off x="16602637" y="7006650"/>
              <a:ext cx="68875" cy="99589"/>
            </a:xfrm>
            <a:prstGeom prst="rect">
              <a:avLst/>
            </a:prstGeom>
          </p:spPr>
        </p:pic>
        <p:pic>
          <p:nvPicPr>
            <p:cNvPr id="376" name="object 376"/>
            <p:cNvPicPr/>
            <p:nvPr/>
          </p:nvPicPr>
          <p:blipFill>
            <a:blip r:embed="rId227" cstate="print"/>
            <a:stretch>
              <a:fillRect/>
            </a:stretch>
          </p:blipFill>
          <p:spPr>
            <a:xfrm>
              <a:off x="16691988" y="7006650"/>
              <a:ext cx="68875" cy="99589"/>
            </a:xfrm>
            <a:prstGeom prst="rect">
              <a:avLst/>
            </a:prstGeom>
          </p:spPr>
        </p:pic>
        <p:pic>
          <p:nvPicPr>
            <p:cNvPr id="377" name="object 377"/>
            <p:cNvPicPr/>
            <p:nvPr/>
          </p:nvPicPr>
          <p:blipFill>
            <a:blip r:embed="rId228" cstate="print"/>
            <a:stretch>
              <a:fillRect/>
            </a:stretch>
          </p:blipFill>
          <p:spPr>
            <a:xfrm>
              <a:off x="16875344" y="7006650"/>
              <a:ext cx="67944" cy="99589"/>
            </a:xfrm>
            <a:prstGeom prst="rect">
              <a:avLst/>
            </a:prstGeom>
          </p:spPr>
        </p:pic>
        <p:sp>
          <p:nvSpPr>
            <p:cNvPr id="378" name="object 378"/>
            <p:cNvSpPr/>
            <p:nvPr/>
          </p:nvSpPr>
          <p:spPr>
            <a:xfrm>
              <a:off x="16972143" y="7009442"/>
              <a:ext cx="527050" cy="94615"/>
            </a:xfrm>
            <a:custGeom>
              <a:avLst/>
              <a:gdLst/>
              <a:ahLst/>
              <a:cxnLst/>
              <a:rect l="l" t="t" r="r" b="b"/>
              <a:pathLst>
                <a:path w="527050" h="94615">
                  <a:moveTo>
                    <a:pt x="4653" y="94005"/>
                  </a:moveTo>
                  <a:lnTo>
                    <a:pt x="4653" y="0"/>
                  </a:lnTo>
                  <a:lnTo>
                    <a:pt x="0" y="0"/>
                  </a:lnTo>
                  <a:lnTo>
                    <a:pt x="0" y="94005"/>
                  </a:lnTo>
                  <a:lnTo>
                    <a:pt x="4653" y="94005"/>
                  </a:lnTo>
                </a:path>
                <a:path w="527050" h="94615">
                  <a:moveTo>
                    <a:pt x="57706" y="4653"/>
                  </a:moveTo>
                  <a:lnTo>
                    <a:pt x="57706" y="94005"/>
                  </a:lnTo>
                  <a:lnTo>
                    <a:pt x="62359" y="94005"/>
                  </a:lnTo>
                  <a:lnTo>
                    <a:pt x="62359" y="4653"/>
                  </a:lnTo>
                </a:path>
                <a:path w="527050" h="94615">
                  <a:moveTo>
                    <a:pt x="89351" y="4653"/>
                  </a:moveTo>
                  <a:lnTo>
                    <a:pt x="31645" y="4653"/>
                  </a:lnTo>
                  <a:lnTo>
                    <a:pt x="31645" y="0"/>
                  </a:lnTo>
                  <a:lnTo>
                    <a:pt x="89351" y="0"/>
                  </a:lnTo>
                  <a:lnTo>
                    <a:pt x="89351" y="4653"/>
                  </a:lnTo>
                </a:path>
                <a:path w="527050" h="94615">
                  <a:moveTo>
                    <a:pt x="116343" y="0"/>
                  </a:moveTo>
                  <a:lnTo>
                    <a:pt x="116343" y="94005"/>
                  </a:lnTo>
                </a:path>
                <a:path w="527050" h="94615">
                  <a:moveTo>
                    <a:pt x="120996" y="4653"/>
                  </a:moveTo>
                  <a:lnTo>
                    <a:pt x="120996" y="89351"/>
                  </a:lnTo>
                </a:path>
                <a:path w="527050" h="94615">
                  <a:moveTo>
                    <a:pt x="116343" y="0"/>
                  </a:moveTo>
                  <a:lnTo>
                    <a:pt x="169395" y="0"/>
                  </a:lnTo>
                  <a:lnTo>
                    <a:pt x="169395" y="4653"/>
                  </a:lnTo>
                  <a:lnTo>
                    <a:pt x="120996" y="4653"/>
                  </a:lnTo>
                </a:path>
                <a:path w="527050" h="94615">
                  <a:moveTo>
                    <a:pt x="120996" y="44675"/>
                  </a:moveTo>
                  <a:lnTo>
                    <a:pt x="147057" y="44675"/>
                  </a:lnTo>
                  <a:lnTo>
                    <a:pt x="147057" y="49329"/>
                  </a:lnTo>
                  <a:lnTo>
                    <a:pt x="120996" y="49329"/>
                  </a:lnTo>
                </a:path>
                <a:path w="527050" h="94615">
                  <a:moveTo>
                    <a:pt x="120996" y="89351"/>
                  </a:moveTo>
                  <a:lnTo>
                    <a:pt x="169395" y="89351"/>
                  </a:lnTo>
                  <a:lnTo>
                    <a:pt x="169395" y="94005"/>
                  </a:lnTo>
                  <a:lnTo>
                    <a:pt x="116343" y="94005"/>
                  </a:lnTo>
                </a:path>
                <a:path w="527050" h="94615">
                  <a:moveTo>
                    <a:pt x="299700" y="49329"/>
                  </a:moveTo>
                  <a:lnTo>
                    <a:pt x="335068" y="49329"/>
                  </a:lnTo>
                  <a:lnTo>
                    <a:pt x="344375" y="44675"/>
                  </a:lnTo>
                  <a:lnTo>
                    <a:pt x="348098" y="40022"/>
                  </a:lnTo>
                  <a:lnTo>
                    <a:pt x="352752" y="31645"/>
                  </a:lnTo>
                  <a:lnTo>
                    <a:pt x="352752" y="17684"/>
                  </a:lnTo>
                  <a:lnTo>
                    <a:pt x="348098" y="9307"/>
                  </a:lnTo>
                  <a:lnTo>
                    <a:pt x="344375" y="4653"/>
                  </a:lnTo>
                  <a:lnTo>
                    <a:pt x="335068" y="0"/>
                  </a:lnTo>
                  <a:lnTo>
                    <a:pt x="295046" y="0"/>
                  </a:lnTo>
                  <a:lnTo>
                    <a:pt x="295046" y="94005"/>
                  </a:lnTo>
                  <a:lnTo>
                    <a:pt x="299700" y="94005"/>
                  </a:lnTo>
                  <a:lnTo>
                    <a:pt x="299700" y="4653"/>
                  </a:lnTo>
                  <a:lnTo>
                    <a:pt x="335068" y="4653"/>
                  </a:lnTo>
                  <a:lnTo>
                    <a:pt x="344375" y="9307"/>
                  </a:lnTo>
                  <a:lnTo>
                    <a:pt x="348098" y="17684"/>
                  </a:lnTo>
                  <a:lnTo>
                    <a:pt x="348098" y="31645"/>
                  </a:lnTo>
                  <a:lnTo>
                    <a:pt x="344375" y="40022"/>
                  </a:lnTo>
                  <a:lnTo>
                    <a:pt x="335068" y="44675"/>
                  </a:lnTo>
                  <a:lnTo>
                    <a:pt x="299700" y="44675"/>
                  </a:lnTo>
                </a:path>
                <a:path w="527050" h="94615">
                  <a:moveTo>
                    <a:pt x="389051" y="49329"/>
                  </a:moveTo>
                  <a:lnTo>
                    <a:pt x="419766" y="49329"/>
                  </a:lnTo>
                  <a:lnTo>
                    <a:pt x="433727" y="44675"/>
                  </a:lnTo>
                  <a:lnTo>
                    <a:pt x="437450" y="40022"/>
                  </a:lnTo>
                  <a:lnTo>
                    <a:pt x="442104" y="31645"/>
                  </a:lnTo>
                  <a:lnTo>
                    <a:pt x="442104" y="17684"/>
                  </a:lnTo>
                  <a:lnTo>
                    <a:pt x="437450" y="9307"/>
                  </a:lnTo>
                  <a:lnTo>
                    <a:pt x="433727" y="4653"/>
                  </a:lnTo>
                  <a:lnTo>
                    <a:pt x="419766" y="0"/>
                  </a:lnTo>
                  <a:lnTo>
                    <a:pt x="384397" y="0"/>
                  </a:lnTo>
                  <a:lnTo>
                    <a:pt x="384397" y="94005"/>
                  </a:lnTo>
                  <a:lnTo>
                    <a:pt x="389051" y="94005"/>
                  </a:lnTo>
                  <a:lnTo>
                    <a:pt x="389051" y="4653"/>
                  </a:lnTo>
                  <a:lnTo>
                    <a:pt x="419766" y="4653"/>
                  </a:lnTo>
                  <a:lnTo>
                    <a:pt x="433727" y="9307"/>
                  </a:lnTo>
                  <a:lnTo>
                    <a:pt x="437450" y="17684"/>
                  </a:lnTo>
                  <a:lnTo>
                    <a:pt x="437450" y="31645"/>
                  </a:lnTo>
                  <a:lnTo>
                    <a:pt x="433727" y="40022"/>
                  </a:lnTo>
                  <a:lnTo>
                    <a:pt x="419766" y="44675"/>
                  </a:lnTo>
                  <a:lnTo>
                    <a:pt x="389051" y="44675"/>
                  </a:lnTo>
                </a:path>
                <a:path w="527050" h="94615">
                  <a:moveTo>
                    <a:pt x="411389" y="49329"/>
                  </a:moveTo>
                  <a:lnTo>
                    <a:pt x="437450" y="94005"/>
                  </a:lnTo>
                  <a:lnTo>
                    <a:pt x="442104" y="94005"/>
                  </a:lnTo>
                  <a:lnTo>
                    <a:pt x="415112" y="49329"/>
                  </a:lnTo>
                </a:path>
                <a:path w="527050" h="94615">
                  <a:moveTo>
                    <a:pt x="473749" y="0"/>
                  </a:moveTo>
                  <a:lnTo>
                    <a:pt x="473749" y="94005"/>
                  </a:lnTo>
                </a:path>
                <a:path w="527050" h="94615">
                  <a:moveTo>
                    <a:pt x="478403" y="4653"/>
                  </a:moveTo>
                  <a:lnTo>
                    <a:pt x="478403" y="89351"/>
                  </a:lnTo>
                </a:path>
                <a:path w="527050" h="94615">
                  <a:moveTo>
                    <a:pt x="473749" y="0"/>
                  </a:moveTo>
                  <a:lnTo>
                    <a:pt x="526801" y="0"/>
                  </a:lnTo>
                  <a:lnTo>
                    <a:pt x="526801" y="4653"/>
                  </a:lnTo>
                  <a:lnTo>
                    <a:pt x="478403" y="4653"/>
                  </a:lnTo>
                </a:path>
                <a:path w="527050" h="94615">
                  <a:moveTo>
                    <a:pt x="478403" y="44675"/>
                  </a:moveTo>
                  <a:lnTo>
                    <a:pt x="504464" y="44675"/>
                  </a:lnTo>
                  <a:lnTo>
                    <a:pt x="504464" y="49329"/>
                  </a:lnTo>
                  <a:lnTo>
                    <a:pt x="478403" y="49329"/>
                  </a:lnTo>
                </a:path>
                <a:path w="527050" h="94615">
                  <a:moveTo>
                    <a:pt x="478403" y="89351"/>
                  </a:moveTo>
                  <a:lnTo>
                    <a:pt x="526801" y="89351"/>
                  </a:lnTo>
                  <a:lnTo>
                    <a:pt x="526801" y="94005"/>
                  </a:lnTo>
                  <a:lnTo>
                    <a:pt x="473749" y="94005"/>
                  </a:lnTo>
                </a:path>
              </a:pathLst>
            </a:custGeom>
            <a:ln w="5584">
              <a:solidFill>
                <a:srgbClr val="000000"/>
              </a:solidFill>
            </a:ln>
          </p:spPr>
          <p:txBody>
            <a:bodyPr wrap="square" lIns="0" tIns="0" rIns="0" bIns="0" rtlCol="0"/>
            <a:lstStyle/>
            <a:p>
              <a:endParaRPr sz="921"/>
            </a:p>
          </p:txBody>
        </p:sp>
        <p:pic>
          <p:nvPicPr>
            <p:cNvPr id="379" name="object 379"/>
            <p:cNvPicPr/>
            <p:nvPr/>
          </p:nvPicPr>
          <p:blipFill>
            <a:blip r:embed="rId229" cstate="print"/>
            <a:stretch>
              <a:fillRect/>
            </a:stretch>
          </p:blipFill>
          <p:spPr>
            <a:xfrm>
              <a:off x="17527797" y="7006650"/>
              <a:ext cx="157295" cy="99589"/>
            </a:xfrm>
            <a:prstGeom prst="rect">
              <a:avLst/>
            </a:prstGeom>
          </p:spPr>
        </p:pic>
        <p:pic>
          <p:nvPicPr>
            <p:cNvPr id="380" name="object 380"/>
            <p:cNvPicPr/>
            <p:nvPr/>
          </p:nvPicPr>
          <p:blipFill>
            <a:blip r:embed="rId230" cstate="print"/>
            <a:stretch>
              <a:fillRect/>
            </a:stretch>
          </p:blipFill>
          <p:spPr>
            <a:xfrm>
              <a:off x="17706499" y="7006650"/>
              <a:ext cx="233617" cy="99589"/>
            </a:xfrm>
            <a:prstGeom prst="rect">
              <a:avLst/>
            </a:prstGeom>
          </p:spPr>
        </p:pic>
        <p:sp>
          <p:nvSpPr>
            <p:cNvPr id="381" name="object 381"/>
            <p:cNvSpPr/>
            <p:nvPr/>
          </p:nvSpPr>
          <p:spPr>
            <a:xfrm>
              <a:off x="17964316" y="7009442"/>
              <a:ext cx="3810" cy="94615"/>
            </a:xfrm>
            <a:custGeom>
              <a:avLst/>
              <a:gdLst/>
              <a:ahLst/>
              <a:cxnLst/>
              <a:rect l="l" t="t" r="r" b="b"/>
              <a:pathLst>
                <a:path w="3809" h="94615">
                  <a:moveTo>
                    <a:pt x="3722" y="94005"/>
                  </a:moveTo>
                  <a:lnTo>
                    <a:pt x="3722" y="0"/>
                  </a:lnTo>
                  <a:lnTo>
                    <a:pt x="0" y="0"/>
                  </a:lnTo>
                  <a:lnTo>
                    <a:pt x="0" y="94005"/>
                  </a:lnTo>
                  <a:lnTo>
                    <a:pt x="3722" y="94005"/>
                  </a:lnTo>
                </a:path>
              </a:pathLst>
            </a:custGeom>
            <a:ln w="5584">
              <a:solidFill>
                <a:srgbClr val="000000"/>
              </a:solidFill>
            </a:ln>
          </p:spPr>
          <p:txBody>
            <a:bodyPr wrap="square" lIns="0" tIns="0" rIns="0" bIns="0" rtlCol="0"/>
            <a:lstStyle/>
            <a:p>
              <a:endParaRPr sz="921"/>
            </a:p>
          </p:txBody>
        </p:sp>
        <p:pic>
          <p:nvPicPr>
            <p:cNvPr id="382" name="object 382"/>
            <p:cNvPicPr/>
            <p:nvPr/>
          </p:nvPicPr>
          <p:blipFill>
            <a:blip r:embed="rId231" cstate="print"/>
            <a:stretch>
              <a:fillRect/>
            </a:stretch>
          </p:blipFill>
          <p:spPr>
            <a:xfrm>
              <a:off x="17996893" y="7006650"/>
              <a:ext cx="77251" cy="99589"/>
            </a:xfrm>
            <a:prstGeom prst="rect">
              <a:avLst/>
            </a:prstGeom>
          </p:spPr>
        </p:pic>
        <p:pic>
          <p:nvPicPr>
            <p:cNvPr id="383" name="object 383"/>
            <p:cNvPicPr/>
            <p:nvPr/>
          </p:nvPicPr>
          <p:blipFill>
            <a:blip r:embed="rId232" cstate="print"/>
            <a:stretch>
              <a:fillRect/>
            </a:stretch>
          </p:blipFill>
          <p:spPr>
            <a:xfrm>
              <a:off x="18099275" y="7006650"/>
              <a:ext cx="68875" cy="99589"/>
            </a:xfrm>
            <a:prstGeom prst="rect">
              <a:avLst/>
            </a:prstGeom>
          </p:spPr>
        </p:pic>
        <p:pic>
          <p:nvPicPr>
            <p:cNvPr id="384" name="object 384"/>
            <p:cNvPicPr/>
            <p:nvPr/>
          </p:nvPicPr>
          <p:blipFill>
            <a:blip r:embed="rId233" cstate="print"/>
            <a:stretch>
              <a:fillRect/>
            </a:stretch>
          </p:blipFill>
          <p:spPr>
            <a:xfrm>
              <a:off x="16513284" y="7184423"/>
              <a:ext cx="68875" cy="98659"/>
            </a:xfrm>
            <a:prstGeom prst="rect">
              <a:avLst/>
            </a:prstGeom>
          </p:spPr>
        </p:pic>
        <p:pic>
          <p:nvPicPr>
            <p:cNvPr id="385" name="object 385"/>
            <p:cNvPicPr/>
            <p:nvPr/>
          </p:nvPicPr>
          <p:blipFill>
            <a:blip r:embed="rId234" cstate="print"/>
            <a:stretch>
              <a:fillRect/>
            </a:stretch>
          </p:blipFill>
          <p:spPr>
            <a:xfrm>
              <a:off x="16602637" y="7184423"/>
              <a:ext cx="68875" cy="98659"/>
            </a:xfrm>
            <a:prstGeom prst="rect">
              <a:avLst/>
            </a:prstGeom>
          </p:spPr>
        </p:pic>
        <p:pic>
          <p:nvPicPr>
            <p:cNvPr id="386" name="object 386"/>
            <p:cNvPicPr/>
            <p:nvPr/>
          </p:nvPicPr>
          <p:blipFill>
            <a:blip r:embed="rId235" cstate="print"/>
            <a:stretch>
              <a:fillRect/>
            </a:stretch>
          </p:blipFill>
          <p:spPr>
            <a:xfrm>
              <a:off x="16691988" y="7184423"/>
              <a:ext cx="68875" cy="98659"/>
            </a:xfrm>
            <a:prstGeom prst="rect">
              <a:avLst/>
            </a:prstGeom>
          </p:spPr>
        </p:pic>
        <p:sp>
          <p:nvSpPr>
            <p:cNvPr id="387" name="object 387"/>
            <p:cNvSpPr/>
            <p:nvPr/>
          </p:nvSpPr>
          <p:spPr>
            <a:xfrm>
              <a:off x="16882790" y="7187215"/>
              <a:ext cx="54610" cy="93345"/>
            </a:xfrm>
            <a:custGeom>
              <a:avLst/>
              <a:gdLst/>
              <a:ahLst/>
              <a:cxnLst/>
              <a:rect l="l" t="t" r="r" b="b"/>
              <a:pathLst>
                <a:path w="54609" h="93345">
                  <a:moveTo>
                    <a:pt x="0" y="0"/>
                  </a:moveTo>
                  <a:lnTo>
                    <a:pt x="0" y="93074"/>
                  </a:lnTo>
                </a:path>
                <a:path w="54609" h="93345">
                  <a:moveTo>
                    <a:pt x="4653" y="3722"/>
                  </a:moveTo>
                  <a:lnTo>
                    <a:pt x="4653" y="89351"/>
                  </a:lnTo>
                </a:path>
                <a:path w="54609" h="93345">
                  <a:moveTo>
                    <a:pt x="0" y="0"/>
                  </a:moveTo>
                  <a:lnTo>
                    <a:pt x="53983" y="0"/>
                  </a:lnTo>
                  <a:lnTo>
                    <a:pt x="53983" y="3722"/>
                  </a:lnTo>
                  <a:lnTo>
                    <a:pt x="4653" y="3722"/>
                  </a:lnTo>
                </a:path>
                <a:path w="54609" h="93345">
                  <a:moveTo>
                    <a:pt x="4653" y="44675"/>
                  </a:moveTo>
                  <a:lnTo>
                    <a:pt x="31645" y="44675"/>
                  </a:lnTo>
                  <a:lnTo>
                    <a:pt x="31645" y="48398"/>
                  </a:lnTo>
                  <a:lnTo>
                    <a:pt x="4653" y="48398"/>
                  </a:lnTo>
                </a:path>
                <a:path w="54609" h="93345">
                  <a:moveTo>
                    <a:pt x="4653" y="89351"/>
                  </a:moveTo>
                  <a:lnTo>
                    <a:pt x="53983" y="89351"/>
                  </a:lnTo>
                  <a:lnTo>
                    <a:pt x="53983" y="93074"/>
                  </a:lnTo>
                  <a:lnTo>
                    <a:pt x="0" y="93074"/>
                  </a:lnTo>
                </a:path>
              </a:pathLst>
            </a:custGeom>
            <a:ln w="5584">
              <a:solidFill>
                <a:srgbClr val="000000"/>
              </a:solidFill>
            </a:ln>
          </p:spPr>
          <p:txBody>
            <a:bodyPr wrap="square" lIns="0" tIns="0" rIns="0" bIns="0" rtlCol="0"/>
            <a:lstStyle/>
            <a:p>
              <a:endParaRPr sz="921"/>
            </a:p>
          </p:txBody>
        </p:sp>
        <p:pic>
          <p:nvPicPr>
            <p:cNvPr id="388" name="object 388"/>
            <p:cNvPicPr/>
            <p:nvPr/>
          </p:nvPicPr>
          <p:blipFill>
            <a:blip r:embed="rId236" cstate="print"/>
            <a:stretch>
              <a:fillRect/>
            </a:stretch>
          </p:blipFill>
          <p:spPr>
            <a:xfrm>
              <a:off x="16960043" y="7184423"/>
              <a:ext cx="68875" cy="98659"/>
            </a:xfrm>
            <a:prstGeom prst="rect">
              <a:avLst/>
            </a:prstGeom>
          </p:spPr>
        </p:pic>
        <p:pic>
          <p:nvPicPr>
            <p:cNvPr id="389" name="object 389"/>
            <p:cNvPicPr/>
            <p:nvPr/>
          </p:nvPicPr>
          <p:blipFill>
            <a:blip r:embed="rId237" cstate="print"/>
            <a:stretch>
              <a:fillRect/>
            </a:stretch>
          </p:blipFill>
          <p:spPr>
            <a:xfrm>
              <a:off x="17049394" y="7184423"/>
              <a:ext cx="421627" cy="98659"/>
            </a:xfrm>
            <a:prstGeom prst="rect">
              <a:avLst/>
            </a:prstGeom>
          </p:spPr>
        </p:pic>
        <p:sp>
          <p:nvSpPr>
            <p:cNvPr id="390" name="object 390"/>
            <p:cNvSpPr/>
            <p:nvPr/>
          </p:nvSpPr>
          <p:spPr>
            <a:xfrm>
              <a:off x="17495221" y="7187215"/>
              <a:ext cx="3810" cy="93345"/>
            </a:xfrm>
            <a:custGeom>
              <a:avLst/>
              <a:gdLst/>
              <a:ahLst/>
              <a:cxnLst/>
              <a:rect l="l" t="t" r="r" b="b"/>
              <a:pathLst>
                <a:path w="3809" h="93345">
                  <a:moveTo>
                    <a:pt x="3722" y="93074"/>
                  </a:moveTo>
                  <a:lnTo>
                    <a:pt x="3722" y="0"/>
                  </a:lnTo>
                  <a:lnTo>
                    <a:pt x="0" y="0"/>
                  </a:lnTo>
                  <a:lnTo>
                    <a:pt x="0" y="93074"/>
                  </a:lnTo>
                  <a:lnTo>
                    <a:pt x="3722" y="93074"/>
                  </a:lnTo>
                </a:path>
              </a:pathLst>
            </a:custGeom>
            <a:ln w="5584">
              <a:solidFill>
                <a:srgbClr val="000000"/>
              </a:solidFill>
            </a:ln>
          </p:spPr>
          <p:txBody>
            <a:bodyPr wrap="square" lIns="0" tIns="0" rIns="0" bIns="0" rtlCol="0"/>
            <a:lstStyle/>
            <a:p>
              <a:endParaRPr sz="921"/>
            </a:p>
          </p:txBody>
        </p:sp>
        <p:pic>
          <p:nvPicPr>
            <p:cNvPr id="391" name="object 391"/>
            <p:cNvPicPr/>
            <p:nvPr/>
          </p:nvPicPr>
          <p:blipFill>
            <a:blip r:embed="rId238" cstate="print"/>
            <a:stretch>
              <a:fillRect/>
            </a:stretch>
          </p:blipFill>
          <p:spPr>
            <a:xfrm>
              <a:off x="17527797" y="7184423"/>
              <a:ext cx="77251" cy="98659"/>
            </a:xfrm>
            <a:prstGeom prst="rect">
              <a:avLst/>
            </a:prstGeom>
          </p:spPr>
        </p:pic>
        <p:pic>
          <p:nvPicPr>
            <p:cNvPr id="392" name="object 392"/>
            <p:cNvPicPr/>
            <p:nvPr/>
          </p:nvPicPr>
          <p:blipFill>
            <a:blip r:embed="rId239" cstate="print"/>
            <a:stretch>
              <a:fillRect/>
            </a:stretch>
          </p:blipFill>
          <p:spPr>
            <a:xfrm>
              <a:off x="17630178" y="7184423"/>
              <a:ext cx="68875" cy="98659"/>
            </a:xfrm>
            <a:prstGeom prst="rect">
              <a:avLst/>
            </a:prstGeom>
          </p:spPr>
        </p:pic>
        <p:pic>
          <p:nvPicPr>
            <p:cNvPr id="393" name="object 393"/>
            <p:cNvPicPr/>
            <p:nvPr/>
          </p:nvPicPr>
          <p:blipFill>
            <a:blip r:embed="rId219" cstate="print"/>
            <a:stretch>
              <a:fillRect/>
            </a:stretch>
          </p:blipFill>
          <p:spPr>
            <a:xfrm>
              <a:off x="16513284" y="7361264"/>
              <a:ext cx="68875" cy="99589"/>
            </a:xfrm>
            <a:prstGeom prst="rect">
              <a:avLst/>
            </a:prstGeom>
          </p:spPr>
        </p:pic>
        <p:pic>
          <p:nvPicPr>
            <p:cNvPr id="394" name="object 394"/>
            <p:cNvPicPr/>
            <p:nvPr/>
          </p:nvPicPr>
          <p:blipFill>
            <a:blip r:embed="rId220" cstate="print"/>
            <a:stretch>
              <a:fillRect/>
            </a:stretch>
          </p:blipFill>
          <p:spPr>
            <a:xfrm>
              <a:off x="16602637" y="7361264"/>
              <a:ext cx="68875" cy="99589"/>
            </a:xfrm>
            <a:prstGeom prst="rect">
              <a:avLst/>
            </a:prstGeom>
          </p:spPr>
        </p:pic>
        <p:pic>
          <p:nvPicPr>
            <p:cNvPr id="395" name="object 395"/>
            <p:cNvPicPr/>
            <p:nvPr/>
          </p:nvPicPr>
          <p:blipFill>
            <a:blip r:embed="rId240" cstate="print"/>
            <a:stretch>
              <a:fillRect/>
            </a:stretch>
          </p:blipFill>
          <p:spPr>
            <a:xfrm>
              <a:off x="16691988" y="7361264"/>
              <a:ext cx="72598" cy="99589"/>
            </a:xfrm>
            <a:prstGeom prst="rect">
              <a:avLst/>
            </a:prstGeom>
          </p:spPr>
        </p:pic>
        <p:sp>
          <p:nvSpPr>
            <p:cNvPr id="396" name="object 396"/>
            <p:cNvSpPr/>
            <p:nvPr/>
          </p:nvSpPr>
          <p:spPr>
            <a:xfrm>
              <a:off x="16882790" y="7364056"/>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397" name="object 397"/>
            <p:cNvPicPr/>
            <p:nvPr/>
          </p:nvPicPr>
          <p:blipFill>
            <a:blip r:embed="rId241" cstate="print"/>
            <a:stretch>
              <a:fillRect/>
            </a:stretch>
          </p:blipFill>
          <p:spPr>
            <a:xfrm>
              <a:off x="16964697" y="7361264"/>
              <a:ext cx="77251" cy="99589"/>
            </a:xfrm>
            <a:prstGeom prst="rect">
              <a:avLst/>
            </a:prstGeom>
          </p:spPr>
        </p:pic>
        <p:pic>
          <p:nvPicPr>
            <p:cNvPr id="398" name="object 398"/>
            <p:cNvPicPr/>
            <p:nvPr/>
          </p:nvPicPr>
          <p:blipFill>
            <a:blip r:embed="rId242" cstate="print"/>
            <a:stretch>
              <a:fillRect/>
            </a:stretch>
          </p:blipFill>
          <p:spPr>
            <a:xfrm>
              <a:off x="17071732" y="7361264"/>
              <a:ext cx="158226" cy="99589"/>
            </a:xfrm>
            <a:prstGeom prst="rect">
              <a:avLst/>
            </a:prstGeom>
          </p:spPr>
        </p:pic>
        <p:pic>
          <p:nvPicPr>
            <p:cNvPr id="399" name="object 399"/>
            <p:cNvPicPr/>
            <p:nvPr/>
          </p:nvPicPr>
          <p:blipFill>
            <a:blip r:embed="rId58" cstate="print"/>
            <a:stretch>
              <a:fillRect/>
            </a:stretch>
          </p:blipFill>
          <p:spPr>
            <a:xfrm>
              <a:off x="17250434" y="7361264"/>
              <a:ext cx="68875" cy="99589"/>
            </a:xfrm>
            <a:prstGeom prst="rect">
              <a:avLst/>
            </a:prstGeom>
          </p:spPr>
        </p:pic>
        <p:pic>
          <p:nvPicPr>
            <p:cNvPr id="400" name="object 400"/>
            <p:cNvPicPr/>
            <p:nvPr/>
          </p:nvPicPr>
          <p:blipFill>
            <a:blip r:embed="rId243" cstate="print"/>
            <a:stretch>
              <a:fillRect/>
            </a:stretch>
          </p:blipFill>
          <p:spPr>
            <a:xfrm>
              <a:off x="17349093" y="7361264"/>
              <a:ext cx="67944" cy="99589"/>
            </a:xfrm>
            <a:prstGeom prst="rect">
              <a:avLst/>
            </a:prstGeom>
          </p:spPr>
        </p:pic>
        <p:pic>
          <p:nvPicPr>
            <p:cNvPr id="401" name="object 401"/>
            <p:cNvPicPr/>
            <p:nvPr/>
          </p:nvPicPr>
          <p:blipFill>
            <a:blip r:embed="rId244" cstate="print"/>
            <a:stretch>
              <a:fillRect/>
            </a:stretch>
          </p:blipFill>
          <p:spPr>
            <a:xfrm>
              <a:off x="17443100" y="7361264"/>
              <a:ext cx="77251" cy="99589"/>
            </a:xfrm>
            <a:prstGeom prst="rect">
              <a:avLst/>
            </a:prstGeom>
          </p:spPr>
        </p:pic>
        <p:sp>
          <p:nvSpPr>
            <p:cNvPr id="402" name="object 402"/>
            <p:cNvSpPr/>
            <p:nvPr/>
          </p:nvSpPr>
          <p:spPr>
            <a:xfrm>
              <a:off x="17552927" y="7364056"/>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403" name="object 403"/>
            <p:cNvPicPr/>
            <p:nvPr/>
          </p:nvPicPr>
          <p:blipFill>
            <a:blip r:embed="rId82" cstate="print"/>
            <a:stretch>
              <a:fillRect/>
            </a:stretch>
          </p:blipFill>
          <p:spPr>
            <a:xfrm>
              <a:off x="17634832" y="7361264"/>
              <a:ext cx="67944" cy="99589"/>
            </a:xfrm>
            <a:prstGeom prst="rect">
              <a:avLst/>
            </a:prstGeom>
          </p:spPr>
        </p:pic>
        <p:sp>
          <p:nvSpPr>
            <p:cNvPr id="404" name="object 404"/>
            <p:cNvSpPr/>
            <p:nvPr/>
          </p:nvSpPr>
          <p:spPr>
            <a:xfrm>
              <a:off x="17726977" y="7364056"/>
              <a:ext cx="59055" cy="94615"/>
            </a:xfrm>
            <a:custGeom>
              <a:avLst/>
              <a:gdLst/>
              <a:ahLst/>
              <a:cxnLst/>
              <a:rect l="l" t="t" r="r" b="b"/>
              <a:pathLst>
                <a:path w="59055" h="94615">
                  <a:moveTo>
                    <a:pt x="26991" y="4653"/>
                  </a:moveTo>
                  <a:lnTo>
                    <a:pt x="26991" y="94005"/>
                  </a:lnTo>
                  <a:lnTo>
                    <a:pt x="31645" y="94005"/>
                  </a:lnTo>
                  <a:lnTo>
                    <a:pt x="31645" y="4653"/>
                  </a:lnTo>
                </a:path>
                <a:path w="59055" h="94615">
                  <a:moveTo>
                    <a:pt x="58636" y="4653"/>
                  </a:moveTo>
                  <a:lnTo>
                    <a:pt x="0" y="4653"/>
                  </a:lnTo>
                  <a:lnTo>
                    <a:pt x="0" y="0"/>
                  </a:lnTo>
                  <a:lnTo>
                    <a:pt x="58636" y="0"/>
                  </a:lnTo>
                  <a:lnTo>
                    <a:pt x="58636" y="4653"/>
                  </a:lnTo>
                </a:path>
              </a:pathLst>
            </a:custGeom>
            <a:ln w="5584">
              <a:solidFill>
                <a:srgbClr val="000000"/>
              </a:solidFill>
            </a:ln>
          </p:spPr>
          <p:txBody>
            <a:bodyPr wrap="square" lIns="0" tIns="0" rIns="0" bIns="0" rtlCol="0"/>
            <a:lstStyle/>
            <a:p>
              <a:endParaRPr sz="921"/>
            </a:p>
          </p:txBody>
        </p:sp>
        <p:pic>
          <p:nvPicPr>
            <p:cNvPr id="405" name="object 405"/>
            <p:cNvPicPr/>
            <p:nvPr/>
          </p:nvPicPr>
          <p:blipFill>
            <a:blip r:embed="rId245" cstate="print"/>
            <a:stretch>
              <a:fillRect/>
            </a:stretch>
          </p:blipFill>
          <p:spPr>
            <a:xfrm>
              <a:off x="16513284" y="7538106"/>
              <a:ext cx="68875" cy="99589"/>
            </a:xfrm>
            <a:prstGeom prst="rect">
              <a:avLst/>
            </a:prstGeom>
          </p:spPr>
        </p:pic>
        <p:pic>
          <p:nvPicPr>
            <p:cNvPr id="406" name="object 406"/>
            <p:cNvPicPr/>
            <p:nvPr/>
          </p:nvPicPr>
          <p:blipFill>
            <a:blip r:embed="rId246" cstate="print"/>
            <a:stretch>
              <a:fillRect/>
            </a:stretch>
          </p:blipFill>
          <p:spPr>
            <a:xfrm>
              <a:off x="16602637" y="7538106"/>
              <a:ext cx="68875" cy="99589"/>
            </a:xfrm>
            <a:prstGeom prst="rect">
              <a:avLst/>
            </a:prstGeom>
          </p:spPr>
        </p:pic>
        <p:pic>
          <p:nvPicPr>
            <p:cNvPr id="407" name="object 407"/>
            <p:cNvPicPr/>
            <p:nvPr/>
          </p:nvPicPr>
          <p:blipFill>
            <a:blip r:embed="rId247" cstate="print"/>
            <a:stretch>
              <a:fillRect/>
            </a:stretch>
          </p:blipFill>
          <p:spPr>
            <a:xfrm>
              <a:off x="16691988" y="7538106"/>
              <a:ext cx="68875" cy="99589"/>
            </a:xfrm>
            <a:prstGeom prst="rect">
              <a:avLst/>
            </a:prstGeom>
          </p:spPr>
        </p:pic>
        <p:pic>
          <p:nvPicPr>
            <p:cNvPr id="408" name="object 408"/>
            <p:cNvPicPr/>
            <p:nvPr/>
          </p:nvPicPr>
          <p:blipFill>
            <a:blip r:embed="rId248" cstate="print"/>
            <a:stretch>
              <a:fillRect/>
            </a:stretch>
          </p:blipFill>
          <p:spPr>
            <a:xfrm>
              <a:off x="16870691" y="7538106"/>
              <a:ext cx="269916" cy="99589"/>
            </a:xfrm>
            <a:prstGeom prst="rect">
              <a:avLst/>
            </a:prstGeom>
          </p:spPr>
        </p:pic>
        <p:sp>
          <p:nvSpPr>
            <p:cNvPr id="409" name="object 409"/>
            <p:cNvSpPr/>
            <p:nvPr/>
          </p:nvSpPr>
          <p:spPr>
            <a:xfrm>
              <a:off x="17163875" y="7540898"/>
              <a:ext cx="143510" cy="94615"/>
            </a:xfrm>
            <a:custGeom>
              <a:avLst/>
              <a:gdLst/>
              <a:ahLst/>
              <a:cxnLst/>
              <a:rect l="l" t="t" r="r" b="b"/>
              <a:pathLst>
                <a:path w="143509" h="94615">
                  <a:moveTo>
                    <a:pt x="0" y="0"/>
                  </a:moveTo>
                  <a:lnTo>
                    <a:pt x="0" y="94005"/>
                  </a:lnTo>
                </a:path>
                <a:path w="143509" h="94615">
                  <a:moveTo>
                    <a:pt x="4653" y="4653"/>
                  </a:moveTo>
                  <a:lnTo>
                    <a:pt x="4653" y="89351"/>
                  </a:lnTo>
                </a:path>
                <a:path w="143509" h="94615">
                  <a:moveTo>
                    <a:pt x="0" y="0"/>
                  </a:moveTo>
                  <a:lnTo>
                    <a:pt x="53983" y="0"/>
                  </a:lnTo>
                  <a:lnTo>
                    <a:pt x="53983" y="4653"/>
                  </a:lnTo>
                  <a:lnTo>
                    <a:pt x="4653" y="4653"/>
                  </a:lnTo>
                </a:path>
                <a:path w="143509" h="94615">
                  <a:moveTo>
                    <a:pt x="4653" y="44675"/>
                  </a:moveTo>
                  <a:lnTo>
                    <a:pt x="31645" y="44675"/>
                  </a:lnTo>
                  <a:lnTo>
                    <a:pt x="31645" y="49329"/>
                  </a:lnTo>
                  <a:lnTo>
                    <a:pt x="4653" y="49329"/>
                  </a:lnTo>
                </a:path>
                <a:path w="143509" h="94615">
                  <a:moveTo>
                    <a:pt x="4653" y="89351"/>
                  </a:moveTo>
                  <a:lnTo>
                    <a:pt x="53983" y="89351"/>
                  </a:lnTo>
                  <a:lnTo>
                    <a:pt x="53983" y="94005"/>
                  </a:lnTo>
                  <a:lnTo>
                    <a:pt x="0" y="94005"/>
                  </a:lnTo>
                </a:path>
                <a:path w="143509" h="94615">
                  <a:moveTo>
                    <a:pt x="89351" y="49329"/>
                  </a:moveTo>
                  <a:lnTo>
                    <a:pt x="120996" y="49329"/>
                  </a:lnTo>
                  <a:lnTo>
                    <a:pt x="134027" y="44675"/>
                  </a:lnTo>
                  <a:lnTo>
                    <a:pt x="138681" y="40022"/>
                  </a:lnTo>
                  <a:lnTo>
                    <a:pt x="143334" y="31645"/>
                  </a:lnTo>
                  <a:lnTo>
                    <a:pt x="143334" y="17684"/>
                  </a:lnTo>
                  <a:lnTo>
                    <a:pt x="138681" y="9307"/>
                  </a:lnTo>
                  <a:lnTo>
                    <a:pt x="134027" y="4653"/>
                  </a:lnTo>
                  <a:lnTo>
                    <a:pt x="120996" y="0"/>
                  </a:lnTo>
                  <a:lnTo>
                    <a:pt x="85628" y="0"/>
                  </a:lnTo>
                  <a:lnTo>
                    <a:pt x="85628" y="94005"/>
                  </a:lnTo>
                  <a:lnTo>
                    <a:pt x="89351" y="94005"/>
                  </a:lnTo>
                  <a:lnTo>
                    <a:pt x="89351" y="4653"/>
                  </a:lnTo>
                  <a:lnTo>
                    <a:pt x="120996" y="4653"/>
                  </a:lnTo>
                  <a:lnTo>
                    <a:pt x="134027" y="9307"/>
                  </a:lnTo>
                  <a:lnTo>
                    <a:pt x="138681" y="17684"/>
                  </a:lnTo>
                  <a:lnTo>
                    <a:pt x="138681" y="31645"/>
                  </a:lnTo>
                  <a:lnTo>
                    <a:pt x="134027" y="40022"/>
                  </a:lnTo>
                  <a:lnTo>
                    <a:pt x="120996" y="44675"/>
                  </a:lnTo>
                  <a:lnTo>
                    <a:pt x="89351" y="44675"/>
                  </a:lnTo>
                </a:path>
                <a:path w="143509" h="94615">
                  <a:moveTo>
                    <a:pt x="111689" y="49329"/>
                  </a:moveTo>
                  <a:lnTo>
                    <a:pt x="138681" y="94005"/>
                  </a:lnTo>
                  <a:lnTo>
                    <a:pt x="143334" y="94005"/>
                  </a:lnTo>
                  <a:lnTo>
                    <a:pt x="116343" y="49329"/>
                  </a:lnTo>
                </a:path>
              </a:pathLst>
            </a:custGeom>
            <a:ln w="5584">
              <a:solidFill>
                <a:srgbClr val="000000"/>
              </a:solidFill>
            </a:ln>
          </p:spPr>
          <p:txBody>
            <a:bodyPr wrap="square" lIns="0" tIns="0" rIns="0" bIns="0" rtlCol="0"/>
            <a:lstStyle/>
            <a:p>
              <a:endParaRPr sz="921"/>
            </a:p>
          </p:txBody>
        </p:sp>
        <p:pic>
          <p:nvPicPr>
            <p:cNvPr id="410" name="object 410"/>
            <p:cNvPicPr/>
            <p:nvPr/>
          </p:nvPicPr>
          <p:blipFill>
            <a:blip r:embed="rId249" cstate="print"/>
            <a:stretch>
              <a:fillRect/>
            </a:stretch>
          </p:blipFill>
          <p:spPr>
            <a:xfrm>
              <a:off x="17425416" y="7538106"/>
              <a:ext cx="72598" cy="99589"/>
            </a:xfrm>
            <a:prstGeom prst="rect">
              <a:avLst/>
            </a:prstGeom>
          </p:spPr>
        </p:pic>
        <p:pic>
          <p:nvPicPr>
            <p:cNvPr id="411" name="object 411"/>
            <p:cNvPicPr/>
            <p:nvPr/>
          </p:nvPicPr>
          <p:blipFill>
            <a:blip r:embed="rId250" cstate="print"/>
            <a:stretch>
              <a:fillRect/>
            </a:stretch>
          </p:blipFill>
          <p:spPr>
            <a:xfrm>
              <a:off x="17518489" y="7538106"/>
              <a:ext cx="77251" cy="99589"/>
            </a:xfrm>
            <a:prstGeom prst="rect">
              <a:avLst/>
            </a:prstGeom>
          </p:spPr>
        </p:pic>
        <p:pic>
          <p:nvPicPr>
            <p:cNvPr id="412" name="object 412"/>
            <p:cNvPicPr/>
            <p:nvPr/>
          </p:nvPicPr>
          <p:blipFill>
            <a:blip r:embed="rId251" cstate="print"/>
            <a:stretch>
              <a:fillRect/>
            </a:stretch>
          </p:blipFill>
          <p:spPr>
            <a:xfrm>
              <a:off x="17621802" y="7538106"/>
              <a:ext cx="67944" cy="99589"/>
            </a:xfrm>
            <a:prstGeom prst="rect">
              <a:avLst/>
            </a:prstGeom>
          </p:spPr>
        </p:pic>
        <p:sp>
          <p:nvSpPr>
            <p:cNvPr id="413" name="object 413"/>
            <p:cNvSpPr/>
            <p:nvPr/>
          </p:nvSpPr>
          <p:spPr>
            <a:xfrm>
              <a:off x="17713945" y="7540898"/>
              <a:ext cx="142875" cy="94615"/>
            </a:xfrm>
            <a:custGeom>
              <a:avLst/>
              <a:gdLst/>
              <a:ahLst/>
              <a:cxnLst/>
              <a:rect l="l" t="t" r="r" b="b"/>
              <a:pathLst>
                <a:path w="142875" h="94615">
                  <a:moveTo>
                    <a:pt x="26991" y="4653"/>
                  </a:moveTo>
                  <a:lnTo>
                    <a:pt x="26991" y="94005"/>
                  </a:lnTo>
                  <a:lnTo>
                    <a:pt x="30714" y="94005"/>
                  </a:lnTo>
                  <a:lnTo>
                    <a:pt x="30714" y="4653"/>
                  </a:lnTo>
                </a:path>
                <a:path w="142875" h="94615">
                  <a:moveTo>
                    <a:pt x="57706" y="4653"/>
                  </a:moveTo>
                  <a:lnTo>
                    <a:pt x="0" y="4653"/>
                  </a:lnTo>
                  <a:lnTo>
                    <a:pt x="0" y="0"/>
                  </a:lnTo>
                  <a:lnTo>
                    <a:pt x="57706" y="0"/>
                  </a:lnTo>
                  <a:lnTo>
                    <a:pt x="57706" y="4653"/>
                  </a:lnTo>
                </a:path>
                <a:path w="142875" h="94615">
                  <a:moveTo>
                    <a:pt x="89351" y="49329"/>
                  </a:moveTo>
                  <a:lnTo>
                    <a:pt x="120066" y="49329"/>
                  </a:lnTo>
                  <a:lnTo>
                    <a:pt x="134027" y="44675"/>
                  </a:lnTo>
                  <a:lnTo>
                    <a:pt x="138681" y="40022"/>
                  </a:lnTo>
                  <a:lnTo>
                    <a:pt x="142404" y="31645"/>
                  </a:lnTo>
                  <a:lnTo>
                    <a:pt x="142404" y="17684"/>
                  </a:lnTo>
                  <a:lnTo>
                    <a:pt x="138681" y="9307"/>
                  </a:lnTo>
                  <a:lnTo>
                    <a:pt x="134027" y="4653"/>
                  </a:lnTo>
                  <a:lnTo>
                    <a:pt x="120066" y="0"/>
                  </a:lnTo>
                  <a:lnTo>
                    <a:pt x="84697" y="0"/>
                  </a:lnTo>
                  <a:lnTo>
                    <a:pt x="84697" y="94005"/>
                  </a:lnTo>
                  <a:lnTo>
                    <a:pt x="89351" y="94005"/>
                  </a:lnTo>
                  <a:lnTo>
                    <a:pt x="89351" y="4653"/>
                  </a:lnTo>
                  <a:lnTo>
                    <a:pt x="120066" y="4653"/>
                  </a:lnTo>
                  <a:lnTo>
                    <a:pt x="134027" y="9307"/>
                  </a:lnTo>
                  <a:lnTo>
                    <a:pt x="138681" y="17684"/>
                  </a:lnTo>
                  <a:lnTo>
                    <a:pt x="138681" y="31645"/>
                  </a:lnTo>
                  <a:lnTo>
                    <a:pt x="134027" y="40022"/>
                  </a:lnTo>
                  <a:lnTo>
                    <a:pt x="120066" y="44675"/>
                  </a:lnTo>
                  <a:lnTo>
                    <a:pt x="89351" y="44675"/>
                  </a:lnTo>
                </a:path>
                <a:path w="142875" h="94615">
                  <a:moveTo>
                    <a:pt x="111689" y="49329"/>
                  </a:moveTo>
                  <a:lnTo>
                    <a:pt x="138681" y="94005"/>
                  </a:lnTo>
                  <a:lnTo>
                    <a:pt x="142404" y="94005"/>
                  </a:lnTo>
                  <a:lnTo>
                    <a:pt x="116343" y="49329"/>
                  </a:lnTo>
                </a:path>
              </a:pathLst>
            </a:custGeom>
            <a:ln w="5584">
              <a:solidFill>
                <a:srgbClr val="000000"/>
              </a:solidFill>
            </a:ln>
          </p:spPr>
          <p:txBody>
            <a:bodyPr wrap="square" lIns="0" tIns="0" rIns="0" bIns="0" rtlCol="0"/>
            <a:lstStyle/>
            <a:p>
              <a:endParaRPr sz="921"/>
            </a:p>
          </p:txBody>
        </p:sp>
        <p:pic>
          <p:nvPicPr>
            <p:cNvPr id="414" name="object 414"/>
            <p:cNvPicPr/>
            <p:nvPr/>
          </p:nvPicPr>
          <p:blipFill>
            <a:blip r:embed="rId252" cstate="print"/>
            <a:stretch>
              <a:fillRect/>
            </a:stretch>
          </p:blipFill>
          <p:spPr>
            <a:xfrm>
              <a:off x="17880549" y="7538106"/>
              <a:ext cx="77251" cy="99589"/>
            </a:xfrm>
            <a:prstGeom prst="rect">
              <a:avLst/>
            </a:prstGeom>
          </p:spPr>
        </p:pic>
        <p:sp>
          <p:nvSpPr>
            <p:cNvPr id="415" name="object 415"/>
            <p:cNvSpPr/>
            <p:nvPr/>
          </p:nvSpPr>
          <p:spPr>
            <a:xfrm>
              <a:off x="17986654" y="7540898"/>
              <a:ext cx="53340" cy="94615"/>
            </a:xfrm>
            <a:custGeom>
              <a:avLst/>
              <a:gdLst/>
              <a:ahLst/>
              <a:cxnLst/>
              <a:rect l="l" t="t" r="r" b="b"/>
              <a:pathLst>
                <a:path w="53340" h="94615">
                  <a:moveTo>
                    <a:pt x="0" y="94005"/>
                  </a:moveTo>
                  <a:lnTo>
                    <a:pt x="0" y="0"/>
                  </a:lnTo>
                  <a:lnTo>
                    <a:pt x="3722" y="0"/>
                  </a:lnTo>
                  <a:lnTo>
                    <a:pt x="3722" y="89351"/>
                  </a:lnTo>
                  <a:lnTo>
                    <a:pt x="53052" y="89351"/>
                  </a:lnTo>
                  <a:lnTo>
                    <a:pt x="53052" y="94005"/>
                  </a:lnTo>
                  <a:lnTo>
                    <a:pt x="0" y="94005"/>
                  </a:lnTo>
                </a:path>
              </a:pathLst>
            </a:custGeom>
            <a:ln w="5584">
              <a:solidFill>
                <a:srgbClr val="000000"/>
              </a:solidFill>
            </a:ln>
          </p:spPr>
          <p:txBody>
            <a:bodyPr wrap="square" lIns="0" tIns="0" rIns="0" bIns="0" rtlCol="0"/>
            <a:lstStyle/>
            <a:p>
              <a:endParaRPr sz="921"/>
            </a:p>
          </p:txBody>
        </p:sp>
        <p:pic>
          <p:nvPicPr>
            <p:cNvPr id="416" name="object 416"/>
            <p:cNvPicPr/>
            <p:nvPr/>
          </p:nvPicPr>
          <p:blipFill>
            <a:blip r:embed="rId233" cstate="print"/>
            <a:stretch>
              <a:fillRect/>
            </a:stretch>
          </p:blipFill>
          <p:spPr>
            <a:xfrm>
              <a:off x="16513284" y="7715878"/>
              <a:ext cx="68875" cy="98659"/>
            </a:xfrm>
            <a:prstGeom prst="rect">
              <a:avLst/>
            </a:prstGeom>
          </p:spPr>
        </p:pic>
        <p:pic>
          <p:nvPicPr>
            <p:cNvPr id="417" name="object 417"/>
            <p:cNvPicPr/>
            <p:nvPr/>
          </p:nvPicPr>
          <p:blipFill>
            <a:blip r:embed="rId234" cstate="print"/>
            <a:stretch>
              <a:fillRect/>
            </a:stretch>
          </p:blipFill>
          <p:spPr>
            <a:xfrm>
              <a:off x="16602637" y="7715878"/>
              <a:ext cx="68875" cy="98659"/>
            </a:xfrm>
            <a:prstGeom prst="rect">
              <a:avLst/>
            </a:prstGeom>
          </p:spPr>
        </p:pic>
        <p:pic>
          <p:nvPicPr>
            <p:cNvPr id="418" name="object 418"/>
            <p:cNvPicPr/>
            <p:nvPr/>
          </p:nvPicPr>
          <p:blipFill>
            <a:blip r:embed="rId253" cstate="print"/>
            <a:stretch>
              <a:fillRect/>
            </a:stretch>
          </p:blipFill>
          <p:spPr>
            <a:xfrm>
              <a:off x="16696642" y="7715878"/>
              <a:ext cx="64221" cy="98659"/>
            </a:xfrm>
            <a:prstGeom prst="rect">
              <a:avLst/>
            </a:prstGeom>
          </p:spPr>
        </p:pic>
        <p:pic>
          <p:nvPicPr>
            <p:cNvPr id="419" name="object 419"/>
            <p:cNvPicPr/>
            <p:nvPr/>
          </p:nvPicPr>
          <p:blipFill>
            <a:blip r:embed="rId254" cstate="print"/>
            <a:stretch>
              <a:fillRect/>
            </a:stretch>
          </p:blipFill>
          <p:spPr>
            <a:xfrm>
              <a:off x="16870691" y="7715878"/>
              <a:ext cx="269916" cy="98659"/>
            </a:xfrm>
            <a:prstGeom prst="rect">
              <a:avLst/>
            </a:prstGeom>
          </p:spPr>
        </p:pic>
        <p:sp>
          <p:nvSpPr>
            <p:cNvPr id="420" name="object 420"/>
            <p:cNvSpPr/>
            <p:nvPr/>
          </p:nvSpPr>
          <p:spPr>
            <a:xfrm>
              <a:off x="17163875" y="7718670"/>
              <a:ext cx="143510" cy="93345"/>
            </a:xfrm>
            <a:custGeom>
              <a:avLst/>
              <a:gdLst/>
              <a:ahLst/>
              <a:cxnLst/>
              <a:rect l="l" t="t" r="r" b="b"/>
              <a:pathLst>
                <a:path w="143509" h="93345">
                  <a:moveTo>
                    <a:pt x="0" y="0"/>
                  </a:moveTo>
                  <a:lnTo>
                    <a:pt x="0" y="93074"/>
                  </a:lnTo>
                </a:path>
                <a:path w="143509" h="93345">
                  <a:moveTo>
                    <a:pt x="4653" y="3722"/>
                  </a:moveTo>
                  <a:lnTo>
                    <a:pt x="4653" y="89351"/>
                  </a:lnTo>
                </a:path>
                <a:path w="143509" h="93345">
                  <a:moveTo>
                    <a:pt x="0" y="0"/>
                  </a:moveTo>
                  <a:lnTo>
                    <a:pt x="53983" y="0"/>
                  </a:lnTo>
                  <a:lnTo>
                    <a:pt x="53983" y="3722"/>
                  </a:lnTo>
                  <a:lnTo>
                    <a:pt x="4653" y="3722"/>
                  </a:lnTo>
                </a:path>
                <a:path w="143509" h="93345">
                  <a:moveTo>
                    <a:pt x="4653" y="44675"/>
                  </a:moveTo>
                  <a:lnTo>
                    <a:pt x="31645" y="44675"/>
                  </a:lnTo>
                  <a:lnTo>
                    <a:pt x="31645" y="48398"/>
                  </a:lnTo>
                  <a:lnTo>
                    <a:pt x="4653" y="48398"/>
                  </a:lnTo>
                </a:path>
                <a:path w="143509" h="93345">
                  <a:moveTo>
                    <a:pt x="4653" y="89351"/>
                  </a:moveTo>
                  <a:lnTo>
                    <a:pt x="53983" y="89351"/>
                  </a:lnTo>
                  <a:lnTo>
                    <a:pt x="53983" y="93074"/>
                  </a:lnTo>
                  <a:lnTo>
                    <a:pt x="0" y="93074"/>
                  </a:lnTo>
                </a:path>
                <a:path w="143509" h="93345">
                  <a:moveTo>
                    <a:pt x="89351" y="48398"/>
                  </a:moveTo>
                  <a:lnTo>
                    <a:pt x="120996" y="48398"/>
                  </a:lnTo>
                  <a:lnTo>
                    <a:pt x="134027" y="44675"/>
                  </a:lnTo>
                  <a:lnTo>
                    <a:pt x="138681" y="40022"/>
                  </a:lnTo>
                  <a:lnTo>
                    <a:pt x="143334" y="30714"/>
                  </a:lnTo>
                  <a:lnTo>
                    <a:pt x="143334" y="17684"/>
                  </a:lnTo>
                  <a:lnTo>
                    <a:pt x="138681" y="8376"/>
                  </a:lnTo>
                  <a:lnTo>
                    <a:pt x="134027" y="3722"/>
                  </a:lnTo>
                  <a:lnTo>
                    <a:pt x="120996" y="0"/>
                  </a:lnTo>
                  <a:lnTo>
                    <a:pt x="85628" y="0"/>
                  </a:lnTo>
                  <a:lnTo>
                    <a:pt x="85628" y="93074"/>
                  </a:lnTo>
                  <a:lnTo>
                    <a:pt x="89351" y="93074"/>
                  </a:lnTo>
                  <a:lnTo>
                    <a:pt x="89351" y="3722"/>
                  </a:lnTo>
                  <a:lnTo>
                    <a:pt x="120996" y="3722"/>
                  </a:lnTo>
                  <a:lnTo>
                    <a:pt x="134027" y="8376"/>
                  </a:lnTo>
                  <a:lnTo>
                    <a:pt x="138681" y="17684"/>
                  </a:lnTo>
                  <a:lnTo>
                    <a:pt x="138681" y="30714"/>
                  </a:lnTo>
                  <a:lnTo>
                    <a:pt x="134027" y="40022"/>
                  </a:lnTo>
                  <a:lnTo>
                    <a:pt x="120996" y="44675"/>
                  </a:lnTo>
                  <a:lnTo>
                    <a:pt x="89351" y="44675"/>
                  </a:lnTo>
                </a:path>
                <a:path w="143509" h="93345">
                  <a:moveTo>
                    <a:pt x="111689" y="48398"/>
                  </a:moveTo>
                  <a:lnTo>
                    <a:pt x="138681" y="93074"/>
                  </a:lnTo>
                  <a:lnTo>
                    <a:pt x="143334" y="93074"/>
                  </a:lnTo>
                  <a:lnTo>
                    <a:pt x="116343" y="48398"/>
                  </a:lnTo>
                </a:path>
              </a:pathLst>
            </a:custGeom>
            <a:ln w="5584">
              <a:solidFill>
                <a:srgbClr val="000000"/>
              </a:solidFill>
            </a:ln>
          </p:spPr>
          <p:txBody>
            <a:bodyPr wrap="square" lIns="0" tIns="0" rIns="0" bIns="0" rtlCol="0"/>
            <a:lstStyle/>
            <a:p>
              <a:endParaRPr sz="921"/>
            </a:p>
          </p:txBody>
        </p:sp>
        <p:pic>
          <p:nvPicPr>
            <p:cNvPr id="421" name="object 421"/>
            <p:cNvPicPr/>
            <p:nvPr/>
          </p:nvPicPr>
          <p:blipFill>
            <a:blip r:embed="rId255" cstate="print"/>
            <a:stretch>
              <a:fillRect/>
            </a:stretch>
          </p:blipFill>
          <p:spPr>
            <a:xfrm>
              <a:off x="17425416" y="7715878"/>
              <a:ext cx="72598" cy="98659"/>
            </a:xfrm>
            <a:prstGeom prst="rect">
              <a:avLst/>
            </a:prstGeom>
          </p:spPr>
        </p:pic>
        <p:pic>
          <p:nvPicPr>
            <p:cNvPr id="422" name="object 422"/>
            <p:cNvPicPr/>
            <p:nvPr/>
          </p:nvPicPr>
          <p:blipFill>
            <a:blip r:embed="rId256" cstate="print"/>
            <a:stretch>
              <a:fillRect/>
            </a:stretch>
          </p:blipFill>
          <p:spPr>
            <a:xfrm>
              <a:off x="17518489" y="7715878"/>
              <a:ext cx="77251" cy="98659"/>
            </a:xfrm>
            <a:prstGeom prst="rect">
              <a:avLst/>
            </a:prstGeom>
          </p:spPr>
        </p:pic>
        <p:pic>
          <p:nvPicPr>
            <p:cNvPr id="423" name="object 423"/>
            <p:cNvPicPr/>
            <p:nvPr/>
          </p:nvPicPr>
          <p:blipFill>
            <a:blip r:embed="rId257" cstate="print"/>
            <a:stretch>
              <a:fillRect/>
            </a:stretch>
          </p:blipFill>
          <p:spPr>
            <a:xfrm>
              <a:off x="17621802" y="7715878"/>
              <a:ext cx="67944" cy="98659"/>
            </a:xfrm>
            <a:prstGeom prst="rect">
              <a:avLst/>
            </a:prstGeom>
          </p:spPr>
        </p:pic>
        <p:sp>
          <p:nvSpPr>
            <p:cNvPr id="424" name="object 424"/>
            <p:cNvSpPr/>
            <p:nvPr/>
          </p:nvSpPr>
          <p:spPr>
            <a:xfrm>
              <a:off x="17713945" y="7718670"/>
              <a:ext cx="142875" cy="93345"/>
            </a:xfrm>
            <a:custGeom>
              <a:avLst/>
              <a:gdLst/>
              <a:ahLst/>
              <a:cxnLst/>
              <a:rect l="l" t="t" r="r" b="b"/>
              <a:pathLst>
                <a:path w="142875" h="93345">
                  <a:moveTo>
                    <a:pt x="26991" y="3722"/>
                  </a:moveTo>
                  <a:lnTo>
                    <a:pt x="26991" y="93074"/>
                  </a:lnTo>
                  <a:lnTo>
                    <a:pt x="30714" y="93074"/>
                  </a:lnTo>
                  <a:lnTo>
                    <a:pt x="30714" y="3722"/>
                  </a:lnTo>
                </a:path>
                <a:path w="142875" h="93345">
                  <a:moveTo>
                    <a:pt x="57706" y="3722"/>
                  </a:moveTo>
                  <a:lnTo>
                    <a:pt x="0" y="3722"/>
                  </a:lnTo>
                  <a:lnTo>
                    <a:pt x="0" y="0"/>
                  </a:lnTo>
                  <a:lnTo>
                    <a:pt x="57706" y="0"/>
                  </a:lnTo>
                  <a:lnTo>
                    <a:pt x="57706" y="3722"/>
                  </a:lnTo>
                </a:path>
                <a:path w="142875" h="93345">
                  <a:moveTo>
                    <a:pt x="89351" y="48398"/>
                  </a:moveTo>
                  <a:lnTo>
                    <a:pt x="120066" y="48398"/>
                  </a:lnTo>
                  <a:lnTo>
                    <a:pt x="134027" y="44675"/>
                  </a:lnTo>
                  <a:lnTo>
                    <a:pt x="138681" y="40022"/>
                  </a:lnTo>
                  <a:lnTo>
                    <a:pt x="142404" y="30714"/>
                  </a:lnTo>
                  <a:lnTo>
                    <a:pt x="142404" y="17684"/>
                  </a:lnTo>
                  <a:lnTo>
                    <a:pt x="138681" y="8376"/>
                  </a:lnTo>
                  <a:lnTo>
                    <a:pt x="134027" y="3722"/>
                  </a:lnTo>
                  <a:lnTo>
                    <a:pt x="120066" y="0"/>
                  </a:lnTo>
                  <a:lnTo>
                    <a:pt x="84697" y="0"/>
                  </a:lnTo>
                  <a:lnTo>
                    <a:pt x="84697" y="93074"/>
                  </a:lnTo>
                  <a:lnTo>
                    <a:pt x="89351" y="93074"/>
                  </a:lnTo>
                  <a:lnTo>
                    <a:pt x="89351" y="3722"/>
                  </a:lnTo>
                  <a:lnTo>
                    <a:pt x="120066" y="3722"/>
                  </a:lnTo>
                  <a:lnTo>
                    <a:pt x="134027" y="8376"/>
                  </a:lnTo>
                  <a:lnTo>
                    <a:pt x="138681" y="17684"/>
                  </a:lnTo>
                  <a:lnTo>
                    <a:pt x="138681" y="30714"/>
                  </a:lnTo>
                  <a:lnTo>
                    <a:pt x="134027" y="40022"/>
                  </a:lnTo>
                  <a:lnTo>
                    <a:pt x="120066" y="44675"/>
                  </a:lnTo>
                  <a:lnTo>
                    <a:pt x="89351" y="44675"/>
                  </a:lnTo>
                </a:path>
                <a:path w="142875" h="93345">
                  <a:moveTo>
                    <a:pt x="111689" y="48398"/>
                  </a:moveTo>
                  <a:lnTo>
                    <a:pt x="138681" y="93074"/>
                  </a:lnTo>
                  <a:lnTo>
                    <a:pt x="142404" y="93074"/>
                  </a:lnTo>
                  <a:lnTo>
                    <a:pt x="116343" y="48398"/>
                  </a:lnTo>
                </a:path>
              </a:pathLst>
            </a:custGeom>
            <a:ln w="5584">
              <a:solidFill>
                <a:srgbClr val="000000"/>
              </a:solidFill>
            </a:ln>
          </p:spPr>
          <p:txBody>
            <a:bodyPr wrap="square" lIns="0" tIns="0" rIns="0" bIns="0" rtlCol="0"/>
            <a:lstStyle/>
            <a:p>
              <a:endParaRPr sz="921"/>
            </a:p>
          </p:txBody>
        </p:sp>
        <p:pic>
          <p:nvPicPr>
            <p:cNvPr id="425" name="object 425"/>
            <p:cNvPicPr/>
            <p:nvPr/>
          </p:nvPicPr>
          <p:blipFill>
            <a:blip r:embed="rId238" cstate="print"/>
            <a:stretch>
              <a:fillRect/>
            </a:stretch>
          </p:blipFill>
          <p:spPr>
            <a:xfrm>
              <a:off x="17880549" y="7715878"/>
              <a:ext cx="77251" cy="98659"/>
            </a:xfrm>
            <a:prstGeom prst="rect">
              <a:avLst/>
            </a:prstGeom>
          </p:spPr>
        </p:pic>
        <p:sp>
          <p:nvSpPr>
            <p:cNvPr id="426" name="object 426"/>
            <p:cNvSpPr/>
            <p:nvPr/>
          </p:nvSpPr>
          <p:spPr>
            <a:xfrm>
              <a:off x="17986654" y="7718670"/>
              <a:ext cx="53340" cy="93345"/>
            </a:xfrm>
            <a:custGeom>
              <a:avLst/>
              <a:gdLst/>
              <a:ahLst/>
              <a:cxnLst/>
              <a:rect l="l" t="t" r="r" b="b"/>
              <a:pathLst>
                <a:path w="53340" h="93345">
                  <a:moveTo>
                    <a:pt x="0" y="93074"/>
                  </a:moveTo>
                  <a:lnTo>
                    <a:pt x="0" y="0"/>
                  </a:lnTo>
                  <a:lnTo>
                    <a:pt x="3722" y="0"/>
                  </a:lnTo>
                  <a:lnTo>
                    <a:pt x="3722" y="89351"/>
                  </a:lnTo>
                  <a:lnTo>
                    <a:pt x="53052" y="89351"/>
                  </a:lnTo>
                  <a:lnTo>
                    <a:pt x="53052" y="93074"/>
                  </a:lnTo>
                  <a:lnTo>
                    <a:pt x="0" y="93074"/>
                  </a:lnTo>
                </a:path>
              </a:pathLst>
            </a:custGeom>
            <a:ln w="5584">
              <a:solidFill>
                <a:srgbClr val="000000"/>
              </a:solidFill>
            </a:ln>
          </p:spPr>
          <p:txBody>
            <a:bodyPr wrap="square" lIns="0" tIns="0" rIns="0" bIns="0" rtlCol="0"/>
            <a:lstStyle/>
            <a:p>
              <a:endParaRPr sz="921"/>
            </a:p>
          </p:txBody>
        </p:sp>
        <p:pic>
          <p:nvPicPr>
            <p:cNvPr id="427" name="object 427"/>
            <p:cNvPicPr/>
            <p:nvPr/>
          </p:nvPicPr>
          <p:blipFill>
            <a:blip r:embed="rId258" cstate="print"/>
            <a:stretch>
              <a:fillRect/>
            </a:stretch>
          </p:blipFill>
          <p:spPr>
            <a:xfrm>
              <a:off x="18148604" y="7715878"/>
              <a:ext cx="148919" cy="98659"/>
            </a:xfrm>
            <a:prstGeom prst="rect">
              <a:avLst/>
            </a:prstGeom>
          </p:spPr>
        </p:pic>
        <p:sp>
          <p:nvSpPr>
            <p:cNvPr id="428" name="object 428"/>
            <p:cNvSpPr/>
            <p:nvPr/>
          </p:nvSpPr>
          <p:spPr>
            <a:xfrm>
              <a:off x="18321722" y="7718670"/>
              <a:ext cx="57785" cy="93345"/>
            </a:xfrm>
            <a:custGeom>
              <a:avLst/>
              <a:gdLst/>
              <a:ahLst/>
              <a:cxnLst/>
              <a:rect l="l" t="t" r="r" b="b"/>
              <a:pathLst>
                <a:path w="57784" h="93345">
                  <a:moveTo>
                    <a:pt x="3722" y="48398"/>
                  </a:moveTo>
                  <a:lnTo>
                    <a:pt x="35368" y="48398"/>
                  </a:lnTo>
                  <a:lnTo>
                    <a:pt x="48398" y="44675"/>
                  </a:lnTo>
                  <a:lnTo>
                    <a:pt x="53052" y="40022"/>
                  </a:lnTo>
                  <a:lnTo>
                    <a:pt x="57706" y="30714"/>
                  </a:lnTo>
                  <a:lnTo>
                    <a:pt x="57706" y="17684"/>
                  </a:lnTo>
                  <a:lnTo>
                    <a:pt x="53052" y="8376"/>
                  </a:lnTo>
                  <a:lnTo>
                    <a:pt x="48398" y="3722"/>
                  </a:lnTo>
                  <a:lnTo>
                    <a:pt x="35368" y="0"/>
                  </a:lnTo>
                  <a:lnTo>
                    <a:pt x="0" y="0"/>
                  </a:lnTo>
                  <a:lnTo>
                    <a:pt x="0" y="93074"/>
                  </a:lnTo>
                  <a:lnTo>
                    <a:pt x="3722" y="93074"/>
                  </a:lnTo>
                  <a:lnTo>
                    <a:pt x="3722" y="3722"/>
                  </a:lnTo>
                  <a:lnTo>
                    <a:pt x="35368" y="3722"/>
                  </a:lnTo>
                  <a:lnTo>
                    <a:pt x="48398" y="8376"/>
                  </a:lnTo>
                  <a:lnTo>
                    <a:pt x="53052" y="17684"/>
                  </a:lnTo>
                  <a:lnTo>
                    <a:pt x="53052" y="30714"/>
                  </a:lnTo>
                  <a:lnTo>
                    <a:pt x="48398" y="40022"/>
                  </a:lnTo>
                  <a:lnTo>
                    <a:pt x="35368" y="44675"/>
                  </a:lnTo>
                  <a:lnTo>
                    <a:pt x="3722" y="44675"/>
                  </a:lnTo>
                </a:path>
                <a:path w="57784" h="93345">
                  <a:moveTo>
                    <a:pt x="26060" y="48398"/>
                  </a:moveTo>
                  <a:lnTo>
                    <a:pt x="53052" y="93074"/>
                  </a:lnTo>
                  <a:lnTo>
                    <a:pt x="57706" y="93074"/>
                  </a:lnTo>
                  <a:lnTo>
                    <a:pt x="30714" y="48398"/>
                  </a:lnTo>
                </a:path>
              </a:pathLst>
            </a:custGeom>
            <a:ln w="5584">
              <a:solidFill>
                <a:srgbClr val="000000"/>
              </a:solidFill>
            </a:ln>
          </p:spPr>
          <p:txBody>
            <a:bodyPr wrap="square" lIns="0" tIns="0" rIns="0" bIns="0" rtlCol="0"/>
            <a:lstStyle/>
            <a:p>
              <a:endParaRPr sz="921"/>
            </a:p>
          </p:txBody>
        </p:sp>
        <p:pic>
          <p:nvPicPr>
            <p:cNvPr id="429" name="object 429"/>
            <p:cNvPicPr/>
            <p:nvPr/>
          </p:nvPicPr>
          <p:blipFill>
            <a:blip r:embed="rId259" cstate="print"/>
            <a:stretch>
              <a:fillRect/>
            </a:stretch>
          </p:blipFill>
          <p:spPr>
            <a:xfrm>
              <a:off x="18408283" y="7715878"/>
              <a:ext cx="67944" cy="98659"/>
            </a:xfrm>
            <a:prstGeom prst="rect">
              <a:avLst/>
            </a:prstGeom>
          </p:spPr>
        </p:pic>
        <p:pic>
          <p:nvPicPr>
            <p:cNvPr id="430" name="object 430"/>
            <p:cNvPicPr/>
            <p:nvPr/>
          </p:nvPicPr>
          <p:blipFill>
            <a:blip r:embed="rId260" cstate="print"/>
            <a:stretch>
              <a:fillRect/>
            </a:stretch>
          </p:blipFill>
          <p:spPr>
            <a:xfrm>
              <a:off x="18501356" y="7715878"/>
              <a:ext cx="153572" cy="98659"/>
            </a:xfrm>
            <a:prstGeom prst="rect">
              <a:avLst/>
            </a:prstGeom>
          </p:spPr>
        </p:pic>
        <p:pic>
          <p:nvPicPr>
            <p:cNvPr id="431" name="object 431"/>
            <p:cNvPicPr/>
            <p:nvPr/>
          </p:nvPicPr>
          <p:blipFill>
            <a:blip r:embed="rId261" cstate="print"/>
            <a:stretch>
              <a:fillRect/>
            </a:stretch>
          </p:blipFill>
          <p:spPr>
            <a:xfrm>
              <a:off x="18676336" y="7715878"/>
              <a:ext cx="67944" cy="98659"/>
            </a:xfrm>
            <a:prstGeom prst="rect">
              <a:avLst/>
            </a:prstGeom>
          </p:spPr>
        </p:pic>
        <p:pic>
          <p:nvPicPr>
            <p:cNvPr id="432" name="object 432"/>
            <p:cNvPicPr/>
            <p:nvPr/>
          </p:nvPicPr>
          <p:blipFill>
            <a:blip r:embed="rId105" cstate="print"/>
            <a:stretch>
              <a:fillRect/>
            </a:stretch>
          </p:blipFill>
          <p:spPr>
            <a:xfrm>
              <a:off x="18774065" y="7715878"/>
              <a:ext cx="64221" cy="98659"/>
            </a:xfrm>
            <a:prstGeom prst="rect">
              <a:avLst/>
            </a:prstGeom>
          </p:spPr>
        </p:pic>
        <p:sp>
          <p:nvSpPr>
            <p:cNvPr id="433" name="object 433"/>
            <p:cNvSpPr/>
            <p:nvPr/>
          </p:nvSpPr>
          <p:spPr>
            <a:xfrm>
              <a:off x="18866208" y="7718670"/>
              <a:ext cx="54610" cy="93345"/>
            </a:xfrm>
            <a:custGeom>
              <a:avLst/>
              <a:gdLst/>
              <a:ahLst/>
              <a:cxnLst/>
              <a:rect l="l" t="t" r="r" b="b"/>
              <a:pathLst>
                <a:path w="54609" h="93345">
                  <a:moveTo>
                    <a:pt x="0" y="0"/>
                  </a:moveTo>
                  <a:lnTo>
                    <a:pt x="0" y="93074"/>
                  </a:lnTo>
                </a:path>
                <a:path w="54609" h="93345">
                  <a:moveTo>
                    <a:pt x="4653" y="3722"/>
                  </a:moveTo>
                  <a:lnTo>
                    <a:pt x="4653" y="89351"/>
                  </a:lnTo>
                </a:path>
                <a:path w="54609" h="93345">
                  <a:moveTo>
                    <a:pt x="0" y="0"/>
                  </a:moveTo>
                  <a:lnTo>
                    <a:pt x="53983" y="0"/>
                  </a:lnTo>
                  <a:lnTo>
                    <a:pt x="53983" y="3722"/>
                  </a:lnTo>
                  <a:lnTo>
                    <a:pt x="4653" y="3722"/>
                  </a:lnTo>
                </a:path>
                <a:path w="54609" h="93345">
                  <a:moveTo>
                    <a:pt x="4653" y="44675"/>
                  </a:moveTo>
                  <a:lnTo>
                    <a:pt x="31645" y="44675"/>
                  </a:lnTo>
                  <a:lnTo>
                    <a:pt x="31645" y="48398"/>
                  </a:lnTo>
                  <a:lnTo>
                    <a:pt x="4653" y="48398"/>
                  </a:lnTo>
                </a:path>
                <a:path w="54609" h="93345">
                  <a:moveTo>
                    <a:pt x="4653" y="89351"/>
                  </a:moveTo>
                  <a:lnTo>
                    <a:pt x="53983" y="89351"/>
                  </a:lnTo>
                  <a:lnTo>
                    <a:pt x="53983" y="93074"/>
                  </a:lnTo>
                  <a:lnTo>
                    <a:pt x="0" y="93074"/>
                  </a:lnTo>
                </a:path>
              </a:pathLst>
            </a:custGeom>
            <a:ln w="5584">
              <a:solidFill>
                <a:srgbClr val="000000"/>
              </a:solidFill>
            </a:ln>
          </p:spPr>
          <p:txBody>
            <a:bodyPr wrap="square" lIns="0" tIns="0" rIns="0" bIns="0" rtlCol="0"/>
            <a:lstStyle/>
            <a:p>
              <a:endParaRPr sz="921"/>
            </a:p>
          </p:txBody>
        </p:sp>
        <p:pic>
          <p:nvPicPr>
            <p:cNvPr id="434" name="object 434"/>
            <p:cNvPicPr/>
            <p:nvPr/>
          </p:nvPicPr>
          <p:blipFill>
            <a:blip r:embed="rId55" cstate="print"/>
            <a:stretch>
              <a:fillRect/>
            </a:stretch>
          </p:blipFill>
          <p:spPr>
            <a:xfrm>
              <a:off x="16513284" y="7892720"/>
              <a:ext cx="68875" cy="99589"/>
            </a:xfrm>
            <a:prstGeom prst="rect">
              <a:avLst/>
            </a:prstGeom>
          </p:spPr>
        </p:pic>
        <p:pic>
          <p:nvPicPr>
            <p:cNvPr id="435" name="object 435"/>
            <p:cNvPicPr/>
            <p:nvPr/>
          </p:nvPicPr>
          <p:blipFill>
            <a:blip r:embed="rId226" cstate="print"/>
            <a:stretch>
              <a:fillRect/>
            </a:stretch>
          </p:blipFill>
          <p:spPr>
            <a:xfrm>
              <a:off x="16602637" y="7892720"/>
              <a:ext cx="68875" cy="99589"/>
            </a:xfrm>
            <a:prstGeom prst="rect">
              <a:avLst/>
            </a:prstGeom>
          </p:spPr>
        </p:pic>
        <p:pic>
          <p:nvPicPr>
            <p:cNvPr id="436" name="object 436"/>
            <p:cNvPicPr/>
            <p:nvPr/>
          </p:nvPicPr>
          <p:blipFill>
            <a:blip r:embed="rId262" cstate="print"/>
            <a:stretch>
              <a:fillRect/>
            </a:stretch>
          </p:blipFill>
          <p:spPr>
            <a:xfrm>
              <a:off x="16691988" y="7892720"/>
              <a:ext cx="68875" cy="99589"/>
            </a:xfrm>
            <a:prstGeom prst="rect">
              <a:avLst/>
            </a:prstGeom>
          </p:spPr>
        </p:pic>
        <p:pic>
          <p:nvPicPr>
            <p:cNvPr id="437" name="object 437"/>
            <p:cNvPicPr/>
            <p:nvPr/>
          </p:nvPicPr>
          <p:blipFill>
            <a:blip r:embed="rId263" cstate="print"/>
            <a:stretch>
              <a:fillRect/>
            </a:stretch>
          </p:blipFill>
          <p:spPr>
            <a:xfrm>
              <a:off x="16875344" y="7892720"/>
              <a:ext cx="72598" cy="99589"/>
            </a:xfrm>
            <a:prstGeom prst="rect">
              <a:avLst/>
            </a:prstGeom>
          </p:spPr>
        </p:pic>
        <p:pic>
          <p:nvPicPr>
            <p:cNvPr id="438" name="object 438"/>
            <p:cNvPicPr/>
            <p:nvPr/>
          </p:nvPicPr>
          <p:blipFill>
            <a:blip r:embed="rId57" cstate="print"/>
            <a:stretch>
              <a:fillRect/>
            </a:stretch>
          </p:blipFill>
          <p:spPr>
            <a:xfrm>
              <a:off x="16969349" y="7892720"/>
              <a:ext cx="77251" cy="99589"/>
            </a:xfrm>
            <a:prstGeom prst="rect">
              <a:avLst/>
            </a:prstGeom>
          </p:spPr>
        </p:pic>
        <p:pic>
          <p:nvPicPr>
            <p:cNvPr id="439" name="object 439"/>
            <p:cNvPicPr/>
            <p:nvPr/>
          </p:nvPicPr>
          <p:blipFill>
            <a:blip r:embed="rId264" cstate="print"/>
            <a:stretch>
              <a:fillRect/>
            </a:stretch>
          </p:blipFill>
          <p:spPr>
            <a:xfrm>
              <a:off x="17071732" y="7892720"/>
              <a:ext cx="64221" cy="99589"/>
            </a:xfrm>
            <a:prstGeom prst="rect">
              <a:avLst/>
            </a:prstGeom>
          </p:spPr>
        </p:pic>
        <p:pic>
          <p:nvPicPr>
            <p:cNvPr id="440" name="object 440"/>
            <p:cNvPicPr/>
            <p:nvPr/>
          </p:nvPicPr>
          <p:blipFill>
            <a:blip r:embed="rId95" cstate="print"/>
            <a:stretch>
              <a:fillRect/>
            </a:stretch>
          </p:blipFill>
          <p:spPr>
            <a:xfrm>
              <a:off x="17161083" y="7892720"/>
              <a:ext cx="64221" cy="99589"/>
            </a:xfrm>
            <a:prstGeom prst="rect">
              <a:avLst/>
            </a:prstGeom>
          </p:spPr>
        </p:pic>
        <p:pic>
          <p:nvPicPr>
            <p:cNvPr id="441" name="object 441"/>
            <p:cNvPicPr/>
            <p:nvPr/>
          </p:nvPicPr>
          <p:blipFill>
            <a:blip r:embed="rId265" cstate="print"/>
            <a:stretch>
              <a:fillRect/>
            </a:stretch>
          </p:blipFill>
          <p:spPr>
            <a:xfrm>
              <a:off x="17250434" y="7892720"/>
              <a:ext cx="68875" cy="99589"/>
            </a:xfrm>
            <a:prstGeom prst="rect">
              <a:avLst/>
            </a:prstGeom>
          </p:spPr>
        </p:pic>
        <p:pic>
          <p:nvPicPr>
            <p:cNvPr id="442" name="object 442"/>
            <p:cNvPicPr/>
            <p:nvPr/>
          </p:nvPicPr>
          <p:blipFill>
            <a:blip r:embed="rId266" cstate="print"/>
            <a:stretch>
              <a:fillRect/>
            </a:stretch>
          </p:blipFill>
          <p:spPr>
            <a:xfrm>
              <a:off x="17344441" y="7892720"/>
              <a:ext cx="242924" cy="99589"/>
            </a:xfrm>
            <a:prstGeom prst="rect">
              <a:avLst/>
            </a:prstGeom>
          </p:spPr>
        </p:pic>
        <p:sp>
          <p:nvSpPr>
            <p:cNvPr id="443" name="object 443"/>
            <p:cNvSpPr/>
            <p:nvPr/>
          </p:nvSpPr>
          <p:spPr>
            <a:xfrm>
              <a:off x="17610634" y="7895512"/>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444" name="object 444"/>
            <p:cNvPicPr/>
            <p:nvPr/>
          </p:nvPicPr>
          <p:blipFill>
            <a:blip r:embed="rId267" cstate="print"/>
            <a:stretch>
              <a:fillRect/>
            </a:stretch>
          </p:blipFill>
          <p:spPr>
            <a:xfrm>
              <a:off x="17693469" y="7892720"/>
              <a:ext cx="67944" cy="99589"/>
            </a:xfrm>
            <a:prstGeom prst="rect">
              <a:avLst/>
            </a:prstGeom>
          </p:spPr>
        </p:pic>
        <p:pic>
          <p:nvPicPr>
            <p:cNvPr id="445" name="object 445"/>
            <p:cNvPicPr/>
            <p:nvPr/>
          </p:nvPicPr>
          <p:blipFill>
            <a:blip r:embed="rId110" cstate="print"/>
            <a:stretch>
              <a:fillRect/>
            </a:stretch>
          </p:blipFill>
          <p:spPr>
            <a:xfrm>
              <a:off x="17872173" y="7892720"/>
              <a:ext cx="76321" cy="99589"/>
            </a:xfrm>
            <a:prstGeom prst="rect">
              <a:avLst/>
            </a:prstGeom>
          </p:spPr>
        </p:pic>
        <p:sp>
          <p:nvSpPr>
            <p:cNvPr id="446" name="object 446"/>
            <p:cNvSpPr/>
            <p:nvPr/>
          </p:nvSpPr>
          <p:spPr>
            <a:xfrm>
              <a:off x="17972694" y="7895512"/>
              <a:ext cx="139065" cy="94615"/>
            </a:xfrm>
            <a:custGeom>
              <a:avLst/>
              <a:gdLst/>
              <a:ahLst/>
              <a:cxnLst/>
              <a:rect l="l" t="t" r="r" b="b"/>
              <a:pathLst>
                <a:path w="139065" h="94615">
                  <a:moveTo>
                    <a:pt x="0" y="94005"/>
                  </a:moveTo>
                  <a:lnTo>
                    <a:pt x="0" y="0"/>
                  </a:lnTo>
                  <a:lnTo>
                    <a:pt x="4653" y="0"/>
                  </a:lnTo>
                  <a:lnTo>
                    <a:pt x="4653" y="89351"/>
                  </a:lnTo>
                  <a:lnTo>
                    <a:pt x="53983" y="89351"/>
                  </a:lnTo>
                  <a:lnTo>
                    <a:pt x="53983" y="94005"/>
                  </a:lnTo>
                  <a:lnTo>
                    <a:pt x="0" y="94005"/>
                  </a:lnTo>
                </a:path>
                <a:path w="139065" h="94615">
                  <a:moveTo>
                    <a:pt x="138681" y="0"/>
                  </a:moveTo>
                  <a:lnTo>
                    <a:pt x="134027" y="0"/>
                  </a:lnTo>
                  <a:lnTo>
                    <a:pt x="134027" y="67013"/>
                  </a:lnTo>
                  <a:lnTo>
                    <a:pt x="129373" y="80044"/>
                  </a:lnTo>
                  <a:lnTo>
                    <a:pt x="125650" y="84697"/>
                  </a:lnTo>
                  <a:lnTo>
                    <a:pt x="111689" y="89351"/>
                  </a:lnTo>
                  <a:lnTo>
                    <a:pt x="103312" y="89351"/>
                  </a:lnTo>
                  <a:lnTo>
                    <a:pt x="89351" y="84697"/>
                  </a:lnTo>
                  <a:lnTo>
                    <a:pt x="84697" y="80044"/>
                  </a:lnTo>
                  <a:lnTo>
                    <a:pt x="80974" y="67013"/>
                  </a:lnTo>
                  <a:lnTo>
                    <a:pt x="80974" y="0"/>
                  </a:lnTo>
                  <a:lnTo>
                    <a:pt x="76321" y="0"/>
                  </a:lnTo>
                  <a:lnTo>
                    <a:pt x="76321" y="67013"/>
                  </a:lnTo>
                  <a:lnTo>
                    <a:pt x="80974" y="80044"/>
                  </a:lnTo>
                  <a:lnTo>
                    <a:pt x="89351" y="89351"/>
                  </a:lnTo>
                  <a:lnTo>
                    <a:pt x="103312" y="94005"/>
                  </a:lnTo>
                  <a:lnTo>
                    <a:pt x="111689" y="94005"/>
                  </a:lnTo>
                  <a:lnTo>
                    <a:pt x="125650" y="89351"/>
                  </a:lnTo>
                  <a:lnTo>
                    <a:pt x="134027" y="80044"/>
                  </a:lnTo>
                  <a:lnTo>
                    <a:pt x="138681" y="67013"/>
                  </a:lnTo>
                  <a:lnTo>
                    <a:pt x="138681" y="0"/>
                  </a:lnTo>
                </a:path>
              </a:pathLst>
            </a:custGeom>
            <a:ln w="5584">
              <a:solidFill>
                <a:srgbClr val="000000"/>
              </a:solidFill>
            </a:ln>
          </p:spPr>
          <p:txBody>
            <a:bodyPr wrap="square" lIns="0" tIns="0" rIns="0" bIns="0" rtlCol="0"/>
            <a:lstStyle/>
            <a:p>
              <a:endParaRPr sz="921"/>
            </a:p>
          </p:txBody>
        </p:sp>
        <p:pic>
          <p:nvPicPr>
            <p:cNvPr id="447" name="object 447"/>
            <p:cNvPicPr/>
            <p:nvPr/>
          </p:nvPicPr>
          <p:blipFill>
            <a:blip r:embed="rId241" cstate="print"/>
            <a:stretch>
              <a:fillRect/>
            </a:stretch>
          </p:blipFill>
          <p:spPr>
            <a:xfrm>
              <a:off x="18143950" y="7892720"/>
              <a:ext cx="77251" cy="99589"/>
            </a:xfrm>
            <a:prstGeom prst="rect">
              <a:avLst/>
            </a:prstGeom>
          </p:spPr>
        </p:pic>
        <p:sp>
          <p:nvSpPr>
            <p:cNvPr id="448" name="object 448"/>
            <p:cNvSpPr/>
            <p:nvPr/>
          </p:nvSpPr>
          <p:spPr>
            <a:xfrm>
              <a:off x="18254709" y="7895512"/>
              <a:ext cx="3810" cy="94615"/>
            </a:xfrm>
            <a:custGeom>
              <a:avLst/>
              <a:gdLst/>
              <a:ahLst/>
              <a:cxnLst/>
              <a:rect l="l" t="t" r="r" b="b"/>
              <a:pathLst>
                <a:path w="3809" h="94615">
                  <a:moveTo>
                    <a:pt x="3722" y="94005"/>
                  </a:moveTo>
                  <a:lnTo>
                    <a:pt x="3722" y="0"/>
                  </a:lnTo>
                  <a:lnTo>
                    <a:pt x="0" y="0"/>
                  </a:lnTo>
                  <a:lnTo>
                    <a:pt x="0" y="94005"/>
                  </a:lnTo>
                  <a:lnTo>
                    <a:pt x="3722" y="94005"/>
                  </a:lnTo>
                </a:path>
              </a:pathLst>
            </a:custGeom>
            <a:ln w="5584">
              <a:solidFill>
                <a:srgbClr val="000000"/>
              </a:solidFill>
            </a:ln>
          </p:spPr>
          <p:txBody>
            <a:bodyPr wrap="square" lIns="0" tIns="0" rIns="0" bIns="0" rtlCol="0"/>
            <a:lstStyle/>
            <a:p>
              <a:endParaRPr sz="921"/>
            </a:p>
          </p:txBody>
        </p:sp>
        <p:pic>
          <p:nvPicPr>
            <p:cNvPr id="449" name="object 449"/>
            <p:cNvPicPr/>
            <p:nvPr/>
          </p:nvPicPr>
          <p:blipFill>
            <a:blip r:embed="rId268" cstate="print"/>
            <a:stretch>
              <a:fillRect/>
            </a:stretch>
          </p:blipFill>
          <p:spPr>
            <a:xfrm>
              <a:off x="18291940" y="7892720"/>
              <a:ext cx="67944" cy="99589"/>
            </a:xfrm>
            <a:prstGeom prst="rect">
              <a:avLst/>
            </a:prstGeom>
          </p:spPr>
        </p:pic>
        <p:pic>
          <p:nvPicPr>
            <p:cNvPr id="450" name="object 450"/>
            <p:cNvPicPr/>
            <p:nvPr/>
          </p:nvPicPr>
          <p:blipFill>
            <a:blip r:embed="rId265" cstate="print"/>
            <a:stretch>
              <a:fillRect/>
            </a:stretch>
          </p:blipFill>
          <p:spPr>
            <a:xfrm>
              <a:off x="18389667" y="7892720"/>
              <a:ext cx="68875" cy="99589"/>
            </a:xfrm>
            <a:prstGeom prst="rect">
              <a:avLst/>
            </a:prstGeom>
          </p:spPr>
        </p:pic>
        <p:pic>
          <p:nvPicPr>
            <p:cNvPr id="451" name="object 451"/>
            <p:cNvPicPr/>
            <p:nvPr/>
          </p:nvPicPr>
          <p:blipFill>
            <a:blip r:embed="rId244" cstate="print"/>
            <a:stretch>
              <a:fillRect/>
            </a:stretch>
          </p:blipFill>
          <p:spPr>
            <a:xfrm>
              <a:off x="18488326" y="7892720"/>
              <a:ext cx="77251" cy="99589"/>
            </a:xfrm>
            <a:prstGeom prst="rect">
              <a:avLst/>
            </a:prstGeom>
          </p:spPr>
        </p:pic>
        <p:sp>
          <p:nvSpPr>
            <p:cNvPr id="452" name="object 452"/>
            <p:cNvSpPr/>
            <p:nvPr/>
          </p:nvSpPr>
          <p:spPr>
            <a:xfrm>
              <a:off x="18692160" y="7895512"/>
              <a:ext cx="94615" cy="94615"/>
            </a:xfrm>
            <a:custGeom>
              <a:avLst/>
              <a:gdLst/>
              <a:ahLst/>
              <a:cxnLst/>
              <a:rect l="l" t="t" r="r" b="b"/>
              <a:pathLst>
                <a:path w="94615" h="94615">
                  <a:moveTo>
                    <a:pt x="4653" y="49329"/>
                  </a:moveTo>
                  <a:lnTo>
                    <a:pt x="40022" y="49329"/>
                  </a:lnTo>
                  <a:lnTo>
                    <a:pt x="49329" y="44675"/>
                  </a:lnTo>
                  <a:lnTo>
                    <a:pt x="53983" y="40022"/>
                  </a:lnTo>
                  <a:lnTo>
                    <a:pt x="57706" y="31645"/>
                  </a:lnTo>
                  <a:lnTo>
                    <a:pt x="57706" y="17684"/>
                  </a:lnTo>
                  <a:lnTo>
                    <a:pt x="53983" y="9307"/>
                  </a:lnTo>
                  <a:lnTo>
                    <a:pt x="49329" y="4653"/>
                  </a:lnTo>
                  <a:lnTo>
                    <a:pt x="40022" y="0"/>
                  </a:lnTo>
                  <a:lnTo>
                    <a:pt x="0" y="0"/>
                  </a:lnTo>
                  <a:lnTo>
                    <a:pt x="0" y="94005"/>
                  </a:lnTo>
                  <a:lnTo>
                    <a:pt x="4653" y="94005"/>
                  </a:lnTo>
                  <a:lnTo>
                    <a:pt x="4653" y="4653"/>
                  </a:lnTo>
                  <a:lnTo>
                    <a:pt x="40022" y="4653"/>
                  </a:lnTo>
                  <a:lnTo>
                    <a:pt x="49329" y="9307"/>
                  </a:lnTo>
                  <a:lnTo>
                    <a:pt x="53983" y="17684"/>
                  </a:lnTo>
                  <a:lnTo>
                    <a:pt x="53983" y="31645"/>
                  </a:lnTo>
                  <a:lnTo>
                    <a:pt x="49329" y="40022"/>
                  </a:lnTo>
                  <a:lnTo>
                    <a:pt x="40022" y="44675"/>
                  </a:lnTo>
                  <a:lnTo>
                    <a:pt x="4653" y="44675"/>
                  </a:lnTo>
                </a:path>
                <a:path w="94615" h="94615">
                  <a:moveTo>
                    <a:pt x="94005" y="94005"/>
                  </a:moveTo>
                  <a:lnTo>
                    <a:pt x="94005" y="0"/>
                  </a:lnTo>
                  <a:lnTo>
                    <a:pt x="89351" y="0"/>
                  </a:lnTo>
                  <a:lnTo>
                    <a:pt x="89351" y="94005"/>
                  </a:lnTo>
                  <a:lnTo>
                    <a:pt x="94005" y="94005"/>
                  </a:lnTo>
                </a:path>
              </a:pathLst>
            </a:custGeom>
            <a:ln w="5584">
              <a:solidFill>
                <a:srgbClr val="000000"/>
              </a:solidFill>
            </a:ln>
          </p:spPr>
          <p:txBody>
            <a:bodyPr wrap="square" lIns="0" tIns="0" rIns="0" bIns="0" rtlCol="0"/>
            <a:lstStyle/>
            <a:p>
              <a:endParaRPr sz="921"/>
            </a:p>
          </p:txBody>
        </p:sp>
        <p:pic>
          <p:nvPicPr>
            <p:cNvPr id="453" name="object 453"/>
            <p:cNvPicPr/>
            <p:nvPr/>
          </p:nvPicPr>
          <p:blipFill>
            <a:blip r:embed="rId269" cstate="print"/>
            <a:stretch>
              <a:fillRect/>
            </a:stretch>
          </p:blipFill>
          <p:spPr>
            <a:xfrm>
              <a:off x="18818742" y="7892720"/>
              <a:ext cx="64221" cy="99589"/>
            </a:xfrm>
            <a:prstGeom prst="rect">
              <a:avLst/>
            </a:prstGeom>
          </p:spPr>
        </p:pic>
        <p:sp>
          <p:nvSpPr>
            <p:cNvPr id="454" name="object 454"/>
            <p:cNvSpPr/>
            <p:nvPr/>
          </p:nvSpPr>
          <p:spPr>
            <a:xfrm>
              <a:off x="18910885" y="7895512"/>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455" name="object 455"/>
            <p:cNvPicPr/>
            <p:nvPr/>
          </p:nvPicPr>
          <p:blipFill>
            <a:blip r:embed="rId270" cstate="print"/>
            <a:stretch>
              <a:fillRect/>
            </a:stretch>
          </p:blipFill>
          <p:spPr>
            <a:xfrm>
              <a:off x="16513284" y="8069561"/>
              <a:ext cx="68875" cy="99589"/>
            </a:xfrm>
            <a:prstGeom prst="rect">
              <a:avLst/>
            </a:prstGeom>
          </p:spPr>
        </p:pic>
        <p:sp>
          <p:nvSpPr>
            <p:cNvPr id="456" name="object 456"/>
            <p:cNvSpPr/>
            <p:nvPr/>
          </p:nvSpPr>
          <p:spPr>
            <a:xfrm>
              <a:off x="16619389" y="8072354"/>
              <a:ext cx="22860" cy="94615"/>
            </a:xfrm>
            <a:custGeom>
              <a:avLst/>
              <a:gdLst/>
              <a:ahLst/>
              <a:cxnLst/>
              <a:rect l="l" t="t" r="r" b="b"/>
              <a:pathLst>
                <a:path w="22859" h="94615">
                  <a:moveTo>
                    <a:pt x="22337" y="94005"/>
                  </a:moveTo>
                  <a:lnTo>
                    <a:pt x="17684" y="94005"/>
                  </a:lnTo>
                  <a:lnTo>
                    <a:pt x="17684" y="9307"/>
                  </a:lnTo>
                  <a:lnTo>
                    <a:pt x="8376" y="18614"/>
                  </a:lnTo>
                  <a:lnTo>
                    <a:pt x="0" y="22337"/>
                  </a:lnTo>
                  <a:lnTo>
                    <a:pt x="0" y="18614"/>
                  </a:lnTo>
                  <a:lnTo>
                    <a:pt x="8376" y="13961"/>
                  </a:lnTo>
                  <a:lnTo>
                    <a:pt x="22337" y="0"/>
                  </a:lnTo>
                  <a:lnTo>
                    <a:pt x="22337" y="94005"/>
                  </a:lnTo>
                </a:path>
              </a:pathLst>
            </a:custGeom>
            <a:ln w="5584">
              <a:solidFill>
                <a:srgbClr val="000000"/>
              </a:solidFill>
            </a:ln>
          </p:spPr>
          <p:txBody>
            <a:bodyPr wrap="square" lIns="0" tIns="0" rIns="0" bIns="0" rtlCol="0"/>
            <a:lstStyle/>
            <a:p>
              <a:endParaRPr sz="921"/>
            </a:p>
          </p:txBody>
        </p:sp>
        <p:pic>
          <p:nvPicPr>
            <p:cNvPr id="457" name="object 457"/>
            <p:cNvPicPr/>
            <p:nvPr/>
          </p:nvPicPr>
          <p:blipFill>
            <a:blip r:embed="rId271" cstate="print"/>
            <a:stretch>
              <a:fillRect/>
            </a:stretch>
          </p:blipFill>
          <p:spPr>
            <a:xfrm>
              <a:off x="16691988" y="8069561"/>
              <a:ext cx="68875" cy="99589"/>
            </a:xfrm>
            <a:prstGeom prst="rect">
              <a:avLst/>
            </a:prstGeom>
          </p:spPr>
        </p:pic>
        <p:pic>
          <p:nvPicPr>
            <p:cNvPr id="458" name="object 458"/>
            <p:cNvPicPr/>
            <p:nvPr/>
          </p:nvPicPr>
          <p:blipFill>
            <a:blip r:embed="rId272" cstate="print"/>
            <a:stretch>
              <a:fillRect/>
            </a:stretch>
          </p:blipFill>
          <p:spPr>
            <a:xfrm>
              <a:off x="16875344" y="8069561"/>
              <a:ext cx="67944" cy="99589"/>
            </a:xfrm>
            <a:prstGeom prst="rect">
              <a:avLst/>
            </a:prstGeom>
          </p:spPr>
        </p:pic>
        <p:sp>
          <p:nvSpPr>
            <p:cNvPr id="459" name="object 459"/>
            <p:cNvSpPr/>
            <p:nvPr/>
          </p:nvSpPr>
          <p:spPr>
            <a:xfrm>
              <a:off x="16972143" y="8072354"/>
              <a:ext cx="139065" cy="94615"/>
            </a:xfrm>
            <a:custGeom>
              <a:avLst/>
              <a:gdLst/>
              <a:ahLst/>
              <a:cxnLst/>
              <a:rect l="l" t="t" r="r" b="b"/>
              <a:pathLst>
                <a:path w="139065" h="94615">
                  <a:moveTo>
                    <a:pt x="0" y="0"/>
                  </a:moveTo>
                  <a:lnTo>
                    <a:pt x="0" y="94005"/>
                  </a:lnTo>
                </a:path>
                <a:path w="139065" h="94615">
                  <a:moveTo>
                    <a:pt x="4653" y="4653"/>
                  </a:moveTo>
                  <a:lnTo>
                    <a:pt x="4653" y="89351"/>
                  </a:lnTo>
                </a:path>
                <a:path w="139065" h="94615">
                  <a:moveTo>
                    <a:pt x="0" y="0"/>
                  </a:moveTo>
                  <a:lnTo>
                    <a:pt x="53983" y="0"/>
                  </a:lnTo>
                  <a:lnTo>
                    <a:pt x="53983" y="4653"/>
                  </a:lnTo>
                  <a:lnTo>
                    <a:pt x="4653" y="4653"/>
                  </a:lnTo>
                </a:path>
                <a:path w="139065" h="94615">
                  <a:moveTo>
                    <a:pt x="4653" y="44675"/>
                  </a:moveTo>
                  <a:lnTo>
                    <a:pt x="31645" y="44675"/>
                  </a:lnTo>
                  <a:lnTo>
                    <a:pt x="31645" y="49329"/>
                  </a:lnTo>
                  <a:lnTo>
                    <a:pt x="4653" y="49329"/>
                  </a:lnTo>
                </a:path>
                <a:path w="139065" h="94615">
                  <a:moveTo>
                    <a:pt x="4653" y="89351"/>
                  </a:moveTo>
                  <a:lnTo>
                    <a:pt x="53983" y="89351"/>
                  </a:lnTo>
                  <a:lnTo>
                    <a:pt x="53983" y="94005"/>
                  </a:lnTo>
                  <a:lnTo>
                    <a:pt x="0" y="94005"/>
                  </a:lnTo>
                </a:path>
                <a:path w="139065" h="94615">
                  <a:moveTo>
                    <a:pt x="84697" y="0"/>
                  </a:moveTo>
                  <a:lnTo>
                    <a:pt x="84697" y="94005"/>
                  </a:lnTo>
                </a:path>
                <a:path w="139065" h="94615">
                  <a:moveTo>
                    <a:pt x="89351" y="4653"/>
                  </a:moveTo>
                  <a:lnTo>
                    <a:pt x="89351" y="89351"/>
                  </a:lnTo>
                </a:path>
                <a:path w="139065" h="94615">
                  <a:moveTo>
                    <a:pt x="84697" y="0"/>
                  </a:moveTo>
                  <a:lnTo>
                    <a:pt x="138681" y="0"/>
                  </a:lnTo>
                  <a:lnTo>
                    <a:pt x="138681" y="4653"/>
                  </a:lnTo>
                  <a:lnTo>
                    <a:pt x="89351" y="4653"/>
                  </a:lnTo>
                </a:path>
                <a:path w="139065" h="94615">
                  <a:moveTo>
                    <a:pt x="89351" y="44675"/>
                  </a:moveTo>
                  <a:lnTo>
                    <a:pt x="116343" y="44675"/>
                  </a:lnTo>
                  <a:lnTo>
                    <a:pt x="116343" y="49329"/>
                  </a:lnTo>
                  <a:lnTo>
                    <a:pt x="89351" y="49329"/>
                  </a:lnTo>
                </a:path>
                <a:path w="139065" h="94615">
                  <a:moveTo>
                    <a:pt x="89351" y="89351"/>
                  </a:moveTo>
                  <a:lnTo>
                    <a:pt x="138681" y="89351"/>
                  </a:lnTo>
                  <a:lnTo>
                    <a:pt x="138681" y="94005"/>
                  </a:lnTo>
                  <a:lnTo>
                    <a:pt x="84697" y="94005"/>
                  </a:lnTo>
                </a:path>
              </a:pathLst>
            </a:custGeom>
            <a:ln w="5584">
              <a:solidFill>
                <a:srgbClr val="000000"/>
              </a:solidFill>
            </a:ln>
          </p:spPr>
          <p:txBody>
            <a:bodyPr wrap="square" lIns="0" tIns="0" rIns="0" bIns="0" rtlCol="0"/>
            <a:lstStyle/>
            <a:p>
              <a:endParaRPr sz="921"/>
            </a:p>
          </p:txBody>
        </p:sp>
        <p:pic>
          <p:nvPicPr>
            <p:cNvPr id="460" name="object 460"/>
            <p:cNvPicPr/>
            <p:nvPr/>
          </p:nvPicPr>
          <p:blipFill>
            <a:blip r:embed="rId273" cstate="print"/>
            <a:stretch>
              <a:fillRect/>
            </a:stretch>
          </p:blipFill>
          <p:spPr>
            <a:xfrm>
              <a:off x="17138745" y="8069561"/>
              <a:ext cx="68875" cy="99589"/>
            </a:xfrm>
            <a:prstGeom prst="rect">
              <a:avLst/>
            </a:prstGeom>
          </p:spPr>
        </p:pic>
        <p:sp>
          <p:nvSpPr>
            <p:cNvPr id="461" name="object 461"/>
            <p:cNvSpPr/>
            <p:nvPr/>
          </p:nvSpPr>
          <p:spPr>
            <a:xfrm>
              <a:off x="17235544" y="8072354"/>
              <a:ext cx="5080" cy="94615"/>
            </a:xfrm>
            <a:custGeom>
              <a:avLst/>
              <a:gdLst/>
              <a:ahLst/>
              <a:cxnLst/>
              <a:rect l="l" t="t" r="r" b="b"/>
              <a:pathLst>
                <a:path w="5080" h="94615">
                  <a:moveTo>
                    <a:pt x="4653" y="94005"/>
                  </a:moveTo>
                  <a:lnTo>
                    <a:pt x="4653" y="0"/>
                  </a:lnTo>
                  <a:lnTo>
                    <a:pt x="0" y="0"/>
                  </a:lnTo>
                  <a:lnTo>
                    <a:pt x="0" y="94005"/>
                  </a:lnTo>
                  <a:lnTo>
                    <a:pt x="4653" y="94005"/>
                  </a:lnTo>
                </a:path>
              </a:pathLst>
            </a:custGeom>
            <a:ln w="5584">
              <a:solidFill>
                <a:srgbClr val="000000"/>
              </a:solidFill>
            </a:ln>
          </p:spPr>
          <p:txBody>
            <a:bodyPr wrap="square" lIns="0" tIns="0" rIns="0" bIns="0" rtlCol="0"/>
            <a:lstStyle/>
            <a:p>
              <a:endParaRPr sz="921"/>
            </a:p>
          </p:txBody>
        </p:sp>
        <p:pic>
          <p:nvPicPr>
            <p:cNvPr id="462" name="object 462"/>
            <p:cNvPicPr/>
            <p:nvPr/>
          </p:nvPicPr>
          <p:blipFill>
            <a:blip r:embed="rId274" cstate="print"/>
            <a:stretch>
              <a:fillRect/>
            </a:stretch>
          </p:blipFill>
          <p:spPr>
            <a:xfrm>
              <a:off x="17272772" y="8069561"/>
              <a:ext cx="68875" cy="99589"/>
            </a:xfrm>
            <a:prstGeom prst="rect">
              <a:avLst/>
            </a:prstGeom>
          </p:spPr>
        </p:pic>
        <p:pic>
          <p:nvPicPr>
            <p:cNvPr id="463" name="object 463"/>
            <p:cNvPicPr/>
            <p:nvPr/>
          </p:nvPicPr>
          <p:blipFill>
            <a:blip r:embed="rId275" cstate="print"/>
            <a:stretch>
              <a:fillRect/>
            </a:stretch>
          </p:blipFill>
          <p:spPr>
            <a:xfrm>
              <a:off x="17366777" y="8069561"/>
              <a:ext cx="72598" cy="99589"/>
            </a:xfrm>
            <a:prstGeom prst="rect">
              <a:avLst/>
            </a:prstGeom>
          </p:spPr>
        </p:pic>
        <p:pic>
          <p:nvPicPr>
            <p:cNvPr id="464" name="object 464"/>
            <p:cNvPicPr/>
            <p:nvPr/>
          </p:nvPicPr>
          <p:blipFill>
            <a:blip r:embed="rId276" cstate="print"/>
            <a:stretch>
              <a:fillRect/>
            </a:stretch>
          </p:blipFill>
          <p:spPr>
            <a:xfrm>
              <a:off x="16513284" y="8247334"/>
              <a:ext cx="68875" cy="99589"/>
            </a:xfrm>
            <a:prstGeom prst="rect">
              <a:avLst/>
            </a:prstGeom>
          </p:spPr>
        </p:pic>
        <p:sp>
          <p:nvSpPr>
            <p:cNvPr id="465" name="object 465"/>
            <p:cNvSpPr/>
            <p:nvPr/>
          </p:nvSpPr>
          <p:spPr>
            <a:xfrm>
              <a:off x="16619389" y="8250126"/>
              <a:ext cx="321310" cy="94615"/>
            </a:xfrm>
            <a:custGeom>
              <a:avLst/>
              <a:gdLst/>
              <a:ahLst/>
              <a:cxnLst/>
              <a:rect l="l" t="t" r="r" b="b"/>
              <a:pathLst>
                <a:path w="321309" h="94615">
                  <a:moveTo>
                    <a:pt x="22337" y="94005"/>
                  </a:moveTo>
                  <a:lnTo>
                    <a:pt x="17684" y="94005"/>
                  </a:lnTo>
                  <a:lnTo>
                    <a:pt x="17684" y="8376"/>
                  </a:lnTo>
                  <a:lnTo>
                    <a:pt x="8376" y="17684"/>
                  </a:lnTo>
                  <a:lnTo>
                    <a:pt x="0" y="22337"/>
                  </a:lnTo>
                  <a:lnTo>
                    <a:pt x="0" y="17684"/>
                  </a:lnTo>
                  <a:lnTo>
                    <a:pt x="8376" y="13030"/>
                  </a:lnTo>
                  <a:lnTo>
                    <a:pt x="22337" y="0"/>
                  </a:lnTo>
                  <a:lnTo>
                    <a:pt x="22337" y="94005"/>
                  </a:lnTo>
                </a:path>
                <a:path w="321309" h="94615">
                  <a:moveTo>
                    <a:pt x="111689" y="94005"/>
                  </a:moveTo>
                  <a:lnTo>
                    <a:pt x="107035" y="94005"/>
                  </a:lnTo>
                  <a:lnTo>
                    <a:pt x="107035" y="8376"/>
                  </a:lnTo>
                  <a:lnTo>
                    <a:pt x="97728" y="17684"/>
                  </a:lnTo>
                  <a:lnTo>
                    <a:pt x="89351" y="22337"/>
                  </a:lnTo>
                  <a:lnTo>
                    <a:pt x="89351" y="17684"/>
                  </a:lnTo>
                  <a:lnTo>
                    <a:pt x="97728" y="13030"/>
                  </a:lnTo>
                  <a:lnTo>
                    <a:pt x="111689" y="0"/>
                  </a:lnTo>
                  <a:lnTo>
                    <a:pt x="111689" y="94005"/>
                  </a:lnTo>
                </a:path>
                <a:path w="321309" h="94615">
                  <a:moveTo>
                    <a:pt x="268054" y="49329"/>
                  </a:moveTo>
                  <a:lnTo>
                    <a:pt x="303423" y="49329"/>
                  </a:lnTo>
                  <a:lnTo>
                    <a:pt x="312730" y="44675"/>
                  </a:lnTo>
                  <a:lnTo>
                    <a:pt x="317384" y="40022"/>
                  </a:lnTo>
                  <a:lnTo>
                    <a:pt x="321107" y="30714"/>
                  </a:lnTo>
                  <a:lnTo>
                    <a:pt x="321107" y="17684"/>
                  </a:lnTo>
                  <a:lnTo>
                    <a:pt x="317384" y="8376"/>
                  </a:lnTo>
                  <a:lnTo>
                    <a:pt x="312730" y="4653"/>
                  </a:lnTo>
                  <a:lnTo>
                    <a:pt x="303423" y="0"/>
                  </a:lnTo>
                  <a:lnTo>
                    <a:pt x="263400" y="0"/>
                  </a:lnTo>
                  <a:lnTo>
                    <a:pt x="263400" y="94005"/>
                  </a:lnTo>
                  <a:lnTo>
                    <a:pt x="268054" y="94005"/>
                  </a:lnTo>
                  <a:lnTo>
                    <a:pt x="268054" y="4653"/>
                  </a:lnTo>
                  <a:lnTo>
                    <a:pt x="303423" y="4653"/>
                  </a:lnTo>
                  <a:lnTo>
                    <a:pt x="312730" y="8376"/>
                  </a:lnTo>
                  <a:lnTo>
                    <a:pt x="317384" y="17684"/>
                  </a:lnTo>
                  <a:lnTo>
                    <a:pt x="317384" y="30714"/>
                  </a:lnTo>
                  <a:lnTo>
                    <a:pt x="312730" y="40022"/>
                  </a:lnTo>
                  <a:lnTo>
                    <a:pt x="303423" y="44675"/>
                  </a:lnTo>
                  <a:lnTo>
                    <a:pt x="268054" y="44675"/>
                  </a:lnTo>
                </a:path>
              </a:pathLst>
            </a:custGeom>
            <a:ln w="5584">
              <a:solidFill>
                <a:srgbClr val="000000"/>
              </a:solidFill>
            </a:ln>
          </p:spPr>
          <p:txBody>
            <a:bodyPr wrap="square" lIns="0" tIns="0" rIns="0" bIns="0" rtlCol="0"/>
            <a:lstStyle/>
            <a:p>
              <a:endParaRPr sz="921"/>
            </a:p>
          </p:txBody>
        </p:sp>
        <p:pic>
          <p:nvPicPr>
            <p:cNvPr id="466" name="object 466"/>
            <p:cNvPicPr/>
            <p:nvPr/>
          </p:nvPicPr>
          <p:blipFill>
            <a:blip r:embed="rId277" cstate="print"/>
            <a:stretch>
              <a:fillRect/>
            </a:stretch>
          </p:blipFill>
          <p:spPr>
            <a:xfrm>
              <a:off x="16964697" y="8247334"/>
              <a:ext cx="77251" cy="99589"/>
            </a:xfrm>
            <a:prstGeom prst="rect">
              <a:avLst/>
            </a:prstGeom>
          </p:spPr>
        </p:pic>
        <p:pic>
          <p:nvPicPr>
            <p:cNvPr id="467" name="object 467"/>
            <p:cNvPicPr/>
            <p:nvPr/>
          </p:nvPicPr>
          <p:blipFill>
            <a:blip r:embed="rId278" cstate="print"/>
            <a:stretch>
              <a:fillRect/>
            </a:stretch>
          </p:blipFill>
          <p:spPr>
            <a:xfrm>
              <a:off x="17068008" y="8247334"/>
              <a:ext cx="219655" cy="99589"/>
            </a:xfrm>
            <a:prstGeom prst="rect">
              <a:avLst/>
            </a:prstGeom>
          </p:spPr>
        </p:pic>
        <p:sp>
          <p:nvSpPr>
            <p:cNvPr id="468" name="object 468"/>
            <p:cNvSpPr/>
            <p:nvPr/>
          </p:nvSpPr>
          <p:spPr>
            <a:xfrm>
              <a:off x="17311865" y="8250126"/>
              <a:ext cx="89535" cy="94615"/>
            </a:xfrm>
            <a:custGeom>
              <a:avLst/>
              <a:gdLst/>
              <a:ahLst/>
              <a:cxnLst/>
              <a:rect l="l" t="t" r="r" b="b"/>
              <a:pathLst>
                <a:path w="89534" h="94615">
                  <a:moveTo>
                    <a:pt x="26991" y="4653"/>
                  </a:moveTo>
                  <a:lnTo>
                    <a:pt x="26991" y="94005"/>
                  </a:lnTo>
                  <a:lnTo>
                    <a:pt x="30714" y="94005"/>
                  </a:lnTo>
                  <a:lnTo>
                    <a:pt x="30714" y="4653"/>
                  </a:lnTo>
                </a:path>
                <a:path w="89534" h="94615">
                  <a:moveTo>
                    <a:pt x="57706" y="4653"/>
                  </a:moveTo>
                  <a:lnTo>
                    <a:pt x="0" y="4653"/>
                  </a:lnTo>
                  <a:lnTo>
                    <a:pt x="0" y="0"/>
                  </a:lnTo>
                  <a:lnTo>
                    <a:pt x="57706" y="0"/>
                  </a:lnTo>
                  <a:lnTo>
                    <a:pt x="57706" y="4653"/>
                  </a:lnTo>
                </a:path>
                <a:path w="89534" h="94615">
                  <a:moveTo>
                    <a:pt x="89351" y="94005"/>
                  </a:moveTo>
                  <a:lnTo>
                    <a:pt x="89351" y="0"/>
                  </a:lnTo>
                  <a:lnTo>
                    <a:pt x="84697" y="0"/>
                  </a:lnTo>
                  <a:lnTo>
                    <a:pt x="84697" y="94005"/>
                  </a:lnTo>
                  <a:lnTo>
                    <a:pt x="89351" y="94005"/>
                  </a:lnTo>
                </a:path>
              </a:pathLst>
            </a:custGeom>
            <a:ln w="5584">
              <a:solidFill>
                <a:srgbClr val="000000"/>
              </a:solidFill>
            </a:ln>
          </p:spPr>
          <p:txBody>
            <a:bodyPr wrap="square" lIns="0" tIns="0" rIns="0" bIns="0" rtlCol="0"/>
            <a:lstStyle/>
            <a:p>
              <a:endParaRPr sz="921"/>
            </a:p>
          </p:txBody>
        </p:sp>
        <p:pic>
          <p:nvPicPr>
            <p:cNvPr id="469" name="object 469"/>
            <p:cNvPicPr/>
            <p:nvPr/>
          </p:nvPicPr>
          <p:blipFill>
            <a:blip r:embed="rId279" cstate="print"/>
            <a:stretch>
              <a:fillRect/>
            </a:stretch>
          </p:blipFill>
          <p:spPr>
            <a:xfrm>
              <a:off x="17429138" y="8247334"/>
              <a:ext cx="77251" cy="99589"/>
            </a:xfrm>
            <a:prstGeom prst="rect">
              <a:avLst/>
            </a:prstGeom>
          </p:spPr>
        </p:pic>
        <p:pic>
          <p:nvPicPr>
            <p:cNvPr id="470" name="object 470"/>
            <p:cNvPicPr/>
            <p:nvPr/>
          </p:nvPicPr>
          <p:blipFill>
            <a:blip r:embed="rId280" cstate="print"/>
            <a:stretch>
              <a:fillRect/>
            </a:stretch>
          </p:blipFill>
          <p:spPr>
            <a:xfrm>
              <a:off x="17532451" y="8247334"/>
              <a:ext cx="67944" cy="99589"/>
            </a:xfrm>
            <a:prstGeom prst="rect">
              <a:avLst/>
            </a:prstGeom>
          </p:spPr>
        </p:pic>
        <p:pic>
          <p:nvPicPr>
            <p:cNvPr id="471" name="object 471"/>
            <p:cNvPicPr/>
            <p:nvPr/>
          </p:nvPicPr>
          <p:blipFill>
            <a:blip r:embed="rId281" cstate="print"/>
            <a:stretch>
              <a:fillRect/>
            </a:stretch>
          </p:blipFill>
          <p:spPr>
            <a:xfrm>
              <a:off x="17719531" y="8247334"/>
              <a:ext cx="72598" cy="99589"/>
            </a:xfrm>
            <a:prstGeom prst="rect">
              <a:avLst/>
            </a:prstGeom>
          </p:spPr>
        </p:pic>
        <p:pic>
          <p:nvPicPr>
            <p:cNvPr id="472" name="object 472"/>
            <p:cNvPicPr/>
            <p:nvPr/>
          </p:nvPicPr>
          <p:blipFill>
            <a:blip r:embed="rId282" cstate="print"/>
            <a:stretch>
              <a:fillRect/>
            </a:stretch>
          </p:blipFill>
          <p:spPr>
            <a:xfrm>
              <a:off x="17813536" y="8247334"/>
              <a:ext cx="77251" cy="99589"/>
            </a:xfrm>
            <a:prstGeom prst="rect">
              <a:avLst/>
            </a:prstGeom>
          </p:spPr>
        </p:pic>
        <p:pic>
          <p:nvPicPr>
            <p:cNvPr id="473" name="object 473"/>
            <p:cNvPicPr/>
            <p:nvPr/>
          </p:nvPicPr>
          <p:blipFill>
            <a:blip r:embed="rId283" cstate="print"/>
            <a:stretch>
              <a:fillRect/>
            </a:stretch>
          </p:blipFill>
          <p:spPr>
            <a:xfrm>
              <a:off x="17916849" y="8247334"/>
              <a:ext cx="67944" cy="99589"/>
            </a:xfrm>
            <a:prstGeom prst="rect">
              <a:avLst/>
            </a:prstGeom>
          </p:spPr>
        </p:pic>
        <p:sp>
          <p:nvSpPr>
            <p:cNvPr id="474" name="object 474"/>
            <p:cNvSpPr/>
            <p:nvPr/>
          </p:nvSpPr>
          <p:spPr>
            <a:xfrm>
              <a:off x="18008993" y="8250126"/>
              <a:ext cx="142875" cy="94615"/>
            </a:xfrm>
            <a:custGeom>
              <a:avLst/>
              <a:gdLst/>
              <a:ahLst/>
              <a:cxnLst/>
              <a:rect l="l" t="t" r="r" b="b"/>
              <a:pathLst>
                <a:path w="142875" h="94615">
                  <a:moveTo>
                    <a:pt x="26060" y="4653"/>
                  </a:moveTo>
                  <a:lnTo>
                    <a:pt x="26060" y="94005"/>
                  </a:lnTo>
                  <a:lnTo>
                    <a:pt x="30714" y="94005"/>
                  </a:lnTo>
                  <a:lnTo>
                    <a:pt x="30714" y="4653"/>
                  </a:lnTo>
                </a:path>
                <a:path w="142875" h="94615">
                  <a:moveTo>
                    <a:pt x="57706" y="4653"/>
                  </a:moveTo>
                  <a:lnTo>
                    <a:pt x="0" y="4653"/>
                  </a:lnTo>
                  <a:lnTo>
                    <a:pt x="0" y="0"/>
                  </a:lnTo>
                  <a:lnTo>
                    <a:pt x="57706" y="0"/>
                  </a:lnTo>
                  <a:lnTo>
                    <a:pt x="57706" y="4653"/>
                  </a:lnTo>
                </a:path>
                <a:path w="142875" h="94615">
                  <a:moveTo>
                    <a:pt x="89351" y="49329"/>
                  </a:moveTo>
                  <a:lnTo>
                    <a:pt x="120066" y="49329"/>
                  </a:lnTo>
                  <a:lnTo>
                    <a:pt x="134027" y="44675"/>
                  </a:lnTo>
                  <a:lnTo>
                    <a:pt x="137750" y="40022"/>
                  </a:lnTo>
                  <a:lnTo>
                    <a:pt x="142404" y="30714"/>
                  </a:lnTo>
                  <a:lnTo>
                    <a:pt x="142404" y="17684"/>
                  </a:lnTo>
                  <a:lnTo>
                    <a:pt x="137750" y="8376"/>
                  </a:lnTo>
                  <a:lnTo>
                    <a:pt x="134027" y="4653"/>
                  </a:lnTo>
                  <a:lnTo>
                    <a:pt x="120066" y="0"/>
                  </a:lnTo>
                  <a:lnTo>
                    <a:pt x="84697" y="0"/>
                  </a:lnTo>
                  <a:lnTo>
                    <a:pt x="84697" y="94005"/>
                  </a:lnTo>
                  <a:lnTo>
                    <a:pt x="89351" y="94005"/>
                  </a:lnTo>
                  <a:lnTo>
                    <a:pt x="89351" y="4653"/>
                  </a:lnTo>
                  <a:lnTo>
                    <a:pt x="120066" y="4653"/>
                  </a:lnTo>
                  <a:lnTo>
                    <a:pt x="134027" y="8376"/>
                  </a:lnTo>
                  <a:lnTo>
                    <a:pt x="137750" y="17684"/>
                  </a:lnTo>
                  <a:lnTo>
                    <a:pt x="137750" y="30714"/>
                  </a:lnTo>
                  <a:lnTo>
                    <a:pt x="134027" y="40022"/>
                  </a:lnTo>
                  <a:lnTo>
                    <a:pt x="120066" y="44675"/>
                  </a:lnTo>
                  <a:lnTo>
                    <a:pt x="89351" y="44675"/>
                  </a:lnTo>
                </a:path>
                <a:path w="142875" h="94615">
                  <a:moveTo>
                    <a:pt x="111689" y="49329"/>
                  </a:moveTo>
                  <a:lnTo>
                    <a:pt x="137750" y="94005"/>
                  </a:lnTo>
                  <a:lnTo>
                    <a:pt x="142404" y="94005"/>
                  </a:lnTo>
                  <a:lnTo>
                    <a:pt x="115412" y="49329"/>
                  </a:lnTo>
                </a:path>
              </a:pathLst>
            </a:custGeom>
            <a:ln w="5584">
              <a:solidFill>
                <a:srgbClr val="000000"/>
              </a:solidFill>
            </a:ln>
          </p:spPr>
          <p:txBody>
            <a:bodyPr wrap="square" lIns="0" tIns="0" rIns="0" bIns="0" rtlCol="0"/>
            <a:lstStyle/>
            <a:p>
              <a:endParaRPr sz="921"/>
            </a:p>
          </p:txBody>
        </p:sp>
        <p:pic>
          <p:nvPicPr>
            <p:cNvPr id="475" name="object 475"/>
            <p:cNvPicPr/>
            <p:nvPr/>
          </p:nvPicPr>
          <p:blipFill>
            <a:blip r:embed="rId282" cstate="print"/>
            <a:stretch>
              <a:fillRect/>
            </a:stretch>
          </p:blipFill>
          <p:spPr>
            <a:xfrm>
              <a:off x="18175596" y="8247334"/>
              <a:ext cx="77251" cy="99589"/>
            </a:xfrm>
            <a:prstGeom prst="rect">
              <a:avLst/>
            </a:prstGeom>
          </p:spPr>
        </p:pic>
        <p:sp>
          <p:nvSpPr>
            <p:cNvPr id="476" name="object 476"/>
            <p:cNvSpPr/>
            <p:nvPr/>
          </p:nvSpPr>
          <p:spPr>
            <a:xfrm>
              <a:off x="13654035" y="1184838"/>
              <a:ext cx="6170930" cy="7159625"/>
            </a:xfrm>
            <a:custGeom>
              <a:avLst/>
              <a:gdLst/>
              <a:ahLst/>
              <a:cxnLst/>
              <a:rect l="l" t="t" r="r" b="b"/>
              <a:pathLst>
                <a:path w="6170930" h="7159625">
                  <a:moveTo>
                    <a:pt x="4626735" y="7159293"/>
                  </a:moveTo>
                  <a:lnTo>
                    <a:pt x="4626735" y="7065288"/>
                  </a:lnTo>
                  <a:lnTo>
                    <a:pt x="4631389" y="7065288"/>
                  </a:lnTo>
                  <a:lnTo>
                    <a:pt x="4631389" y="7154639"/>
                  </a:lnTo>
                  <a:lnTo>
                    <a:pt x="4680718" y="7154639"/>
                  </a:lnTo>
                  <a:lnTo>
                    <a:pt x="4680718" y="7159293"/>
                  </a:lnTo>
                  <a:lnTo>
                    <a:pt x="4626735" y="7159293"/>
                  </a:lnTo>
                </a:path>
                <a:path w="6170930" h="7159625">
                  <a:moveTo>
                    <a:pt x="0" y="251301"/>
                  </a:moveTo>
                  <a:lnTo>
                    <a:pt x="6170842" y="251301"/>
                  </a:lnTo>
                </a:path>
                <a:path w="6170930" h="7159625">
                  <a:moveTo>
                    <a:pt x="4684441" y="0"/>
                  </a:moveTo>
                  <a:lnTo>
                    <a:pt x="4680718" y="36299"/>
                  </a:lnTo>
                </a:path>
                <a:path w="6170930" h="7159625">
                  <a:moveTo>
                    <a:pt x="4684441" y="0"/>
                  </a:moveTo>
                  <a:lnTo>
                    <a:pt x="4724463" y="0"/>
                  </a:lnTo>
                  <a:lnTo>
                    <a:pt x="4724463" y="4653"/>
                  </a:lnTo>
                  <a:lnTo>
                    <a:pt x="4689095" y="4653"/>
                  </a:lnTo>
                  <a:lnTo>
                    <a:pt x="4684441" y="32576"/>
                  </a:lnTo>
                  <a:lnTo>
                    <a:pt x="4696541" y="27922"/>
                  </a:lnTo>
                  <a:lnTo>
                    <a:pt x="4708641" y="27922"/>
                  </a:lnTo>
                  <a:lnTo>
                    <a:pt x="4720740" y="32576"/>
                  </a:lnTo>
                  <a:lnTo>
                    <a:pt x="4728186" y="40022"/>
                  </a:lnTo>
                  <a:lnTo>
                    <a:pt x="4732840" y="52121"/>
                  </a:lnTo>
                  <a:lnTo>
                    <a:pt x="4732840" y="60498"/>
                  </a:lnTo>
                  <a:lnTo>
                    <a:pt x="4728186" y="71667"/>
                  </a:lnTo>
                  <a:lnTo>
                    <a:pt x="4720740" y="80044"/>
                  </a:lnTo>
                  <a:lnTo>
                    <a:pt x="4708641" y="83767"/>
                  </a:lnTo>
                  <a:lnTo>
                    <a:pt x="4696541" y="83767"/>
                  </a:lnTo>
                  <a:lnTo>
                    <a:pt x="4684441" y="80044"/>
                  </a:lnTo>
                  <a:lnTo>
                    <a:pt x="4680718" y="76321"/>
                  </a:lnTo>
                  <a:lnTo>
                    <a:pt x="4676995" y="67944"/>
                  </a:lnTo>
                  <a:lnTo>
                    <a:pt x="4680718" y="67944"/>
                  </a:lnTo>
                </a:path>
                <a:path w="6170930" h="7159625">
                  <a:moveTo>
                    <a:pt x="4680718" y="36299"/>
                  </a:moveTo>
                  <a:lnTo>
                    <a:pt x="4684441" y="36299"/>
                  </a:lnTo>
                  <a:lnTo>
                    <a:pt x="4692818" y="32576"/>
                  </a:lnTo>
                  <a:lnTo>
                    <a:pt x="4708641" y="32576"/>
                  </a:lnTo>
                  <a:lnTo>
                    <a:pt x="4720740" y="36299"/>
                  </a:lnTo>
                  <a:lnTo>
                    <a:pt x="4728186" y="48398"/>
                  </a:lnTo>
                </a:path>
                <a:path w="6170930" h="7159625">
                  <a:moveTo>
                    <a:pt x="4712364" y="32576"/>
                  </a:moveTo>
                  <a:lnTo>
                    <a:pt x="4724463" y="40022"/>
                  </a:lnTo>
                  <a:lnTo>
                    <a:pt x="4728186" y="52121"/>
                  </a:lnTo>
                  <a:lnTo>
                    <a:pt x="4728186" y="60498"/>
                  </a:lnTo>
                  <a:lnTo>
                    <a:pt x="4724463" y="71667"/>
                  </a:lnTo>
                  <a:lnTo>
                    <a:pt x="4712364" y="80044"/>
                  </a:lnTo>
                </a:path>
                <a:path w="6170930" h="7159625">
                  <a:moveTo>
                    <a:pt x="4728186" y="64221"/>
                  </a:moveTo>
                  <a:lnTo>
                    <a:pt x="4720740" y="76321"/>
                  </a:lnTo>
                  <a:lnTo>
                    <a:pt x="4708641" y="80044"/>
                  </a:lnTo>
                  <a:lnTo>
                    <a:pt x="4696541" y="80044"/>
                  </a:lnTo>
                  <a:lnTo>
                    <a:pt x="4684441" y="76321"/>
                  </a:lnTo>
                  <a:lnTo>
                    <a:pt x="4680718" y="67944"/>
                  </a:lnTo>
                </a:path>
                <a:path w="6170930" h="7159625">
                  <a:moveTo>
                    <a:pt x="4692818" y="80044"/>
                  </a:moveTo>
                  <a:lnTo>
                    <a:pt x="4680718" y="71667"/>
                  </a:lnTo>
                </a:path>
              </a:pathLst>
            </a:custGeom>
            <a:ln w="5584">
              <a:solidFill>
                <a:srgbClr val="000000"/>
              </a:solidFill>
            </a:ln>
          </p:spPr>
          <p:txBody>
            <a:bodyPr wrap="square" lIns="0" tIns="0" rIns="0" bIns="0" rtlCol="0"/>
            <a:lstStyle/>
            <a:p>
              <a:endParaRPr sz="921"/>
            </a:p>
          </p:txBody>
        </p:sp>
        <p:pic>
          <p:nvPicPr>
            <p:cNvPr id="477" name="object 477"/>
            <p:cNvPicPr/>
            <p:nvPr/>
          </p:nvPicPr>
          <p:blipFill>
            <a:blip r:embed="rId284" cstate="print"/>
            <a:stretch>
              <a:fillRect/>
            </a:stretch>
          </p:blipFill>
          <p:spPr>
            <a:xfrm>
              <a:off x="17440306" y="1182046"/>
              <a:ext cx="216863" cy="89351"/>
            </a:xfrm>
            <a:prstGeom prst="rect">
              <a:avLst/>
            </a:prstGeom>
          </p:spPr>
        </p:pic>
        <p:sp>
          <p:nvSpPr>
            <p:cNvPr id="478" name="object 478"/>
            <p:cNvSpPr/>
            <p:nvPr/>
          </p:nvSpPr>
          <p:spPr>
            <a:xfrm>
              <a:off x="14427484" y="1169015"/>
              <a:ext cx="3310890" cy="99695"/>
            </a:xfrm>
            <a:custGeom>
              <a:avLst/>
              <a:gdLst/>
              <a:ahLst/>
              <a:cxnLst/>
              <a:rect l="l" t="t" r="r" b="b"/>
              <a:pathLst>
                <a:path w="3310890" h="99694">
                  <a:moveTo>
                    <a:pt x="3254816" y="99589"/>
                  </a:moveTo>
                  <a:lnTo>
                    <a:pt x="3254816" y="15822"/>
                  </a:lnTo>
                  <a:lnTo>
                    <a:pt x="3259470" y="15822"/>
                  </a:lnTo>
                  <a:lnTo>
                    <a:pt x="3259470" y="99589"/>
                  </a:lnTo>
                  <a:lnTo>
                    <a:pt x="3254816" y="99589"/>
                  </a:lnTo>
                </a:path>
                <a:path w="3310890" h="99694">
                  <a:moveTo>
                    <a:pt x="3310661" y="15822"/>
                  </a:moveTo>
                  <a:lnTo>
                    <a:pt x="3306938" y="15822"/>
                  </a:lnTo>
                  <a:lnTo>
                    <a:pt x="3306938" y="99589"/>
                  </a:lnTo>
                  <a:lnTo>
                    <a:pt x="3310661" y="99589"/>
                  </a:lnTo>
                  <a:lnTo>
                    <a:pt x="3310661" y="15822"/>
                  </a:lnTo>
                </a:path>
                <a:path w="3310890" h="99694">
                  <a:moveTo>
                    <a:pt x="3259470" y="55844"/>
                  </a:moveTo>
                  <a:lnTo>
                    <a:pt x="3306938" y="55844"/>
                  </a:lnTo>
                </a:path>
                <a:path w="3310890" h="99694">
                  <a:moveTo>
                    <a:pt x="3259470" y="59567"/>
                  </a:moveTo>
                  <a:lnTo>
                    <a:pt x="3306938" y="59567"/>
                  </a:lnTo>
                </a:path>
                <a:path w="3310890" h="99694">
                  <a:moveTo>
                    <a:pt x="19545" y="99589"/>
                  </a:moveTo>
                  <a:lnTo>
                    <a:pt x="15822" y="99589"/>
                  </a:lnTo>
                  <a:lnTo>
                    <a:pt x="15822" y="24199"/>
                  </a:lnTo>
                  <a:lnTo>
                    <a:pt x="8376" y="31645"/>
                  </a:lnTo>
                  <a:lnTo>
                    <a:pt x="0" y="36299"/>
                  </a:lnTo>
                  <a:lnTo>
                    <a:pt x="0" y="31645"/>
                  </a:lnTo>
                  <a:lnTo>
                    <a:pt x="8376" y="27922"/>
                  </a:lnTo>
                  <a:lnTo>
                    <a:pt x="19545" y="15822"/>
                  </a:lnTo>
                  <a:lnTo>
                    <a:pt x="19545" y="99589"/>
                  </a:lnTo>
                </a:path>
                <a:path w="3310890" h="99694">
                  <a:moveTo>
                    <a:pt x="71667" y="95866"/>
                  </a:moveTo>
                  <a:lnTo>
                    <a:pt x="123789" y="95866"/>
                  </a:lnTo>
                  <a:lnTo>
                    <a:pt x="123789" y="99589"/>
                  </a:lnTo>
                  <a:lnTo>
                    <a:pt x="67944" y="99589"/>
                  </a:lnTo>
                  <a:lnTo>
                    <a:pt x="103312" y="59567"/>
                  </a:lnTo>
                  <a:lnTo>
                    <a:pt x="111689" y="48398"/>
                  </a:lnTo>
                  <a:lnTo>
                    <a:pt x="115412" y="40022"/>
                  </a:lnTo>
                  <a:lnTo>
                    <a:pt x="115412" y="31645"/>
                  </a:lnTo>
                  <a:lnTo>
                    <a:pt x="111689" y="24199"/>
                  </a:lnTo>
                  <a:lnTo>
                    <a:pt x="103312" y="20476"/>
                  </a:lnTo>
                  <a:lnTo>
                    <a:pt x="87490" y="20476"/>
                  </a:lnTo>
                  <a:lnTo>
                    <a:pt x="80044" y="24199"/>
                  </a:lnTo>
                  <a:lnTo>
                    <a:pt x="75390" y="31645"/>
                  </a:lnTo>
                  <a:lnTo>
                    <a:pt x="75390" y="36299"/>
                  </a:lnTo>
                  <a:lnTo>
                    <a:pt x="71667" y="36299"/>
                  </a:lnTo>
                  <a:lnTo>
                    <a:pt x="71667" y="31645"/>
                  </a:lnTo>
                  <a:lnTo>
                    <a:pt x="75390" y="24199"/>
                  </a:lnTo>
                  <a:lnTo>
                    <a:pt x="80044" y="20476"/>
                  </a:lnTo>
                  <a:lnTo>
                    <a:pt x="87490" y="15822"/>
                  </a:lnTo>
                  <a:lnTo>
                    <a:pt x="103312" y="15822"/>
                  </a:lnTo>
                  <a:lnTo>
                    <a:pt x="111689" y="20476"/>
                  </a:lnTo>
                  <a:lnTo>
                    <a:pt x="115412" y="24199"/>
                  </a:lnTo>
                  <a:lnTo>
                    <a:pt x="120066" y="31645"/>
                  </a:lnTo>
                  <a:lnTo>
                    <a:pt x="120066" y="40022"/>
                  </a:lnTo>
                  <a:lnTo>
                    <a:pt x="115412" y="48398"/>
                  </a:lnTo>
                  <a:lnTo>
                    <a:pt x="107966" y="59567"/>
                  </a:lnTo>
                  <a:lnTo>
                    <a:pt x="71667" y="99589"/>
                  </a:lnTo>
                </a:path>
                <a:path w="3310890" h="99694">
                  <a:moveTo>
                    <a:pt x="163811" y="8376"/>
                  </a:moveTo>
                  <a:lnTo>
                    <a:pt x="159157" y="12099"/>
                  </a:lnTo>
                  <a:lnTo>
                    <a:pt x="155434" y="12099"/>
                  </a:lnTo>
                  <a:lnTo>
                    <a:pt x="151711" y="8376"/>
                  </a:lnTo>
                  <a:lnTo>
                    <a:pt x="151711" y="3722"/>
                  </a:lnTo>
                  <a:lnTo>
                    <a:pt x="155434" y="0"/>
                  </a:lnTo>
                  <a:lnTo>
                    <a:pt x="159157" y="0"/>
                  </a:lnTo>
                  <a:lnTo>
                    <a:pt x="163811" y="3722"/>
                  </a:lnTo>
                  <a:lnTo>
                    <a:pt x="163811" y="15822"/>
                  </a:lnTo>
                  <a:lnTo>
                    <a:pt x="159157" y="24199"/>
                  </a:lnTo>
                  <a:lnTo>
                    <a:pt x="151711" y="27922"/>
                  </a:lnTo>
                </a:path>
                <a:path w="3310890" h="99694">
                  <a:moveTo>
                    <a:pt x="155434" y="3722"/>
                  </a:moveTo>
                  <a:lnTo>
                    <a:pt x="155434" y="8376"/>
                  </a:lnTo>
                  <a:lnTo>
                    <a:pt x="159157" y="8376"/>
                  </a:lnTo>
                  <a:lnTo>
                    <a:pt x="159157" y="3722"/>
                  </a:lnTo>
                  <a:lnTo>
                    <a:pt x="155434" y="3722"/>
                  </a:lnTo>
                </a:path>
                <a:path w="3310890" h="99694">
                  <a:moveTo>
                    <a:pt x="159157" y="12099"/>
                  </a:moveTo>
                  <a:lnTo>
                    <a:pt x="163811" y="15822"/>
                  </a:lnTo>
                </a:path>
                <a:path w="3310890" h="99694">
                  <a:moveTo>
                    <a:pt x="163811" y="8376"/>
                  </a:moveTo>
                  <a:lnTo>
                    <a:pt x="159157" y="24199"/>
                  </a:lnTo>
                </a:path>
                <a:path w="3310890" h="99694">
                  <a:moveTo>
                    <a:pt x="191733" y="8376"/>
                  </a:moveTo>
                  <a:lnTo>
                    <a:pt x="187079" y="12099"/>
                  </a:lnTo>
                  <a:lnTo>
                    <a:pt x="183356" y="12099"/>
                  </a:lnTo>
                  <a:lnTo>
                    <a:pt x="179633" y="8376"/>
                  </a:lnTo>
                  <a:lnTo>
                    <a:pt x="179633" y="3722"/>
                  </a:lnTo>
                  <a:lnTo>
                    <a:pt x="183356" y="0"/>
                  </a:lnTo>
                  <a:lnTo>
                    <a:pt x="187079" y="0"/>
                  </a:lnTo>
                  <a:lnTo>
                    <a:pt x="191733" y="3722"/>
                  </a:lnTo>
                  <a:lnTo>
                    <a:pt x="191733" y="15822"/>
                  </a:lnTo>
                  <a:lnTo>
                    <a:pt x="187079" y="24199"/>
                  </a:lnTo>
                  <a:lnTo>
                    <a:pt x="179633" y="27922"/>
                  </a:lnTo>
                </a:path>
                <a:path w="3310890" h="99694">
                  <a:moveTo>
                    <a:pt x="183356" y="3722"/>
                  </a:moveTo>
                  <a:lnTo>
                    <a:pt x="183356" y="8376"/>
                  </a:lnTo>
                  <a:lnTo>
                    <a:pt x="187079" y="8376"/>
                  </a:lnTo>
                  <a:lnTo>
                    <a:pt x="187079" y="3722"/>
                  </a:lnTo>
                  <a:lnTo>
                    <a:pt x="183356" y="3722"/>
                  </a:lnTo>
                </a:path>
                <a:path w="3310890" h="99694">
                  <a:moveTo>
                    <a:pt x="187079" y="12099"/>
                  </a:moveTo>
                  <a:lnTo>
                    <a:pt x="191733" y="15822"/>
                  </a:lnTo>
                </a:path>
                <a:path w="3310890" h="99694">
                  <a:moveTo>
                    <a:pt x="191733" y="8376"/>
                  </a:moveTo>
                  <a:lnTo>
                    <a:pt x="187079" y="24199"/>
                  </a:lnTo>
                </a:path>
                <a:path w="3310890" h="99694">
                  <a:moveTo>
                    <a:pt x="303423" y="87490"/>
                  </a:moveTo>
                  <a:lnTo>
                    <a:pt x="310868" y="95866"/>
                  </a:lnTo>
                  <a:lnTo>
                    <a:pt x="322968" y="99589"/>
                  </a:lnTo>
                  <a:lnTo>
                    <a:pt x="338791" y="99589"/>
                  </a:lnTo>
                  <a:lnTo>
                    <a:pt x="350891" y="95866"/>
                  </a:lnTo>
                  <a:lnTo>
                    <a:pt x="359267" y="87490"/>
                  </a:lnTo>
                  <a:lnTo>
                    <a:pt x="359267" y="76321"/>
                  </a:lnTo>
                  <a:lnTo>
                    <a:pt x="354614" y="67944"/>
                  </a:lnTo>
                  <a:lnTo>
                    <a:pt x="347168" y="59567"/>
                  </a:lnTo>
                  <a:lnTo>
                    <a:pt x="338791" y="55844"/>
                  </a:lnTo>
                  <a:lnTo>
                    <a:pt x="319245" y="48398"/>
                  </a:lnTo>
                  <a:lnTo>
                    <a:pt x="310868" y="43745"/>
                  </a:lnTo>
                  <a:lnTo>
                    <a:pt x="307145" y="36299"/>
                  </a:lnTo>
                  <a:lnTo>
                    <a:pt x="307145" y="27922"/>
                  </a:lnTo>
                  <a:lnTo>
                    <a:pt x="310868" y="24199"/>
                  </a:lnTo>
                  <a:lnTo>
                    <a:pt x="322968" y="20476"/>
                  </a:lnTo>
                  <a:lnTo>
                    <a:pt x="338791" y="20476"/>
                  </a:lnTo>
                  <a:lnTo>
                    <a:pt x="347168" y="24199"/>
                  </a:lnTo>
                  <a:lnTo>
                    <a:pt x="350891" y="27922"/>
                  </a:lnTo>
                  <a:lnTo>
                    <a:pt x="359267" y="27922"/>
                  </a:lnTo>
                  <a:lnTo>
                    <a:pt x="350891" y="20476"/>
                  </a:lnTo>
                  <a:lnTo>
                    <a:pt x="338791" y="15822"/>
                  </a:lnTo>
                  <a:lnTo>
                    <a:pt x="322968" y="15822"/>
                  </a:lnTo>
                  <a:lnTo>
                    <a:pt x="310868" y="20476"/>
                  </a:lnTo>
                  <a:lnTo>
                    <a:pt x="303423" y="27922"/>
                  </a:lnTo>
                  <a:lnTo>
                    <a:pt x="303423" y="36299"/>
                  </a:lnTo>
                  <a:lnTo>
                    <a:pt x="307145" y="43745"/>
                  </a:lnTo>
                  <a:lnTo>
                    <a:pt x="310868" y="48398"/>
                  </a:lnTo>
                  <a:lnTo>
                    <a:pt x="319245" y="52121"/>
                  </a:lnTo>
                  <a:lnTo>
                    <a:pt x="338791" y="59567"/>
                  </a:lnTo>
                  <a:lnTo>
                    <a:pt x="347168" y="64221"/>
                  </a:lnTo>
                  <a:lnTo>
                    <a:pt x="350891" y="67944"/>
                  </a:lnTo>
                  <a:lnTo>
                    <a:pt x="354614" y="76321"/>
                  </a:lnTo>
                  <a:lnTo>
                    <a:pt x="354614" y="87490"/>
                  </a:lnTo>
                  <a:lnTo>
                    <a:pt x="350891" y="92143"/>
                  </a:lnTo>
                  <a:lnTo>
                    <a:pt x="338791" y="95866"/>
                  </a:lnTo>
                  <a:lnTo>
                    <a:pt x="322968" y="95866"/>
                  </a:lnTo>
                  <a:lnTo>
                    <a:pt x="315522" y="92143"/>
                  </a:lnTo>
                  <a:lnTo>
                    <a:pt x="310868" y="87490"/>
                  </a:lnTo>
                  <a:lnTo>
                    <a:pt x="303423" y="87490"/>
                  </a:lnTo>
                </a:path>
                <a:path w="3310890" h="99694">
                  <a:moveTo>
                    <a:pt x="387190" y="99589"/>
                  </a:moveTo>
                  <a:lnTo>
                    <a:pt x="387190" y="15822"/>
                  </a:lnTo>
                  <a:lnTo>
                    <a:pt x="390913" y="15822"/>
                  </a:lnTo>
                  <a:lnTo>
                    <a:pt x="390913" y="95866"/>
                  </a:lnTo>
                  <a:lnTo>
                    <a:pt x="434658" y="95866"/>
                  </a:lnTo>
                  <a:lnTo>
                    <a:pt x="434658" y="99589"/>
                  </a:lnTo>
                  <a:lnTo>
                    <a:pt x="387190" y="99589"/>
                  </a:lnTo>
                </a:path>
                <a:path w="3310890" h="99694">
                  <a:moveTo>
                    <a:pt x="458857" y="99589"/>
                  </a:moveTo>
                  <a:lnTo>
                    <a:pt x="458857" y="15822"/>
                  </a:lnTo>
                  <a:lnTo>
                    <a:pt x="455134" y="15822"/>
                  </a:lnTo>
                  <a:lnTo>
                    <a:pt x="455134" y="99589"/>
                  </a:lnTo>
                  <a:lnTo>
                    <a:pt x="458857" y="99589"/>
                  </a:lnTo>
                </a:path>
                <a:path w="3310890" h="99694">
                  <a:moveTo>
                    <a:pt x="490502" y="15822"/>
                  </a:moveTo>
                  <a:lnTo>
                    <a:pt x="490502" y="99589"/>
                  </a:lnTo>
                </a:path>
                <a:path w="3310890" h="99694">
                  <a:moveTo>
                    <a:pt x="494225" y="20476"/>
                  </a:moveTo>
                  <a:lnTo>
                    <a:pt x="494225" y="95866"/>
                  </a:lnTo>
                </a:path>
                <a:path w="3310890" h="99694">
                  <a:moveTo>
                    <a:pt x="490502" y="15822"/>
                  </a:moveTo>
                  <a:lnTo>
                    <a:pt x="518425" y="15822"/>
                  </a:lnTo>
                  <a:lnTo>
                    <a:pt x="530524" y="20476"/>
                  </a:lnTo>
                  <a:lnTo>
                    <a:pt x="538901" y="27922"/>
                  </a:lnTo>
                  <a:lnTo>
                    <a:pt x="542624" y="36299"/>
                  </a:lnTo>
                  <a:lnTo>
                    <a:pt x="546347" y="48398"/>
                  </a:lnTo>
                  <a:lnTo>
                    <a:pt x="546347" y="67944"/>
                  </a:lnTo>
                  <a:lnTo>
                    <a:pt x="542624" y="80044"/>
                  </a:lnTo>
                  <a:lnTo>
                    <a:pt x="538901" y="87490"/>
                  </a:lnTo>
                  <a:lnTo>
                    <a:pt x="530524" y="95866"/>
                  </a:lnTo>
                  <a:lnTo>
                    <a:pt x="518425" y="99589"/>
                  </a:lnTo>
                  <a:lnTo>
                    <a:pt x="490502" y="99589"/>
                  </a:lnTo>
                </a:path>
                <a:path w="3310890" h="99694">
                  <a:moveTo>
                    <a:pt x="494225" y="20476"/>
                  </a:moveTo>
                  <a:lnTo>
                    <a:pt x="518425" y="20476"/>
                  </a:lnTo>
                  <a:lnTo>
                    <a:pt x="530524" y="24199"/>
                  </a:lnTo>
                  <a:lnTo>
                    <a:pt x="534247" y="27922"/>
                  </a:lnTo>
                  <a:lnTo>
                    <a:pt x="538901" y="36299"/>
                  </a:lnTo>
                  <a:lnTo>
                    <a:pt x="542624" y="48398"/>
                  </a:lnTo>
                  <a:lnTo>
                    <a:pt x="542624" y="67944"/>
                  </a:lnTo>
                  <a:lnTo>
                    <a:pt x="538901" y="80044"/>
                  </a:lnTo>
                  <a:lnTo>
                    <a:pt x="534247" y="87490"/>
                  </a:lnTo>
                  <a:lnTo>
                    <a:pt x="530524" y="92143"/>
                  </a:lnTo>
                  <a:lnTo>
                    <a:pt x="518425" y="95866"/>
                  </a:lnTo>
                  <a:lnTo>
                    <a:pt x="494225" y="95866"/>
                  </a:lnTo>
                </a:path>
                <a:path w="3310890" h="99694">
                  <a:moveTo>
                    <a:pt x="574269" y="15822"/>
                  </a:moveTo>
                  <a:lnTo>
                    <a:pt x="574269" y="99589"/>
                  </a:lnTo>
                </a:path>
                <a:path w="3310890" h="99694">
                  <a:moveTo>
                    <a:pt x="577992" y="20476"/>
                  </a:moveTo>
                  <a:lnTo>
                    <a:pt x="577992" y="95866"/>
                  </a:lnTo>
                </a:path>
                <a:path w="3310890" h="99694">
                  <a:moveTo>
                    <a:pt x="574269" y="15822"/>
                  </a:moveTo>
                  <a:lnTo>
                    <a:pt x="622668" y="15822"/>
                  </a:lnTo>
                  <a:lnTo>
                    <a:pt x="622668" y="20476"/>
                  </a:lnTo>
                  <a:lnTo>
                    <a:pt x="577992" y="20476"/>
                  </a:lnTo>
                </a:path>
                <a:path w="3310890" h="99694">
                  <a:moveTo>
                    <a:pt x="577992" y="55844"/>
                  </a:moveTo>
                  <a:lnTo>
                    <a:pt x="602192" y="55844"/>
                  </a:lnTo>
                  <a:lnTo>
                    <a:pt x="602192" y="59567"/>
                  </a:lnTo>
                  <a:lnTo>
                    <a:pt x="577992" y="59567"/>
                  </a:lnTo>
                </a:path>
                <a:path w="3310890" h="99694">
                  <a:moveTo>
                    <a:pt x="577992" y="95866"/>
                  </a:moveTo>
                  <a:lnTo>
                    <a:pt x="622668" y="95866"/>
                  </a:lnTo>
                  <a:lnTo>
                    <a:pt x="622668" y="99589"/>
                  </a:lnTo>
                  <a:lnTo>
                    <a:pt x="574269" y="99589"/>
                  </a:lnTo>
                </a:path>
              </a:pathLst>
            </a:custGeom>
            <a:ln w="5584">
              <a:solidFill>
                <a:srgbClr val="000000"/>
              </a:solidFill>
            </a:ln>
          </p:spPr>
          <p:txBody>
            <a:bodyPr wrap="square" lIns="0" tIns="0" rIns="0" bIns="0" rtlCol="0"/>
            <a:lstStyle/>
            <a:p>
              <a:endParaRPr sz="921"/>
            </a:p>
          </p:txBody>
        </p:sp>
        <p:pic>
          <p:nvPicPr>
            <p:cNvPr id="479" name="object 479"/>
            <p:cNvPicPr/>
            <p:nvPr/>
          </p:nvPicPr>
          <p:blipFill>
            <a:blip r:embed="rId285" cstate="print"/>
            <a:stretch>
              <a:fillRect/>
            </a:stretch>
          </p:blipFill>
          <p:spPr>
            <a:xfrm>
              <a:off x="15154396" y="1182046"/>
              <a:ext cx="289461" cy="89351"/>
            </a:xfrm>
            <a:prstGeom prst="rect">
              <a:avLst/>
            </a:prstGeom>
          </p:spPr>
        </p:pic>
        <p:sp>
          <p:nvSpPr>
            <p:cNvPr id="480" name="object 480"/>
            <p:cNvSpPr/>
            <p:nvPr/>
          </p:nvSpPr>
          <p:spPr>
            <a:xfrm>
              <a:off x="13654035" y="1575751"/>
              <a:ext cx="6170930" cy="0"/>
            </a:xfrm>
            <a:custGeom>
              <a:avLst/>
              <a:gdLst/>
              <a:ahLst/>
              <a:cxnLst/>
              <a:rect l="l" t="t" r="r" b="b"/>
              <a:pathLst>
                <a:path w="6170930">
                  <a:moveTo>
                    <a:pt x="0" y="0"/>
                  </a:moveTo>
                  <a:lnTo>
                    <a:pt x="6170842" y="0"/>
                  </a:lnTo>
                </a:path>
              </a:pathLst>
            </a:custGeom>
            <a:ln w="5584">
              <a:solidFill>
                <a:srgbClr val="000000"/>
              </a:solidFill>
            </a:ln>
          </p:spPr>
          <p:txBody>
            <a:bodyPr wrap="square" lIns="0" tIns="0" rIns="0" bIns="0" rtlCol="0"/>
            <a:lstStyle/>
            <a:p>
              <a:endParaRPr sz="921"/>
            </a:p>
          </p:txBody>
        </p:sp>
        <p:pic>
          <p:nvPicPr>
            <p:cNvPr id="481" name="object 481"/>
            <p:cNvPicPr/>
            <p:nvPr/>
          </p:nvPicPr>
          <p:blipFill>
            <a:blip r:embed="rId286" cstate="print"/>
            <a:stretch>
              <a:fillRect/>
            </a:stretch>
          </p:blipFill>
          <p:spPr>
            <a:xfrm>
              <a:off x="14328825" y="1321657"/>
              <a:ext cx="153572" cy="89351"/>
            </a:xfrm>
            <a:prstGeom prst="rect">
              <a:avLst/>
            </a:prstGeom>
          </p:spPr>
        </p:pic>
        <p:sp>
          <p:nvSpPr>
            <p:cNvPr id="482" name="object 482"/>
            <p:cNvSpPr/>
            <p:nvPr/>
          </p:nvSpPr>
          <p:spPr>
            <a:xfrm>
              <a:off x="14507529" y="1324450"/>
              <a:ext cx="215265" cy="83820"/>
            </a:xfrm>
            <a:custGeom>
              <a:avLst/>
              <a:gdLst/>
              <a:ahLst/>
              <a:cxnLst/>
              <a:rect l="l" t="t" r="r" b="b"/>
              <a:pathLst>
                <a:path w="215265" h="83819">
                  <a:moveTo>
                    <a:pt x="3722" y="43745"/>
                  </a:moveTo>
                  <a:lnTo>
                    <a:pt x="31645" y="43745"/>
                  </a:lnTo>
                  <a:lnTo>
                    <a:pt x="43745" y="40022"/>
                  </a:lnTo>
                  <a:lnTo>
                    <a:pt x="47468" y="36299"/>
                  </a:lnTo>
                  <a:lnTo>
                    <a:pt x="51190" y="27922"/>
                  </a:lnTo>
                  <a:lnTo>
                    <a:pt x="51190" y="15822"/>
                  </a:lnTo>
                  <a:lnTo>
                    <a:pt x="47468" y="8376"/>
                  </a:lnTo>
                  <a:lnTo>
                    <a:pt x="43745" y="4653"/>
                  </a:lnTo>
                  <a:lnTo>
                    <a:pt x="31645" y="0"/>
                  </a:lnTo>
                  <a:lnTo>
                    <a:pt x="0" y="0"/>
                  </a:lnTo>
                  <a:lnTo>
                    <a:pt x="0" y="83767"/>
                  </a:lnTo>
                  <a:lnTo>
                    <a:pt x="3722" y="83767"/>
                  </a:lnTo>
                  <a:lnTo>
                    <a:pt x="3722" y="4653"/>
                  </a:lnTo>
                  <a:lnTo>
                    <a:pt x="31645" y="4653"/>
                  </a:lnTo>
                  <a:lnTo>
                    <a:pt x="43745" y="8376"/>
                  </a:lnTo>
                  <a:lnTo>
                    <a:pt x="47468" y="15822"/>
                  </a:lnTo>
                  <a:lnTo>
                    <a:pt x="47468" y="27922"/>
                  </a:lnTo>
                  <a:lnTo>
                    <a:pt x="43745" y="36299"/>
                  </a:lnTo>
                  <a:lnTo>
                    <a:pt x="31645" y="40022"/>
                  </a:lnTo>
                  <a:lnTo>
                    <a:pt x="3722" y="40022"/>
                  </a:lnTo>
                </a:path>
                <a:path w="215265" h="83819">
                  <a:moveTo>
                    <a:pt x="23268" y="43745"/>
                  </a:moveTo>
                  <a:lnTo>
                    <a:pt x="47468" y="83767"/>
                  </a:lnTo>
                  <a:lnTo>
                    <a:pt x="51190" y="83767"/>
                  </a:lnTo>
                  <a:lnTo>
                    <a:pt x="27922" y="43745"/>
                  </a:lnTo>
                </a:path>
                <a:path w="215265" h="83819">
                  <a:moveTo>
                    <a:pt x="83767" y="43745"/>
                  </a:moveTo>
                  <a:lnTo>
                    <a:pt x="111689" y="43745"/>
                  </a:lnTo>
                  <a:lnTo>
                    <a:pt x="123789" y="40022"/>
                  </a:lnTo>
                  <a:lnTo>
                    <a:pt x="127512" y="36299"/>
                  </a:lnTo>
                  <a:lnTo>
                    <a:pt x="131235" y="27922"/>
                  </a:lnTo>
                  <a:lnTo>
                    <a:pt x="131235" y="15822"/>
                  </a:lnTo>
                  <a:lnTo>
                    <a:pt x="127512" y="8376"/>
                  </a:lnTo>
                  <a:lnTo>
                    <a:pt x="123789" y="4653"/>
                  </a:lnTo>
                  <a:lnTo>
                    <a:pt x="111689" y="0"/>
                  </a:lnTo>
                  <a:lnTo>
                    <a:pt x="79113" y="0"/>
                  </a:lnTo>
                  <a:lnTo>
                    <a:pt x="79113" y="83767"/>
                  </a:lnTo>
                  <a:lnTo>
                    <a:pt x="83767" y="83767"/>
                  </a:lnTo>
                  <a:lnTo>
                    <a:pt x="83767" y="4653"/>
                  </a:lnTo>
                  <a:lnTo>
                    <a:pt x="111689" y="4653"/>
                  </a:lnTo>
                  <a:lnTo>
                    <a:pt x="123789" y="8376"/>
                  </a:lnTo>
                  <a:lnTo>
                    <a:pt x="127512" y="15822"/>
                  </a:lnTo>
                  <a:lnTo>
                    <a:pt x="127512" y="27922"/>
                  </a:lnTo>
                  <a:lnTo>
                    <a:pt x="123789" y="36299"/>
                  </a:lnTo>
                  <a:lnTo>
                    <a:pt x="111689" y="40022"/>
                  </a:lnTo>
                  <a:lnTo>
                    <a:pt x="83767" y="40022"/>
                  </a:lnTo>
                </a:path>
                <a:path w="215265" h="83819">
                  <a:moveTo>
                    <a:pt x="103312" y="43745"/>
                  </a:moveTo>
                  <a:lnTo>
                    <a:pt x="127512" y="83767"/>
                  </a:lnTo>
                  <a:lnTo>
                    <a:pt x="131235" y="83767"/>
                  </a:lnTo>
                  <a:lnTo>
                    <a:pt x="107035" y="43745"/>
                  </a:lnTo>
                </a:path>
                <a:path w="215265" h="83819">
                  <a:moveTo>
                    <a:pt x="215002" y="0"/>
                  </a:moveTo>
                  <a:lnTo>
                    <a:pt x="211279" y="0"/>
                  </a:lnTo>
                  <a:lnTo>
                    <a:pt x="211279" y="60498"/>
                  </a:lnTo>
                  <a:lnTo>
                    <a:pt x="207556" y="71667"/>
                  </a:lnTo>
                  <a:lnTo>
                    <a:pt x="202902" y="76321"/>
                  </a:lnTo>
                  <a:lnTo>
                    <a:pt x="190802" y="80044"/>
                  </a:lnTo>
                  <a:lnTo>
                    <a:pt x="183356" y="80044"/>
                  </a:lnTo>
                  <a:lnTo>
                    <a:pt x="171257" y="76321"/>
                  </a:lnTo>
                  <a:lnTo>
                    <a:pt x="167534" y="71667"/>
                  </a:lnTo>
                  <a:lnTo>
                    <a:pt x="162880" y="60498"/>
                  </a:lnTo>
                  <a:lnTo>
                    <a:pt x="162880" y="0"/>
                  </a:lnTo>
                  <a:lnTo>
                    <a:pt x="159157" y="0"/>
                  </a:lnTo>
                  <a:lnTo>
                    <a:pt x="159157" y="60498"/>
                  </a:lnTo>
                  <a:lnTo>
                    <a:pt x="162880" y="71667"/>
                  </a:lnTo>
                  <a:lnTo>
                    <a:pt x="171257" y="80044"/>
                  </a:lnTo>
                  <a:lnTo>
                    <a:pt x="183356" y="83767"/>
                  </a:lnTo>
                  <a:lnTo>
                    <a:pt x="190802" y="83767"/>
                  </a:lnTo>
                  <a:lnTo>
                    <a:pt x="202902" y="80044"/>
                  </a:lnTo>
                  <a:lnTo>
                    <a:pt x="211279" y="71667"/>
                  </a:lnTo>
                  <a:lnTo>
                    <a:pt x="215002" y="60498"/>
                  </a:lnTo>
                  <a:lnTo>
                    <a:pt x="215002" y="0"/>
                  </a:lnTo>
                </a:path>
              </a:pathLst>
            </a:custGeom>
            <a:ln w="5584">
              <a:solidFill>
                <a:srgbClr val="000000"/>
              </a:solidFill>
            </a:ln>
          </p:spPr>
          <p:txBody>
            <a:bodyPr wrap="square" lIns="0" tIns="0" rIns="0" bIns="0" rtlCol="0"/>
            <a:lstStyle/>
            <a:p>
              <a:endParaRPr sz="921"/>
            </a:p>
          </p:txBody>
        </p:sp>
        <p:pic>
          <p:nvPicPr>
            <p:cNvPr id="483" name="object 483"/>
            <p:cNvPicPr/>
            <p:nvPr/>
          </p:nvPicPr>
          <p:blipFill>
            <a:blip r:embed="rId287" cstate="print"/>
            <a:stretch>
              <a:fillRect/>
            </a:stretch>
          </p:blipFill>
          <p:spPr>
            <a:xfrm>
              <a:off x="14747660" y="1321657"/>
              <a:ext cx="288531" cy="89351"/>
            </a:xfrm>
            <a:prstGeom prst="rect">
              <a:avLst/>
            </a:prstGeom>
          </p:spPr>
        </p:pic>
        <p:sp>
          <p:nvSpPr>
            <p:cNvPr id="484" name="object 484"/>
            <p:cNvSpPr/>
            <p:nvPr/>
          </p:nvSpPr>
          <p:spPr>
            <a:xfrm>
              <a:off x="15061321" y="1324450"/>
              <a:ext cx="55880" cy="83820"/>
            </a:xfrm>
            <a:custGeom>
              <a:avLst/>
              <a:gdLst/>
              <a:ahLst/>
              <a:cxnLst/>
              <a:rect l="l" t="t" r="r" b="b"/>
              <a:pathLst>
                <a:path w="55880" h="83819">
                  <a:moveTo>
                    <a:pt x="0" y="0"/>
                  </a:moveTo>
                  <a:lnTo>
                    <a:pt x="0" y="83767"/>
                  </a:lnTo>
                </a:path>
                <a:path w="55880" h="83819">
                  <a:moveTo>
                    <a:pt x="4653" y="4653"/>
                  </a:moveTo>
                  <a:lnTo>
                    <a:pt x="4653" y="80044"/>
                  </a:lnTo>
                </a:path>
                <a:path w="55880" h="83819">
                  <a:moveTo>
                    <a:pt x="0" y="0"/>
                  </a:moveTo>
                  <a:lnTo>
                    <a:pt x="27922" y="0"/>
                  </a:lnTo>
                  <a:lnTo>
                    <a:pt x="40022" y="4653"/>
                  </a:lnTo>
                  <a:lnTo>
                    <a:pt x="48398" y="12099"/>
                  </a:lnTo>
                  <a:lnTo>
                    <a:pt x="52121" y="20476"/>
                  </a:lnTo>
                  <a:lnTo>
                    <a:pt x="55844" y="32576"/>
                  </a:lnTo>
                  <a:lnTo>
                    <a:pt x="55844" y="52121"/>
                  </a:lnTo>
                  <a:lnTo>
                    <a:pt x="52121" y="64221"/>
                  </a:lnTo>
                  <a:lnTo>
                    <a:pt x="48398" y="71667"/>
                  </a:lnTo>
                  <a:lnTo>
                    <a:pt x="40022" y="80044"/>
                  </a:lnTo>
                  <a:lnTo>
                    <a:pt x="27922" y="83767"/>
                  </a:lnTo>
                  <a:lnTo>
                    <a:pt x="0" y="83767"/>
                  </a:lnTo>
                </a:path>
                <a:path w="55880" h="83819">
                  <a:moveTo>
                    <a:pt x="4653" y="4653"/>
                  </a:moveTo>
                  <a:lnTo>
                    <a:pt x="27922" y="4653"/>
                  </a:lnTo>
                  <a:lnTo>
                    <a:pt x="40022" y="8376"/>
                  </a:lnTo>
                  <a:lnTo>
                    <a:pt x="44675" y="12099"/>
                  </a:lnTo>
                  <a:lnTo>
                    <a:pt x="48398" y="20476"/>
                  </a:lnTo>
                  <a:lnTo>
                    <a:pt x="52121" y="32576"/>
                  </a:lnTo>
                  <a:lnTo>
                    <a:pt x="52121" y="52121"/>
                  </a:lnTo>
                  <a:lnTo>
                    <a:pt x="48398" y="64221"/>
                  </a:lnTo>
                  <a:lnTo>
                    <a:pt x="44675" y="71667"/>
                  </a:lnTo>
                  <a:lnTo>
                    <a:pt x="40022" y="76321"/>
                  </a:lnTo>
                  <a:lnTo>
                    <a:pt x="27922" y="80044"/>
                  </a:lnTo>
                  <a:lnTo>
                    <a:pt x="4653" y="80044"/>
                  </a:lnTo>
                </a:path>
              </a:pathLst>
            </a:custGeom>
            <a:ln w="5584">
              <a:solidFill>
                <a:srgbClr val="000000"/>
              </a:solidFill>
            </a:ln>
          </p:spPr>
          <p:txBody>
            <a:bodyPr wrap="square" lIns="0" tIns="0" rIns="0" bIns="0" rtlCol="0"/>
            <a:lstStyle/>
            <a:p>
              <a:endParaRPr sz="921"/>
            </a:p>
          </p:txBody>
        </p:sp>
        <p:pic>
          <p:nvPicPr>
            <p:cNvPr id="485" name="object 485"/>
            <p:cNvPicPr/>
            <p:nvPr/>
          </p:nvPicPr>
          <p:blipFill>
            <a:blip r:embed="rId288" cstate="print"/>
            <a:stretch>
              <a:fillRect/>
            </a:stretch>
          </p:blipFill>
          <p:spPr>
            <a:xfrm>
              <a:off x="15218617" y="1321657"/>
              <a:ext cx="216863" cy="89351"/>
            </a:xfrm>
            <a:prstGeom prst="rect">
              <a:avLst/>
            </a:prstGeom>
          </p:spPr>
        </p:pic>
        <p:pic>
          <p:nvPicPr>
            <p:cNvPr id="486" name="object 486"/>
            <p:cNvPicPr/>
            <p:nvPr/>
          </p:nvPicPr>
          <p:blipFill>
            <a:blip r:embed="rId289" cstate="print"/>
            <a:stretch>
              <a:fillRect/>
            </a:stretch>
          </p:blipFill>
          <p:spPr>
            <a:xfrm>
              <a:off x="15461542" y="1321657"/>
              <a:ext cx="69805" cy="89351"/>
            </a:xfrm>
            <a:prstGeom prst="rect">
              <a:avLst/>
            </a:prstGeom>
          </p:spPr>
        </p:pic>
        <p:sp>
          <p:nvSpPr>
            <p:cNvPr id="487" name="object 487"/>
            <p:cNvSpPr/>
            <p:nvPr/>
          </p:nvSpPr>
          <p:spPr>
            <a:xfrm>
              <a:off x="15560201" y="1324450"/>
              <a:ext cx="179705" cy="83820"/>
            </a:xfrm>
            <a:custGeom>
              <a:avLst/>
              <a:gdLst/>
              <a:ahLst/>
              <a:cxnLst/>
              <a:rect l="l" t="t" r="r" b="b"/>
              <a:pathLst>
                <a:path w="179705" h="83819">
                  <a:moveTo>
                    <a:pt x="3722" y="83767"/>
                  </a:moveTo>
                  <a:lnTo>
                    <a:pt x="3722" y="0"/>
                  </a:lnTo>
                  <a:lnTo>
                    <a:pt x="0" y="0"/>
                  </a:lnTo>
                  <a:lnTo>
                    <a:pt x="0" y="83767"/>
                  </a:lnTo>
                  <a:lnTo>
                    <a:pt x="3722" y="83767"/>
                  </a:lnTo>
                </a:path>
                <a:path w="179705" h="83819">
                  <a:moveTo>
                    <a:pt x="92143" y="83767"/>
                  </a:moveTo>
                  <a:lnTo>
                    <a:pt x="92143" y="0"/>
                  </a:lnTo>
                  <a:lnTo>
                    <a:pt x="87490" y="0"/>
                  </a:lnTo>
                  <a:lnTo>
                    <a:pt x="87490" y="71667"/>
                  </a:lnTo>
                  <a:lnTo>
                    <a:pt x="36299" y="0"/>
                  </a:lnTo>
                  <a:lnTo>
                    <a:pt x="36299" y="83767"/>
                  </a:lnTo>
                  <a:lnTo>
                    <a:pt x="40022" y="83767"/>
                  </a:lnTo>
                  <a:lnTo>
                    <a:pt x="40022" y="12099"/>
                  </a:lnTo>
                  <a:lnTo>
                    <a:pt x="92143" y="83767"/>
                  </a:lnTo>
                </a:path>
                <a:path w="179705" h="83819">
                  <a:moveTo>
                    <a:pt x="179633" y="0"/>
                  </a:moveTo>
                  <a:lnTo>
                    <a:pt x="175910" y="0"/>
                  </a:lnTo>
                  <a:lnTo>
                    <a:pt x="175910" y="60498"/>
                  </a:lnTo>
                  <a:lnTo>
                    <a:pt x="171257" y="71667"/>
                  </a:lnTo>
                  <a:lnTo>
                    <a:pt x="167534" y="76321"/>
                  </a:lnTo>
                  <a:lnTo>
                    <a:pt x="155434" y="80044"/>
                  </a:lnTo>
                  <a:lnTo>
                    <a:pt x="147988" y="80044"/>
                  </a:lnTo>
                  <a:lnTo>
                    <a:pt x="135888" y="76321"/>
                  </a:lnTo>
                  <a:lnTo>
                    <a:pt x="132165" y="71667"/>
                  </a:lnTo>
                  <a:lnTo>
                    <a:pt x="127512" y="60498"/>
                  </a:lnTo>
                  <a:lnTo>
                    <a:pt x="127512" y="0"/>
                  </a:lnTo>
                  <a:lnTo>
                    <a:pt x="123789" y="0"/>
                  </a:lnTo>
                  <a:lnTo>
                    <a:pt x="123789" y="60498"/>
                  </a:lnTo>
                  <a:lnTo>
                    <a:pt x="127512" y="71667"/>
                  </a:lnTo>
                  <a:lnTo>
                    <a:pt x="135888" y="80044"/>
                  </a:lnTo>
                  <a:lnTo>
                    <a:pt x="147988" y="83767"/>
                  </a:lnTo>
                  <a:lnTo>
                    <a:pt x="155434" y="83767"/>
                  </a:lnTo>
                  <a:lnTo>
                    <a:pt x="167534" y="80044"/>
                  </a:lnTo>
                  <a:lnTo>
                    <a:pt x="175910" y="71667"/>
                  </a:lnTo>
                  <a:lnTo>
                    <a:pt x="179633" y="60498"/>
                  </a:lnTo>
                  <a:lnTo>
                    <a:pt x="179633" y="0"/>
                  </a:lnTo>
                </a:path>
              </a:pathLst>
            </a:custGeom>
            <a:ln w="5584">
              <a:solidFill>
                <a:srgbClr val="000000"/>
              </a:solidFill>
            </a:ln>
          </p:spPr>
          <p:txBody>
            <a:bodyPr wrap="square" lIns="0" tIns="0" rIns="0" bIns="0" rtlCol="0"/>
            <a:lstStyle/>
            <a:p>
              <a:endParaRPr sz="921"/>
            </a:p>
          </p:txBody>
        </p:sp>
        <p:pic>
          <p:nvPicPr>
            <p:cNvPr id="488" name="object 488"/>
            <p:cNvPicPr/>
            <p:nvPr/>
          </p:nvPicPr>
          <p:blipFill>
            <a:blip r:embed="rId13" cstate="print"/>
            <a:stretch>
              <a:fillRect/>
            </a:stretch>
          </p:blipFill>
          <p:spPr>
            <a:xfrm>
              <a:off x="15768689" y="1321657"/>
              <a:ext cx="69805" cy="89351"/>
            </a:xfrm>
            <a:prstGeom prst="rect">
              <a:avLst/>
            </a:prstGeom>
          </p:spPr>
        </p:pic>
        <p:sp>
          <p:nvSpPr>
            <p:cNvPr id="489" name="object 489"/>
            <p:cNvSpPr/>
            <p:nvPr/>
          </p:nvSpPr>
          <p:spPr>
            <a:xfrm>
              <a:off x="15951115" y="1324450"/>
              <a:ext cx="244475" cy="83820"/>
            </a:xfrm>
            <a:custGeom>
              <a:avLst/>
              <a:gdLst/>
              <a:ahLst/>
              <a:cxnLst/>
              <a:rect l="l" t="t" r="r" b="b"/>
              <a:pathLst>
                <a:path w="244475" h="83819">
                  <a:moveTo>
                    <a:pt x="3722" y="43745"/>
                  </a:moveTo>
                  <a:lnTo>
                    <a:pt x="36299" y="43745"/>
                  </a:lnTo>
                  <a:lnTo>
                    <a:pt x="43745" y="40022"/>
                  </a:lnTo>
                  <a:lnTo>
                    <a:pt x="48398" y="36299"/>
                  </a:lnTo>
                  <a:lnTo>
                    <a:pt x="52121" y="27922"/>
                  </a:lnTo>
                  <a:lnTo>
                    <a:pt x="52121" y="15822"/>
                  </a:lnTo>
                  <a:lnTo>
                    <a:pt x="48398" y="8376"/>
                  </a:lnTo>
                  <a:lnTo>
                    <a:pt x="43745" y="4653"/>
                  </a:lnTo>
                  <a:lnTo>
                    <a:pt x="36299" y="0"/>
                  </a:lnTo>
                  <a:lnTo>
                    <a:pt x="0" y="0"/>
                  </a:lnTo>
                  <a:lnTo>
                    <a:pt x="0" y="83767"/>
                  </a:lnTo>
                  <a:lnTo>
                    <a:pt x="3722" y="83767"/>
                  </a:lnTo>
                  <a:lnTo>
                    <a:pt x="3722" y="4653"/>
                  </a:lnTo>
                  <a:lnTo>
                    <a:pt x="36299" y="4653"/>
                  </a:lnTo>
                  <a:lnTo>
                    <a:pt x="43745" y="8376"/>
                  </a:lnTo>
                  <a:lnTo>
                    <a:pt x="48398" y="15822"/>
                  </a:lnTo>
                  <a:lnTo>
                    <a:pt x="48398" y="27922"/>
                  </a:lnTo>
                  <a:lnTo>
                    <a:pt x="43745" y="36299"/>
                  </a:lnTo>
                  <a:lnTo>
                    <a:pt x="36299" y="40022"/>
                  </a:lnTo>
                  <a:lnTo>
                    <a:pt x="3722" y="40022"/>
                  </a:lnTo>
                </a:path>
                <a:path w="244475" h="83819">
                  <a:moveTo>
                    <a:pt x="83767" y="83767"/>
                  </a:moveTo>
                  <a:lnTo>
                    <a:pt x="83767" y="0"/>
                  </a:lnTo>
                  <a:lnTo>
                    <a:pt x="80044" y="0"/>
                  </a:lnTo>
                  <a:lnTo>
                    <a:pt x="80044" y="83767"/>
                  </a:lnTo>
                  <a:lnTo>
                    <a:pt x="83767" y="83767"/>
                  </a:lnTo>
                </a:path>
                <a:path w="244475" h="83819">
                  <a:moveTo>
                    <a:pt x="120066" y="43745"/>
                  </a:moveTo>
                  <a:lnTo>
                    <a:pt x="151711" y="43745"/>
                  </a:lnTo>
                  <a:lnTo>
                    <a:pt x="160088" y="40022"/>
                  </a:lnTo>
                  <a:lnTo>
                    <a:pt x="163811" y="36299"/>
                  </a:lnTo>
                  <a:lnTo>
                    <a:pt x="167534" y="27922"/>
                  </a:lnTo>
                  <a:lnTo>
                    <a:pt x="167534" y="15822"/>
                  </a:lnTo>
                  <a:lnTo>
                    <a:pt x="163811" y="8376"/>
                  </a:lnTo>
                  <a:lnTo>
                    <a:pt x="160088" y="4653"/>
                  </a:lnTo>
                  <a:lnTo>
                    <a:pt x="151711" y="0"/>
                  </a:lnTo>
                  <a:lnTo>
                    <a:pt x="115412" y="0"/>
                  </a:lnTo>
                  <a:lnTo>
                    <a:pt x="115412" y="83767"/>
                  </a:lnTo>
                  <a:lnTo>
                    <a:pt x="120066" y="83767"/>
                  </a:lnTo>
                  <a:lnTo>
                    <a:pt x="120066" y="4653"/>
                  </a:lnTo>
                  <a:lnTo>
                    <a:pt x="151711" y="4653"/>
                  </a:lnTo>
                  <a:lnTo>
                    <a:pt x="160088" y="8376"/>
                  </a:lnTo>
                  <a:lnTo>
                    <a:pt x="163811" y="15822"/>
                  </a:lnTo>
                  <a:lnTo>
                    <a:pt x="163811" y="27922"/>
                  </a:lnTo>
                  <a:lnTo>
                    <a:pt x="160088" y="36299"/>
                  </a:lnTo>
                  <a:lnTo>
                    <a:pt x="151711" y="40022"/>
                  </a:lnTo>
                  <a:lnTo>
                    <a:pt x="120066" y="40022"/>
                  </a:lnTo>
                </a:path>
                <a:path w="244475" h="83819">
                  <a:moveTo>
                    <a:pt x="195456" y="0"/>
                  </a:moveTo>
                  <a:lnTo>
                    <a:pt x="195456" y="83767"/>
                  </a:lnTo>
                </a:path>
                <a:path w="244475" h="83819">
                  <a:moveTo>
                    <a:pt x="199179" y="4653"/>
                  </a:moveTo>
                  <a:lnTo>
                    <a:pt x="199179" y="80044"/>
                  </a:lnTo>
                </a:path>
                <a:path w="244475" h="83819">
                  <a:moveTo>
                    <a:pt x="195456" y="0"/>
                  </a:moveTo>
                  <a:lnTo>
                    <a:pt x="243855" y="0"/>
                  </a:lnTo>
                  <a:lnTo>
                    <a:pt x="243855" y="4653"/>
                  </a:lnTo>
                  <a:lnTo>
                    <a:pt x="199179" y="4653"/>
                  </a:lnTo>
                </a:path>
                <a:path w="244475" h="83819">
                  <a:moveTo>
                    <a:pt x="199179" y="40022"/>
                  </a:moveTo>
                  <a:lnTo>
                    <a:pt x="223378" y="40022"/>
                  </a:lnTo>
                  <a:lnTo>
                    <a:pt x="223378" y="43745"/>
                  </a:lnTo>
                  <a:lnTo>
                    <a:pt x="199179" y="43745"/>
                  </a:lnTo>
                </a:path>
                <a:path w="244475" h="83819">
                  <a:moveTo>
                    <a:pt x="199179" y="80044"/>
                  </a:moveTo>
                  <a:lnTo>
                    <a:pt x="243855" y="80044"/>
                  </a:lnTo>
                  <a:lnTo>
                    <a:pt x="243855" y="83767"/>
                  </a:lnTo>
                  <a:lnTo>
                    <a:pt x="195456" y="83767"/>
                  </a:lnTo>
                </a:path>
              </a:pathLst>
            </a:custGeom>
            <a:ln w="5584">
              <a:solidFill>
                <a:srgbClr val="000000"/>
              </a:solidFill>
            </a:ln>
          </p:spPr>
          <p:txBody>
            <a:bodyPr wrap="square" lIns="0" tIns="0" rIns="0" bIns="0" rtlCol="0"/>
            <a:lstStyle/>
            <a:p>
              <a:endParaRPr sz="921"/>
            </a:p>
          </p:txBody>
        </p:sp>
        <p:pic>
          <p:nvPicPr>
            <p:cNvPr id="490" name="object 490"/>
            <p:cNvPicPr/>
            <p:nvPr/>
          </p:nvPicPr>
          <p:blipFill>
            <a:blip r:embed="rId290" cstate="print"/>
            <a:stretch>
              <a:fillRect/>
            </a:stretch>
          </p:blipFill>
          <p:spPr>
            <a:xfrm>
              <a:off x="13822499" y="1321657"/>
              <a:ext cx="220586" cy="89351"/>
            </a:xfrm>
            <a:prstGeom prst="rect">
              <a:avLst/>
            </a:prstGeom>
          </p:spPr>
        </p:pic>
        <p:sp>
          <p:nvSpPr>
            <p:cNvPr id="491" name="object 491"/>
            <p:cNvSpPr/>
            <p:nvPr/>
          </p:nvSpPr>
          <p:spPr>
            <a:xfrm>
              <a:off x="13654035" y="1464061"/>
              <a:ext cx="6170930" cy="251460"/>
            </a:xfrm>
            <a:custGeom>
              <a:avLst/>
              <a:gdLst/>
              <a:ahLst/>
              <a:cxnLst/>
              <a:rect l="l" t="t" r="r" b="b"/>
              <a:pathLst>
                <a:path w="6170930" h="251460">
                  <a:moveTo>
                    <a:pt x="0" y="251301"/>
                  </a:moveTo>
                  <a:lnTo>
                    <a:pt x="6170842" y="251301"/>
                  </a:lnTo>
                </a:path>
                <a:path w="6170930" h="251460">
                  <a:moveTo>
                    <a:pt x="4644419" y="4653"/>
                  </a:moveTo>
                  <a:lnTo>
                    <a:pt x="4605328" y="4653"/>
                  </a:lnTo>
                  <a:lnTo>
                    <a:pt x="4605328" y="0"/>
                  </a:lnTo>
                  <a:lnTo>
                    <a:pt x="4649073" y="0"/>
                  </a:lnTo>
                  <a:lnTo>
                    <a:pt x="4621150" y="36299"/>
                  </a:lnTo>
                </a:path>
                <a:path w="6170930" h="251460">
                  <a:moveTo>
                    <a:pt x="4644419" y="0"/>
                  </a:moveTo>
                  <a:lnTo>
                    <a:pt x="4616497" y="36299"/>
                  </a:lnTo>
                </a:path>
                <a:path w="6170930" h="251460">
                  <a:moveTo>
                    <a:pt x="4621150" y="32576"/>
                  </a:moveTo>
                  <a:lnTo>
                    <a:pt x="4628596" y="32576"/>
                  </a:lnTo>
                  <a:lnTo>
                    <a:pt x="4640696" y="36299"/>
                  </a:lnTo>
                  <a:lnTo>
                    <a:pt x="4649073" y="43745"/>
                  </a:lnTo>
                  <a:lnTo>
                    <a:pt x="4652796" y="55844"/>
                  </a:lnTo>
                  <a:lnTo>
                    <a:pt x="4652796" y="60498"/>
                  </a:lnTo>
                  <a:lnTo>
                    <a:pt x="4649073" y="71667"/>
                  </a:lnTo>
                  <a:lnTo>
                    <a:pt x="4640696" y="80044"/>
                  </a:lnTo>
                  <a:lnTo>
                    <a:pt x="4628596" y="83767"/>
                  </a:lnTo>
                  <a:lnTo>
                    <a:pt x="4616497" y="83767"/>
                  </a:lnTo>
                  <a:lnTo>
                    <a:pt x="4605328" y="80044"/>
                  </a:lnTo>
                  <a:lnTo>
                    <a:pt x="4600674" y="76321"/>
                  </a:lnTo>
                  <a:lnTo>
                    <a:pt x="4596951" y="67944"/>
                  </a:lnTo>
                  <a:lnTo>
                    <a:pt x="4600674" y="67944"/>
                  </a:lnTo>
                </a:path>
                <a:path w="6170930" h="251460">
                  <a:moveTo>
                    <a:pt x="4616497" y="36299"/>
                  </a:moveTo>
                  <a:lnTo>
                    <a:pt x="4628596" y="36299"/>
                  </a:lnTo>
                  <a:lnTo>
                    <a:pt x="4640696" y="40022"/>
                  </a:lnTo>
                  <a:lnTo>
                    <a:pt x="4649073" y="52121"/>
                  </a:lnTo>
                </a:path>
                <a:path w="6170930" h="251460">
                  <a:moveTo>
                    <a:pt x="4633250" y="36299"/>
                  </a:moveTo>
                  <a:lnTo>
                    <a:pt x="4644419" y="43745"/>
                  </a:lnTo>
                  <a:lnTo>
                    <a:pt x="4649073" y="55844"/>
                  </a:lnTo>
                  <a:lnTo>
                    <a:pt x="4649073" y="60498"/>
                  </a:lnTo>
                  <a:lnTo>
                    <a:pt x="4644419" y="71667"/>
                  </a:lnTo>
                  <a:lnTo>
                    <a:pt x="4633250" y="80044"/>
                  </a:lnTo>
                </a:path>
                <a:path w="6170930" h="251460">
                  <a:moveTo>
                    <a:pt x="4649073" y="64221"/>
                  </a:moveTo>
                  <a:lnTo>
                    <a:pt x="4640696" y="76321"/>
                  </a:lnTo>
                  <a:lnTo>
                    <a:pt x="4628596" y="80044"/>
                  </a:lnTo>
                  <a:lnTo>
                    <a:pt x="4616497" y="80044"/>
                  </a:lnTo>
                  <a:lnTo>
                    <a:pt x="4605328" y="76321"/>
                  </a:lnTo>
                  <a:lnTo>
                    <a:pt x="4600674" y="67944"/>
                  </a:lnTo>
                </a:path>
                <a:path w="6170930" h="251460">
                  <a:moveTo>
                    <a:pt x="4612774" y="80044"/>
                  </a:moveTo>
                  <a:lnTo>
                    <a:pt x="4600674" y="71667"/>
                  </a:lnTo>
                </a:path>
                <a:path w="6170930" h="251460">
                  <a:moveTo>
                    <a:pt x="4708641" y="83767"/>
                  </a:moveTo>
                  <a:lnTo>
                    <a:pt x="4704918" y="83767"/>
                  </a:lnTo>
                  <a:lnTo>
                    <a:pt x="4704918" y="8376"/>
                  </a:lnTo>
                  <a:lnTo>
                    <a:pt x="4696541" y="15822"/>
                  </a:lnTo>
                  <a:lnTo>
                    <a:pt x="4689095" y="20476"/>
                  </a:lnTo>
                  <a:lnTo>
                    <a:pt x="4689095" y="15822"/>
                  </a:lnTo>
                  <a:lnTo>
                    <a:pt x="4696541" y="12099"/>
                  </a:lnTo>
                  <a:lnTo>
                    <a:pt x="4708641" y="0"/>
                  </a:lnTo>
                  <a:lnTo>
                    <a:pt x="4708641" y="83767"/>
                  </a:lnTo>
                </a:path>
                <a:path w="6170930" h="251460">
                  <a:moveTo>
                    <a:pt x="4780308" y="0"/>
                  </a:moveTo>
                  <a:lnTo>
                    <a:pt x="4768208" y="4653"/>
                  </a:lnTo>
                  <a:lnTo>
                    <a:pt x="4760762" y="15822"/>
                  </a:lnTo>
                  <a:lnTo>
                    <a:pt x="4756109" y="36299"/>
                  </a:lnTo>
                  <a:lnTo>
                    <a:pt x="4756109" y="48398"/>
                  </a:lnTo>
                  <a:lnTo>
                    <a:pt x="4760762" y="67944"/>
                  </a:lnTo>
                  <a:lnTo>
                    <a:pt x="4768208" y="80044"/>
                  </a:lnTo>
                  <a:lnTo>
                    <a:pt x="4780308" y="83767"/>
                  </a:lnTo>
                  <a:lnTo>
                    <a:pt x="4788685" y="83767"/>
                  </a:lnTo>
                  <a:lnTo>
                    <a:pt x="4800784" y="80044"/>
                  </a:lnTo>
                  <a:lnTo>
                    <a:pt x="4808230" y="67944"/>
                  </a:lnTo>
                  <a:lnTo>
                    <a:pt x="4811953" y="48398"/>
                  </a:lnTo>
                  <a:lnTo>
                    <a:pt x="4811953" y="36299"/>
                  </a:lnTo>
                  <a:lnTo>
                    <a:pt x="4808230" y="15822"/>
                  </a:lnTo>
                  <a:lnTo>
                    <a:pt x="4800784" y="4653"/>
                  </a:lnTo>
                  <a:lnTo>
                    <a:pt x="4788685" y="0"/>
                  </a:lnTo>
                  <a:lnTo>
                    <a:pt x="4780308" y="0"/>
                  </a:lnTo>
                </a:path>
                <a:path w="6170930" h="251460">
                  <a:moveTo>
                    <a:pt x="4772862" y="4653"/>
                  </a:moveTo>
                  <a:lnTo>
                    <a:pt x="4764485" y="15822"/>
                  </a:lnTo>
                  <a:lnTo>
                    <a:pt x="4760762" y="36299"/>
                  </a:lnTo>
                  <a:lnTo>
                    <a:pt x="4760762" y="48398"/>
                  </a:lnTo>
                  <a:lnTo>
                    <a:pt x="4764485" y="67944"/>
                  </a:lnTo>
                  <a:lnTo>
                    <a:pt x="4772862" y="80044"/>
                  </a:lnTo>
                </a:path>
                <a:path w="6170930" h="251460">
                  <a:moveTo>
                    <a:pt x="4768208" y="76321"/>
                  </a:moveTo>
                  <a:lnTo>
                    <a:pt x="4780308" y="80044"/>
                  </a:lnTo>
                  <a:lnTo>
                    <a:pt x="4788685" y="80044"/>
                  </a:lnTo>
                  <a:lnTo>
                    <a:pt x="4800784" y="76321"/>
                  </a:lnTo>
                </a:path>
                <a:path w="6170930" h="251460">
                  <a:moveTo>
                    <a:pt x="4796131" y="80044"/>
                  </a:moveTo>
                  <a:lnTo>
                    <a:pt x="4804507" y="67944"/>
                  </a:lnTo>
                  <a:lnTo>
                    <a:pt x="4808230" y="48398"/>
                  </a:lnTo>
                  <a:lnTo>
                    <a:pt x="4808230" y="36299"/>
                  </a:lnTo>
                  <a:lnTo>
                    <a:pt x="4804507" y="15822"/>
                  </a:lnTo>
                  <a:lnTo>
                    <a:pt x="4796131" y="4653"/>
                  </a:lnTo>
                </a:path>
                <a:path w="6170930" h="251460">
                  <a:moveTo>
                    <a:pt x="4800784" y="8376"/>
                  </a:moveTo>
                  <a:lnTo>
                    <a:pt x="4788685" y="4653"/>
                  </a:lnTo>
                  <a:lnTo>
                    <a:pt x="4780308" y="4653"/>
                  </a:lnTo>
                  <a:lnTo>
                    <a:pt x="4768208" y="8376"/>
                  </a:lnTo>
                </a:path>
              </a:pathLst>
            </a:custGeom>
            <a:ln w="5584">
              <a:solidFill>
                <a:srgbClr val="000000"/>
              </a:solidFill>
            </a:ln>
          </p:spPr>
          <p:txBody>
            <a:bodyPr wrap="square" lIns="0" tIns="0" rIns="0" bIns="0" rtlCol="0"/>
            <a:lstStyle/>
            <a:p>
              <a:endParaRPr sz="921"/>
            </a:p>
          </p:txBody>
        </p:sp>
        <p:pic>
          <p:nvPicPr>
            <p:cNvPr id="492" name="object 492"/>
            <p:cNvPicPr/>
            <p:nvPr/>
          </p:nvPicPr>
          <p:blipFill>
            <a:blip r:embed="rId291" cstate="print"/>
            <a:stretch>
              <a:fillRect/>
            </a:stretch>
          </p:blipFill>
          <p:spPr>
            <a:xfrm>
              <a:off x="17490567" y="1461269"/>
              <a:ext cx="84697" cy="89351"/>
            </a:xfrm>
            <a:prstGeom prst="rect">
              <a:avLst/>
            </a:prstGeom>
          </p:spPr>
        </p:pic>
        <p:pic>
          <p:nvPicPr>
            <p:cNvPr id="493" name="object 493"/>
            <p:cNvPicPr/>
            <p:nvPr/>
          </p:nvPicPr>
          <p:blipFill>
            <a:blip r:embed="rId292" cstate="print"/>
            <a:stretch>
              <a:fillRect/>
            </a:stretch>
          </p:blipFill>
          <p:spPr>
            <a:xfrm>
              <a:off x="17602256" y="1461269"/>
              <a:ext cx="89351" cy="89351"/>
            </a:xfrm>
            <a:prstGeom prst="rect">
              <a:avLst/>
            </a:prstGeom>
          </p:spPr>
        </p:pic>
        <p:sp>
          <p:nvSpPr>
            <p:cNvPr id="494" name="object 494"/>
            <p:cNvSpPr/>
            <p:nvPr/>
          </p:nvSpPr>
          <p:spPr>
            <a:xfrm>
              <a:off x="14427484" y="1448239"/>
              <a:ext cx="363220" cy="99695"/>
            </a:xfrm>
            <a:custGeom>
              <a:avLst/>
              <a:gdLst/>
              <a:ahLst/>
              <a:cxnLst/>
              <a:rect l="l" t="t" r="r" b="b"/>
              <a:pathLst>
                <a:path w="363219" h="99694">
                  <a:moveTo>
                    <a:pt x="19545" y="99589"/>
                  </a:moveTo>
                  <a:lnTo>
                    <a:pt x="15822" y="99589"/>
                  </a:lnTo>
                  <a:lnTo>
                    <a:pt x="15822" y="24199"/>
                  </a:lnTo>
                  <a:lnTo>
                    <a:pt x="8376" y="31645"/>
                  </a:lnTo>
                  <a:lnTo>
                    <a:pt x="0" y="36299"/>
                  </a:lnTo>
                  <a:lnTo>
                    <a:pt x="0" y="31645"/>
                  </a:lnTo>
                  <a:lnTo>
                    <a:pt x="8376" y="27922"/>
                  </a:lnTo>
                  <a:lnTo>
                    <a:pt x="19545" y="15822"/>
                  </a:lnTo>
                  <a:lnTo>
                    <a:pt x="19545" y="99589"/>
                  </a:lnTo>
                </a:path>
                <a:path w="363219" h="99694">
                  <a:moveTo>
                    <a:pt x="71667" y="95866"/>
                  </a:moveTo>
                  <a:lnTo>
                    <a:pt x="123789" y="95866"/>
                  </a:lnTo>
                  <a:lnTo>
                    <a:pt x="123789" y="99589"/>
                  </a:lnTo>
                  <a:lnTo>
                    <a:pt x="67944" y="99589"/>
                  </a:lnTo>
                  <a:lnTo>
                    <a:pt x="103312" y="59567"/>
                  </a:lnTo>
                  <a:lnTo>
                    <a:pt x="111689" y="48398"/>
                  </a:lnTo>
                  <a:lnTo>
                    <a:pt x="115412" y="40022"/>
                  </a:lnTo>
                  <a:lnTo>
                    <a:pt x="115412" y="31645"/>
                  </a:lnTo>
                  <a:lnTo>
                    <a:pt x="111689" y="24199"/>
                  </a:lnTo>
                  <a:lnTo>
                    <a:pt x="103312" y="20476"/>
                  </a:lnTo>
                  <a:lnTo>
                    <a:pt x="87490" y="20476"/>
                  </a:lnTo>
                  <a:lnTo>
                    <a:pt x="80044" y="24199"/>
                  </a:lnTo>
                  <a:lnTo>
                    <a:pt x="75390" y="31645"/>
                  </a:lnTo>
                  <a:lnTo>
                    <a:pt x="75390" y="36299"/>
                  </a:lnTo>
                  <a:lnTo>
                    <a:pt x="71667" y="36299"/>
                  </a:lnTo>
                  <a:lnTo>
                    <a:pt x="71667" y="31645"/>
                  </a:lnTo>
                  <a:lnTo>
                    <a:pt x="75390" y="24199"/>
                  </a:lnTo>
                  <a:lnTo>
                    <a:pt x="80044" y="20476"/>
                  </a:lnTo>
                  <a:lnTo>
                    <a:pt x="87490" y="15822"/>
                  </a:lnTo>
                  <a:lnTo>
                    <a:pt x="103312" y="15822"/>
                  </a:lnTo>
                  <a:lnTo>
                    <a:pt x="111689" y="20476"/>
                  </a:lnTo>
                  <a:lnTo>
                    <a:pt x="115412" y="24199"/>
                  </a:lnTo>
                  <a:lnTo>
                    <a:pt x="120066" y="31645"/>
                  </a:lnTo>
                  <a:lnTo>
                    <a:pt x="120066" y="40022"/>
                  </a:lnTo>
                  <a:lnTo>
                    <a:pt x="115412" y="48398"/>
                  </a:lnTo>
                  <a:lnTo>
                    <a:pt x="107966" y="59567"/>
                  </a:lnTo>
                  <a:lnTo>
                    <a:pt x="71667" y="99589"/>
                  </a:lnTo>
                </a:path>
                <a:path w="363219" h="99694">
                  <a:moveTo>
                    <a:pt x="163811" y="8376"/>
                  </a:moveTo>
                  <a:lnTo>
                    <a:pt x="159157" y="12099"/>
                  </a:lnTo>
                  <a:lnTo>
                    <a:pt x="155434" y="12099"/>
                  </a:lnTo>
                  <a:lnTo>
                    <a:pt x="151711" y="8376"/>
                  </a:lnTo>
                  <a:lnTo>
                    <a:pt x="151711" y="3722"/>
                  </a:lnTo>
                  <a:lnTo>
                    <a:pt x="155434" y="0"/>
                  </a:lnTo>
                  <a:lnTo>
                    <a:pt x="159157" y="0"/>
                  </a:lnTo>
                  <a:lnTo>
                    <a:pt x="163811" y="3722"/>
                  </a:lnTo>
                  <a:lnTo>
                    <a:pt x="163811" y="15822"/>
                  </a:lnTo>
                  <a:lnTo>
                    <a:pt x="159157" y="24199"/>
                  </a:lnTo>
                  <a:lnTo>
                    <a:pt x="151711" y="27922"/>
                  </a:lnTo>
                </a:path>
                <a:path w="363219" h="99694">
                  <a:moveTo>
                    <a:pt x="155434" y="3722"/>
                  </a:moveTo>
                  <a:lnTo>
                    <a:pt x="155434" y="8376"/>
                  </a:lnTo>
                  <a:lnTo>
                    <a:pt x="159157" y="8376"/>
                  </a:lnTo>
                  <a:lnTo>
                    <a:pt x="159157" y="3722"/>
                  </a:lnTo>
                  <a:lnTo>
                    <a:pt x="155434" y="3722"/>
                  </a:lnTo>
                </a:path>
                <a:path w="363219" h="99694">
                  <a:moveTo>
                    <a:pt x="159157" y="12099"/>
                  </a:moveTo>
                  <a:lnTo>
                    <a:pt x="163811" y="15822"/>
                  </a:lnTo>
                </a:path>
                <a:path w="363219" h="99694">
                  <a:moveTo>
                    <a:pt x="163811" y="8376"/>
                  </a:moveTo>
                  <a:lnTo>
                    <a:pt x="159157" y="24199"/>
                  </a:lnTo>
                </a:path>
                <a:path w="363219" h="99694">
                  <a:moveTo>
                    <a:pt x="191733" y="8376"/>
                  </a:moveTo>
                  <a:lnTo>
                    <a:pt x="187079" y="12099"/>
                  </a:lnTo>
                  <a:lnTo>
                    <a:pt x="183356" y="12099"/>
                  </a:lnTo>
                  <a:lnTo>
                    <a:pt x="179633" y="8376"/>
                  </a:lnTo>
                  <a:lnTo>
                    <a:pt x="179633" y="3722"/>
                  </a:lnTo>
                  <a:lnTo>
                    <a:pt x="183356" y="0"/>
                  </a:lnTo>
                  <a:lnTo>
                    <a:pt x="187079" y="0"/>
                  </a:lnTo>
                  <a:lnTo>
                    <a:pt x="191733" y="3722"/>
                  </a:lnTo>
                  <a:lnTo>
                    <a:pt x="191733" y="15822"/>
                  </a:lnTo>
                  <a:lnTo>
                    <a:pt x="187079" y="24199"/>
                  </a:lnTo>
                  <a:lnTo>
                    <a:pt x="179633" y="27922"/>
                  </a:lnTo>
                </a:path>
                <a:path w="363219" h="99694">
                  <a:moveTo>
                    <a:pt x="183356" y="3722"/>
                  </a:moveTo>
                  <a:lnTo>
                    <a:pt x="183356" y="8376"/>
                  </a:lnTo>
                  <a:lnTo>
                    <a:pt x="187079" y="8376"/>
                  </a:lnTo>
                  <a:lnTo>
                    <a:pt x="187079" y="3722"/>
                  </a:lnTo>
                  <a:lnTo>
                    <a:pt x="183356" y="3722"/>
                  </a:lnTo>
                </a:path>
                <a:path w="363219" h="99694">
                  <a:moveTo>
                    <a:pt x="187079" y="12099"/>
                  </a:moveTo>
                  <a:lnTo>
                    <a:pt x="191733" y="15822"/>
                  </a:lnTo>
                </a:path>
                <a:path w="363219" h="99694">
                  <a:moveTo>
                    <a:pt x="191733" y="8376"/>
                  </a:moveTo>
                  <a:lnTo>
                    <a:pt x="187079" y="24199"/>
                  </a:lnTo>
                </a:path>
                <a:path w="363219" h="99694">
                  <a:moveTo>
                    <a:pt x="307145" y="15822"/>
                  </a:moveTo>
                  <a:lnTo>
                    <a:pt x="307145" y="99589"/>
                  </a:lnTo>
                </a:path>
                <a:path w="363219" h="99694">
                  <a:moveTo>
                    <a:pt x="310868" y="20476"/>
                  </a:moveTo>
                  <a:lnTo>
                    <a:pt x="310868" y="95866"/>
                  </a:lnTo>
                </a:path>
                <a:path w="363219" h="99694">
                  <a:moveTo>
                    <a:pt x="307145" y="15822"/>
                  </a:moveTo>
                  <a:lnTo>
                    <a:pt x="335068" y="15822"/>
                  </a:lnTo>
                  <a:lnTo>
                    <a:pt x="347168" y="20476"/>
                  </a:lnTo>
                  <a:lnTo>
                    <a:pt x="354614" y="27922"/>
                  </a:lnTo>
                  <a:lnTo>
                    <a:pt x="359267" y="36299"/>
                  </a:lnTo>
                  <a:lnTo>
                    <a:pt x="362990" y="48398"/>
                  </a:lnTo>
                  <a:lnTo>
                    <a:pt x="362990" y="67944"/>
                  </a:lnTo>
                  <a:lnTo>
                    <a:pt x="359267" y="80044"/>
                  </a:lnTo>
                  <a:lnTo>
                    <a:pt x="354614" y="87490"/>
                  </a:lnTo>
                  <a:lnTo>
                    <a:pt x="347168" y="95866"/>
                  </a:lnTo>
                  <a:lnTo>
                    <a:pt x="335068" y="99589"/>
                  </a:lnTo>
                  <a:lnTo>
                    <a:pt x="307145" y="99589"/>
                  </a:lnTo>
                </a:path>
                <a:path w="363219" h="99694">
                  <a:moveTo>
                    <a:pt x="310868" y="20476"/>
                  </a:moveTo>
                  <a:lnTo>
                    <a:pt x="335068" y="20476"/>
                  </a:lnTo>
                  <a:lnTo>
                    <a:pt x="347168" y="24199"/>
                  </a:lnTo>
                  <a:lnTo>
                    <a:pt x="350891" y="27922"/>
                  </a:lnTo>
                  <a:lnTo>
                    <a:pt x="354614" y="36299"/>
                  </a:lnTo>
                  <a:lnTo>
                    <a:pt x="359267" y="48398"/>
                  </a:lnTo>
                  <a:lnTo>
                    <a:pt x="359267" y="67944"/>
                  </a:lnTo>
                  <a:lnTo>
                    <a:pt x="354614" y="80044"/>
                  </a:lnTo>
                  <a:lnTo>
                    <a:pt x="350891" y="87490"/>
                  </a:lnTo>
                  <a:lnTo>
                    <a:pt x="347168" y="92143"/>
                  </a:lnTo>
                  <a:lnTo>
                    <a:pt x="335068" y="95866"/>
                  </a:lnTo>
                  <a:lnTo>
                    <a:pt x="310868" y="95866"/>
                  </a:lnTo>
                </a:path>
              </a:pathLst>
            </a:custGeom>
            <a:ln w="5584">
              <a:solidFill>
                <a:srgbClr val="000000"/>
              </a:solidFill>
            </a:ln>
          </p:spPr>
          <p:txBody>
            <a:bodyPr wrap="square" lIns="0" tIns="0" rIns="0" bIns="0" rtlCol="0"/>
            <a:lstStyle/>
            <a:p>
              <a:endParaRPr sz="921"/>
            </a:p>
          </p:txBody>
        </p:sp>
        <p:pic>
          <p:nvPicPr>
            <p:cNvPr id="495" name="object 495"/>
            <p:cNvPicPr/>
            <p:nvPr/>
          </p:nvPicPr>
          <p:blipFill>
            <a:blip r:embed="rId293" cstate="print"/>
            <a:stretch>
              <a:fillRect/>
            </a:stretch>
          </p:blipFill>
          <p:spPr>
            <a:xfrm>
              <a:off x="14815605" y="1461269"/>
              <a:ext cx="185218" cy="89351"/>
            </a:xfrm>
            <a:prstGeom prst="rect">
              <a:avLst/>
            </a:prstGeom>
          </p:spPr>
        </p:pic>
        <p:sp>
          <p:nvSpPr>
            <p:cNvPr id="496" name="object 496"/>
            <p:cNvSpPr/>
            <p:nvPr/>
          </p:nvSpPr>
          <p:spPr>
            <a:xfrm>
              <a:off x="15029677" y="1464061"/>
              <a:ext cx="3453129" cy="223520"/>
            </a:xfrm>
            <a:custGeom>
              <a:avLst/>
              <a:gdLst/>
              <a:ahLst/>
              <a:cxnLst/>
              <a:rect l="l" t="t" r="r" b="b"/>
              <a:pathLst>
                <a:path w="3453130" h="223519">
                  <a:moveTo>
                    <a:pt x="0" y="0"/>
                  </a:moveTo>
                  <a:lnTo>
                    <a:pt x="0" y="83767"/>
                  </a:lnTo>
                </a:path>
                <a:path w="3453130" h="223519">
                  <a:moveTo>
                    <a:pt x="3722" y="4653"/>
                  </a:moveTo>
                  <a:lnTo>
                    <a:pt x="3722" y="80044"/>
                  </a:lnTo>
                </a:path>
                <a:path w="3453130" h="223519">
                  <a:moveTo>
                    <a:pt x="0" y="0"/>
                  </a:moveTo>
                  <a:lnTo>
                    <a:pt x="48398" y="0"/>
                  </a:lnTo>
                  <a:lnTo>
                    <a:pt x="48398" y="4653"/>
                  </a:lnTo>
                  <a:lnTo>
                    <a:pt x="3722" y="4653"/>
                  </a:lnTo>
                </a:path>
                <a:path w="3453130" h="223519">
                  <a:moveTo>
                    <a:pt x="3722" y="40022"/>
                  </a:moveTo>
                  <a:lnTo>
                    <a:pt x="27922" y="40022"/>
                  </a:lnTo>
                  <a:lnTo>
                    <a:pt x="27922" y="43745"/>
                  </a:lnTo>
                  <a:lnTo>
                    <a:pt x="3722" y="43745"/>
                  </a:lnTo>
                </a:path>
                <a:path w="3453130" h="223519">
                  <a:moveTo>
                    <a:pt x="3722" y="80044"/>
                  </a:moveTo>
                  <a:lnTo>
                    <a:pt x="48398" y="80044"/>
                  </a:lnTo>
                  <a:lnTo>
                    <a:pt x="48398" y="83767"/>
                  </a:lnTo>
                  <a:lnTo>
                    <a:pt x="0" y="83767"/>
                  </a:lnTo>
                </a:path>
                <a:path w="3453130" h="223519">
                  <a:moveTo>
                    <a:pt x="92143" y="4653"/>
                  </a:moveTo>
                  <a:lnTo>
                    <a:pt x="92143" y="83767"/>
                  </a:lnTo>
                  <a:lnTo>
                    <a:pt x="95866" y="83767"/>
                  </a:lnTo>
                  <a:lnTo>
                    <a:pt x="95866" y="4653"/>
                  </a:lnTo>
                </a:path>
                <a:path w="3453130" h="223519">
                  <a:moveTo>
                    <a:pt x="120066" y="4653"/>
                  </a:moveTo>
                  <a:lnTo>
                    <a:pt x="67944" y="4653"/>
                  </a:lnTo>
                  <a:lnTo>
                    <a:pt x="67944" y="0"/>
                  </a:lnTo>
                  <a:lnTo>
                    <a:pt x="120066" y="0"/>
                  </a:lnTo>
                  <a:lnTo>
                    <a:pt x="120066" y="4653"/>
                  </a:lnTo>
                </a:path>
                <a:path w="3453130" h="223519">
                  <a:moveTo>
                    <a:pt x="143334" y="0"/>
                  </a:moveTo>
                  <a:lnTo>
                    <a:pt x="143334" y="83767"/>
                  </a:lnTo>
                </a:path>
                <a:path w="3453130" h="223519">
                  <a:moveTo>
                    <a:pt x="147988" y="4653"/>
                  </a:moveTo>
                  <a:lnTo>
                    <a:pt x="147988" y="80044"/>
                  </a:lnTo>
                </a:path>
                <a:path w="3453130" h="223519">
                  <a:moveTo>
                    <a:pt x="143334" y="0"/>
                  </a:moveTo>
                  <a:lnTo>
                    <a:pt x="191733" y="0"/>
                  </a:lnTo>
                  <a:lnTo>
                    <a:pt x="191733" y="4653"/>
                  </a:lnTo>
                  <a:lnTo>
                    <a:pt x="147988" y="4653"/>
                  </a:lnTo>
                </a:path>
                <a:path w="3453130" h="223519">
                  <a:moveTo>
                    <a:pt x="147988" y="40022"/>
                  </a:moveTo>
                  <a:lnTo>
                    <a:pt x="171257" y="40022"/>
                  </a:lnTo>
                  <a:lnTo>
                    <a:pt x="171257" y="43745"/>
                  </a:lnTo>
                  <a:lnTo>
                    <a:pt x="147988" y="43745"/>
                  </a:lnTo>
                </a:path>
                <a:path w="3453130" h="223519">
                  <a:moveTo>
                    <a:pt x="147988" y="80044"/>
                  </a:moveTo>
                  <a:lnTo>
                    <a:pt x="191733" y="80044"/>
                  </a:lnTo>
                  <a:lnTo>
                    <a:pt x="191733" y="83767"/>
                  </a:lnTo>
                  <a:lnTo>
                    <a:pt x="143334" y="83767"/>
                  </a:lnTo>
                </a:path>
                <a:path w="3453130" h="223519">
                  <a:moveTo>
                    <a:pt x="223378" y="43745"/>
                  </a:moveTo>
                  <a:lnTo>
                    <a:pt x="251301" y="43745"/>
                  </a:lnTo>
                  <a:lnTo>
                    <a:pt x="263400" y="40022"/>
                  </a:lnTo>
                  <a:lnTo>
                    <a:pt x="267123" y="36299"/>
                  </a:lnTo>
                  <a:lnTo>
                    <a:pt x="271777" y="27922"/>
                  </a:lnTo>
                  <a:lnTo>
                    <a:pt x="271777" y="15822"/>
                  </a:lnTo>
                  <a:lnTo>
                    <a:pt x="267123" y="8376"/>
                  </a:lnTo>
                  <a:lnTo>
                    <a:pt x="263400" y="4653"/>
                  </a:lnTo>
                  <a:lnTo>
                    <a:pt x="251301" y="0"/>
                  </a:lnTo>
                  <a:lnTo>
                    <a:pt x="219655" y="0"/>
                  </a:lnTo>
                  <a:lnTo>
                    <a:pt x="219655" y="83767"/>
                  </a:lnTo>
                  <a:lnTo>
                    <a:pt x="223378" y="83767"/>
                  </a:lnTo>
                  <a:lnTo>
                    <a:pt x="223378" y="4653"/>
                  </a:lnTo>
                  <a:lnTo>
                    <a:pt x="251301" y="4653"/>
                  </a:lnTo>
                  <a:lnTo>
                    <a:pt x="263400" y="8376"/>
                  </a:lnTo>
                  <a:lnTo>
                    <a:pt x="267123" y="15822"/>
                  </a:lnTo>
                  <a:lnTo>
                    <a:pt x="267123" y="27922"/>
                  </a:lnTo>
                  <a:lnTo>
                    <a:pt x="263400" y="36299"/>
                  </a:lnTo>
                  <a:lnTo>
                    <a:pt x="251301" y="40022"/>
                  </a:lnTo>
                  <a:lnTo>
                    <a:pt x="223378" y="40022"/>
                  </a:lnTo>
                </a:path>
                <a:path w="3453130" h="223519">
                  <a:moveTo>
                    <a:pt x="243855" y="43745"/>
                  </a:moveTo>
                  <a:lnTo>
                    <a:pt x="267123" y="83767"/>
                  </a:lnTo>
                  <a:lnTo>
                    <a:pt x="271777" y="83767"/>
                  </a:lnTo>
                  <a:lnTo>
                    <a:pt x="247578" y="43745"/>
                  </a:lnTo>
                </a:path>
                <a:path w="3453130" h="223519">
                  <a:moveTo>
                    <a:pt x="387190" y="43745"/>
                  </a:moveTo>
                  <a:lnTo>
                    <a:pt x="418835" y="43745"/>
                  </a:lnTo>
                  <a:lnTo>
                    <a:pt x="427212" y="40022"/>
                  </a:lnTo>
                  <a:lnTo>
                    <a:pt x="430935" y="36299"/>
                  </a:lnTo>
                  <a:lnTo>
                    <a:pt x="434658" y="27922"/>
                  </a:lnTo>
                  <a:lnTo>
                    <a:pt x="434658" y="15822"/>
                  </a:lnTo>
                  <a:lnTo>
                    <a:pt x="430935" y="8376"/>
                  </a:lnTo>
                  <a:lnTo>
                    <a:pt x="427212" y="4653"/>
                  </a:lnTo>
                  <a:lnTo>
                    <a:pt x="418835" y="0"/>
                  </a:lnTo>
                  <a:lnTo>
                    <a:pt x="383467" y="0"/>
                  </a:lnTo>
                  <a:lnTo>
                    <a:pt x="383467" y="83767"/>
                  </a:lnTo>
                  <a:lnTo>
                    <a:pt x="387190" y="83767"/>
                  </a:lnTo>
                  <a:lnTo>
                    <a:pt x="387190" y="4653"/>
                  </a:lnTo>
                  <a:lnTo>
                    <a:pt x="418835" y="4653"/>
                  </a:lnTo>
                  <a:lnTo>
                    <a:pt x="427212" y="8376"/>
                  </a:lnTo>
                  <a:lnTo>
                    <a:pt x="430935" y="15822"/>
                  </a:lnTo>
                  <a:lnTo>
                    <a:pt x="430935" y="27922"/>
                  </a:lnTo>
                  <a:lnTo>
                    <a:pt x="427212" y="36299"/>
                  </a:lnTo>
                  <a:lnTo>
                    <a:pt x="418835" y="40022"/>
                  </a:lnTo>
                  <a:lnTo>
                    <a:pt x="387190" y="40022"/>
                  </a:lnTo>
                </a:path>
                <a:path w="3453130" h="223519">
                  <a:moveTo>
                    <a:pt x="467234" y="83767"/>
                  </a:moveTo>
                  <a:lnTo>
                    <a:pt x="467234" y="0"/>
                  </a:lnTo>
                  <a:lnTo>
                    <a:pt x="462580" y="0"/>
                  </a:lnTo>
                  <a:lnTo>
                    <a:pt x="462580" y="83767"/>
                  </a:lnTo>
                  <a:lnTo>
                    <a:pt x="467234" y="83767"/>
                  </a:lnTo>
                </a:path>
                <a:path w="3453130" h="223519">
                  <a:moveTo>
                    <a:pt x="502602" y="43745"/>
                  </a:moveTo>
                  <a:lnTo>
                    <a:pt x="534247" y="43745"/>
                  </a:lnTo>
                  <a:lnTo>
                    <a:pt x="542624" y="40022"/>
                  </a:lnTo>
                  <a:lnTo>
                    <a:pt x="546347" y="36299"/>
                  </a:lnTo>
                  <a:lnTo>
                    <a:pt x="551001" y="27922"/>
                  </a:lnTo>
                  <a:lnTo>
                    <a:pt x="551001" y="15822"/>
                  </a:lnTo>
                  <a:lnTo>
                    <a:pt x="546347" y="8376"/>
                  </a:lnTo>
                  <a:lnTo>
                    <a:pt x="542624" y="4653"/>
                  </a:lnTo>
                  <a:lnTo>
                    <a:pt x="534247" y="0"/>
                  </a:lnTo>
                  <a:lnTo>
                    <a:pt x="498879" y="0"/>
                  </a:lnTo>
                  <a:lnTo>
                    <a:pt x="498879" y="83767"/>
                  </a:lnTo>
                  <a:lnTo>
                    <a:pt x="502602" y="83767"/>
                  </a:lnTo>
                  <a:lnTo>
                    <a:pt x="502602" y="4653"/>
                  </a:lnTo>
                  <a:lnTo>
                    <a:pt x="534247" y="4653"/>
                  </a:lnTo>
                  <a:lnTo>
                    <a:pt x="542624" y="8376"/>
                  </a:lnTo>
                  <a:lnTo>
                    <a:pt x="546347" y="15822"/>
                  </a:lnTo>
                  <a:lnTo>
                    <a:pt x="546347" y="27922"/>
                  </a:lnTo>
                  <a:lnTo>
                    <a:pt x="542624" y="36299"/>
                  </a:lnTo>
                  <a:lnTo>
                    <a:pt x="534247" y="40022"/>
                  </a:lnTo>
                  <a:lnTo>
                    <a:pt x="502602" y="40022"/>
                  </a:lnTo>
                </a:path>
                <a:path w="3453130" h="223519">
                  <a:moveTo>
                    <a:pt x="578923" y="0"/>
                  </a:moveTo>
                  <a:lnTo>
                    <a:pt x="578923" y="83767"/>
                  </a:lnTo>
                </a:path>
                <a:path w="3453130" h="223519">
                  <a:moveTo>
                    <a:pt x="582646" y="4653"/>
                  </a:moveTo>
                  <a:lnTo>
                    <a:pt x="582646" y="80044"/>
                  </a:lnTo>
                </a:path>
                <a:path w="3453130" h="223519">
                  <a:moveTo>
                    <a:pt x="578923" y="0"/>
                  </a:moveTo>
                  <a:lnTo>
                    <a:pt x="626391" y="0"/>
                  </a:lnTo>
                  <a:lnTo>
                    <a:pt x="626391" y="4653"/>
                  </a:lnTo>
                  <a:lnTo>
                    <a:pt x="582646" y="4653"/>
                  </a:lnTo>
                </a:path>
                <a:path w="3453130" h="223519">
                  <a:moveTo>
                    <a:pt x="582646" y="40022"/>
                  </a:moveTo>
                  <a:lnTo>
                    <a:pt x="606846" y="40022"/>
                  </a:lnTo>
                  <a:lnTo>
                    <a:pt x="606846" y="43745"/>
                  </a:lnTo>
                  <a:lnTo>
                    <a:pt x="582646" y="43745"/>
                  </a:lnTo>
                </a:path>
                <a:path w="3453130" h="223519">
                  <a:moveTo>
                    <a:pt x="582646" y="80044"/>
                  </a:moveTo>
                  <a:lnTo>
                    <a:pt x="626391" y="80044"/>
                  </a:lnTo>
                  <a:lnTo>
                    <a:pt x="626391" y="83767"/>
                  </a:lnTo>
                  <a:lnTo>
                    <a:pt x="578923" y="83767"/>
                  </a:lnTo>
                </a:path>
                <a:path w="3453130" h="223519">
                  <a:moveTo>
                    <a:pt x="3225032" y="223378"/>
                  </a:moveTo>
                  <a:lnTo>
                    <a:pt x="3221309" y="223378"/>
                  </a:lnTo>
                  <a:lnTo>
                    <a:pt x="3221309" y="147988"/>
                  </a:lnTo>
                  <a:lnTo>
                    <a:pt x="3212933" y="155434"/>
                  </a:lnTo>
                  <a:lnTo>
                    <a:pt x="3205487" y="160088"/>
                  </a:lnTo>
                  <a:lnTo>
                    <a:pt x="3205487" y="155434"/>
                  </a:lnTo>
                  <a:lnTo>
                    <a:pt x="3212933" y="151711"/>
                  </a:lnTo>
                  <a:lnTo>
                    <a:pt x="3225032" y="139611"/>
                  </a:lnTo>
                  <a:lnTo>
                    <a:pt x="3225032" y="223378"/>
                  </a:lnTo>
                </a:path>
                <a:path w="3453130" h="223519">
                  <a:moveTo>
                    <a:pt x="3320899" y="144265"/>
                  </a:moveTo>
                  <a:lnTo>
                    <a:pt x="3280877" y="144265"/>
                  </a:lnTo>
                  <a:lnTo>
                    <a:pt x="3280877" y="139611"/>
                  </a:lnTo>
                  <a:lnTo>
                    <a:pt x="3324622" y="139611"/>
                  </a:lnTo>
                  <a:lnTo>
                    <a:pt x="3296700" y="175910"/>
                  </a:lnTo>
                </a:path>
                <a:path w="3453130" h="223519">
                  <a:moveTo>
                    <a:pt x="3320899" y="139611"/>
                  </a:moveTo>
                  <a:lnTo>
                    <a:pt x="3292977" y="175910"/>
                  </a:lnTo>
                </a:path>
                <a:path w="3453130" h="223519">
                  <a:moveTo>
                    <a:pt x="3296700" y="171257"/>
                  </a:moveTo>
                  <a:lnTo>
                    <a:pt x="3305076" y="171257"/>
                  </a:lnTo>
                  <a:lnTo>
                    <a:pt x="3317176" y="175910"/>
                  </a:lnTo>
                  <a:lnTo>
                    <a:pt x="3324622" y="183356"/>
                  </a:lnTo>
                  <a:lnTo>
                    <a:pt x="3329276" y="195456"/>
                  </a:lnTo>
                  <a:lnTo>
                    <a:pt x="3329276" y="199179"/>
                  </a:lnTo>
                  <a:lnTo>
                    <a:pt x="3324622" y="211279"/>
                  </a:lnTo>
                  <a:lnTo>
                    <a:pt x="3317176" y="219655"/>
                  </a:lnTo>
                  <a:lnTo>
                    <a:pt x="3305076" y="223378"/>
                  </a:lnTo>
                  <a:lnTo>
                    <a:pt x="3292977" y="223378"/>
                  </a:lnTo>
                  <a:lnTo>
                    <a:pt x="3280877" y="219655"/>
                  </a:lnTo>
                  <a:lnTo>
                    <a:pt x="3277154" y="215932"/>
                  </a:lnTo>
                  <a:lnTo>
                    <a:pt x="3273431" y="207556"/>
                  </a:lnTo>
                  <a:lnTo>
                    <a:pt x="3277154" y="207556"/>
                  </a:lnTo>
                </a:path>
                <a:path w="3453130" h="223519">
                  <a:moveTo>
                    <a:pt x="3292977" y="175910"/>
                  </a:moveTo>
                  <a:lnTo>
                    <a:pt x="3305076" y="175910"/>
                  </a:lnTo>
                  <a:lnTo>
                    <a:pt x="3317176" y="179633"/>
                  </a:lnTo>
                  <a:lnTo>
                    <a:pt x="3324622" y="191733"/>
                  </a:lnTo>
                </a:path>
                <a:path w="3453130" h="223519">
                  <a:moveTo>
                    <a:pt x="3308799" y="175910"/>
                  </a:moveTo>
                  <a:lnTo>
                    <a:pt x="3320899" y="183356"/>
                  </a:lnTo>
                  <a:lnTo>
                    <a:pt x="3324622" y="195456"/>
                  </a:lnTo>
                  <a:lnTo>
                    <a:pt x="3324622" y="199179"/>
                  </a:lnTo>
                  <a:lnTo>
                    <a:pt x="3320899" y="211279"/>
                  </a:lnTo>
                  <a:lnTo>
                    <a:pt x="3308799" y="219655"/>
                  </a:lnTo>
                </a:path>
                <a:path w="3453130" h="223519">
                  <a:moveTo>
                    <a:pt x="3324622" y="203833"/>
                  </a:moveTo>
                  <a:lnTo>
                    <a:pt x="3317176" y="215932"/>
                  </a:lnTo>
                  <a:lnTo>
                    <a:pt x="3305076" y="219655"/>
                  </a:lnTo>
                  <a:lnTo>
                    <a:pt x="3292977" y="219655"/>
                  </a:lnTo>
                  <a:lnTo>
                    <a:pt x="3280877" y="215932"/>
                  </a:lnTo>
                  <a:lnTo>
                    <a:pt x="3277154" y="207556"/>
                  </a:lnTo>
                </a:path>
                <a:path w="3453130" h="223519">
                  <a:moveTo>
                    <a:pt x="3289254" y="219655"/>
                  </a:moveTo>
                  <a:lnTo>
                    <a:pt x="3277154" y="211279"/>
                  </a:lnTo>
                </a:path>
                <a:path w="3453130" h="223519">
                  <a:moveTo>
                    <a:pt x="3360921" y="211279"/>
                  </a:moveTo>
                  <a:lnTo>
                    <a:pt x="3357198" y="215932"/>
                  </a:lnTo>
                  <a:lnTo>
                    <a:pt x="3357198" y="219655"/>
                  </a:lnTo>
                  <a:lnTo>
                    <a:pt x="3360921" y="223378"/>
                  </a:lnTo>
                  <a:lnTo>
                    <a:pt x="3364644" y="223378"/>
                  </a:lnTo>
                  <a:lnTo>
                    <a:pt x="3369298" y="219655"/>
                  </a:lnTo>
                  <a:lnTo>
                    <a:pt x="3369298" y="215932"/>
                  </a:lnTo>
                  <a:lnTo>
                    <a:pt x="3364644" y="211279"/>
                  </a:lnTo>
                  <a:lnTo>
                    <a:pt x="3360921" y="211279"/>
                  </a:lnTo>
                </a:path>
                <a:path w="3453130" h="223519">
                  <a:moveTo>
                    <a:pt x="3360921" y="215932"/>
                  </a:moveTo>
                  <a:lnTo>
                    <a:pt x="3360921" y="219655"/>
                  </a:lnTo>
                  <a:lnTo>
                    <a:pt x="3364644" y="219655"/>
                  </a:lnTo>
                  <a:lnTo>
                    <a:pt x="3364644" y="215932"/>
                  </a:lnTo>
                  <a:lnTo>
                    <a:pt x="3360921" y="215932"/>
                  </a:lnTo>
                </a:path>
                <a:path w="3453130" h="223519">
                  <a:moveTo>
                    <a:pt x="3444688" y="144265"/>
                  </a:moveTo>
                  <a:lnTo>
                    <a:pt x="3404666" y="144265"/>
                  </a:lnTo>
                  <a:lnTo>
                    <a:pt x="3404666" y="139611"/>
                  </a:lnTo>
                  <a:lnTo>
                    <a:pt x="3448411" y="139611"/>
                  </a:lnTo>
                  <a:lnTo>
                    <a:pt x="3420489" y="175910"/>
                  </a:lnTo>
                </a:path>
                <a:path w="3453130" h="223519">
                  <a:moveTo>
                    <a:pt x="3444688" y="139611"/>
                  </a:moveTo>
                  <a:lnTo>
                    <a:pt x="3416766" y="175910"/>
                  </a:lnTo>
                </a:path>
                <a:path w="3453130" h="223519">
                  <a:moveTo>
                    <a:pt x="3420489" y="171257"/>
                  </a:moveTo>
                  <a:lnTo>
                    <a:pt x="3428866" y="171257"/>
                  </a:lnTo>
                  <a:lnTo>
                    <a:pt x="3440965" y="175910"/>
                  </a:lnTo>
                  <a:lnTo>
                    <a:pt x="3448411" y="183356"/>
                  </a:lnTo>
                  <a:lnTo>
                    <a:pt x="3453065" y="195456"/>
                  </a:lnTo>
                  <a:lnTo>
                    <a:pt x="3453065" y="199179"/>
                  </a:lnTo>
                  <a:lnTo>
                    <a:pt x="3448411" y="211279"/>
                  </a:lnTo>
                  <a:lnTo>
                    <a:pt x="3440965" y="219655"/>
                  </a:lnTo>
                  <a:lnTo>
                    <a:pt x="3428866" y="223378"/>
                  </a:lnTo>
                  <a:lnTo>
                    <a:pt x="3416766" y="223378"/>
                  </a:lnTo>
                  <a:lnTo>
                    <a:pt x="3404666" y="219655"/>
                  </a:lnTo>
                  <a:lnTo>
                    <a:pt x="3400943" y="215932"/>
                  </a:lnTo>
                  <a:lnTo>
                    <a:pt x="3397220" y="207556"/>
                  </a:lnTo>
                  <a:lnTo>
                    <a:pt x="3400943" y="207556"/>
                  </a:lnTo>
                </a:path>
                <a:path w="3453130" h="223519">
                  <a:moveTo>
                    <a:pt x="3416766" y="175910"/>
                  </a:moveTo>
                  <a:lnTo>
                    <a:pt x="3428866" y="175910"/>
                  </a:lnTo>
                  <a:lnTo>
                    <a:pt x="3440965" y="179633"/>
                  </a:lnTo>
                  <a:lnTo>
                    <a:pt x="3448411" y="191733"/>
                  </a:lnTo>
                </a:path>
                <a:path w="3453130" h="223519">
                  <a:moveTo>
                    <a:pt x="3432589" y="175910"/>
                  </a:moveTo>
                  <a:lnTo>
                    <a:pt x="3444688" y="183356"/>
                  </a:lnTo>
                  <a:lnTo>
                    <a:pt x="3448411" y="195456"/>
                  </a:lnTo>
                  <a:lnTo>
                    <a:pt x="3448411" y="199179"/>
                  </a:lnTo>
                  <a:lnTo>
                    <a:pt x="3444688" y="211279"/>
                  </a:lnTo>
                  <a:lnTo>
                    <a:pt x="3432589" y="219655"/>
                  </a:lnTo>
                </a:path>
                <a:path w="3453130" h="223519">
                  <a:moveTo>
                    <a:pt x="3448411" y="203833"/>
                  </a:moveTo>
                  <a:lnTo>
                    <a:pt x="3440965" y="215932"/>
                  </a:lnTo>
                  <a:lnTo>
                    <a:pt x="3428866" y="219655"/>
                  </a:lnTo>
                  <a:lnTo>
                    <a:pt x="3416766" y="219655"/>
                  </a:lnTo>
                  <a:lnTo>
                    <a:pt x="3404666" y="215932"/>
                  </a:lnTo>
                  <a:lnTo>
                    <a:pt x="3400943" y="207556"/>
                  </a:lnTo>
                </a:path>
                <a:path w="3453130" h="223519">
                  <a:moveTo>
                    <a:pt x="3413043" y="219655"/>
                  </a:moveTo>
                  <a:lnTo>
                    <a:pt x="3400943" y="211279"/>
                  </a:lnTo>
                </a:path>
              </a:pathLst>
            </a:custGeom>
            <a:ln w="5584">
              <a:solidFill>
                <a:srgbClr val="000000"/>
              </a:solidFill>
            </a:ln>
          </p:spPr>
          <p:txBody>
            <a:bodyPr wrap="square" lIns="0" tIns="0" rIns="0" bIns="0" rtlCol="0"/>
            <a:lstStyle/>
            <a:p>
              <a:endParaRPr sz="921"/>
            </a:p>
          </p:txBody>
        </p:sp>
        <p:pic>
          <p:nvPicPr>
            <p:cNvPr id="497" name="object 497"/>
            <p:cNvPicPr/>
            <p:nvPr/>
          </p:nvPicPr>
          <p:blipFill>
            <a:blip r:embed="rId294" cstate="print"/>
            <a:stretch>
              <a:fillRect/>
            </a:stretch>
          </p:blipFill>
          <p:spPr>
            <a:xfrm>
              <a:off x="17398424" y="1600881"/>
              <a:ext cx="148919" cy="89351"/>
            </a:xfrm>
            <a:prstGeom prst="rect">
              <a:avLst/>
            </a:prstGeom>
          </p:spPr>
        </p:pic>
        <p:sp>
          <p:nvSpPr>
            <p:cNvPr id="498" name="object 498"/>
            <p:cNvSpPr/>
            <p:nvPr/>
          </p:nvSpPr>
          <p:spPr>
            <a:xfrm>
              <a:off x="17572473" y="1603673"/>
              <a:ext cx="52705" cy="83820"/>
            </a:xfrm>
            <a:custGeom>
              <a:avLst/>
              <a:gdLst/>
              <a:ahLst/>
              <a:cxnLst/>
              <a:rect l="l" t="t" r="r" b="b"/>
              <a:pathLst>
                <a:path w="52705" h="83819">
                  <a:moveTo>
                    <a:pt x="4653" y="43745"/>
                  </a:moveTo>
                  <a:lnTo>
                    <a:pt x="32576" y="43745"/>
                  </a:lnTo>
                  <a:lnTo>
                    <a:pt x="44675" y="40022"/>
                  </a:lnTo>
                  <a:lnTo>
                    <a:pt x="48398" y="36299"/>
                  </a:lnTo>
                  <a:lnTo>
                    <a:pt x="52121" y="27922"/>
                  </a:lnTo>
                  <a:lnTo>
                    <a:pt x="52121" y="15822"/>
                  </a:lnTo>
                  <a:lnTo>
                    <a:pt x="48398" y="8376"/>
                  </a:lnTo>
                  <a:lnTo>
                    <a:pt x="44675" y="4653"/>
                  </a:lnTo>
                  <a:lnTo>
                    <a:pt x="32576" y="0"/>
                  </a:lnTo>
                  <a:lnTo>
                    <a:pt x="0" y="0"/>
                  </a:lnTo>
                  <a:lnTo>
                    <a:pt x="0" y="83767"/>
                  </a:lnTo>
                  <a:lnTo>
                    <a:pt x="4653" y="83767"/>
                  </a:lnTo>
                  <a:lnTo>
                    <a:pt x="4653" y="4653"/>
                  </a:lnTo>
                  <a:lnTo>
                    <a:pt x="32576" y="4653"/>
                  </a:lnTo>
                  <a:lnTo>
                    <a:pt x="44675" y="8376"/>
                  </a:lnTo>
                  <a:lnTo>
                    <a:pt x="48398" y="15822"/>
                  </a:lnTo>
                  <a:lnTo>
                    <a:pt x="48398" y="27922"/>
                  </a:lnTo>
                  <a:lnTo>
                    <a:pt x="44675" y="36299"/>
                  </a:lnTo>
                  <a:lnTo>
                    <a:pt x="32576" y="40022"/>
                  </a:lnTo>
                  <a:lnTo>
                    <a:pt x="4653" y="40022"/>
                  </a:lnTo>
                </a:path>
                <a:path w="52705" h="83819">
                  <a:moveTo>
                    <a:pt x="24199" y="43745"/>
                  </a:moveTo>
                  <a:lnTo>
                    <a:pt x="48398" y="83767"/>
                  </a:lnTo>
                  <a:lnTo>
                    <a:pt x="52121" y="83767"/>
                  </a:lnTo>
                  <a:lnTo>
                    <a:pt x="27922" y="43745"/>
                  </a:lnTo>
                </a:path>
              </a:pathLst>
            </a:custGeom>
            <a:ln w="5584">
              <a:solidFill>
                <a:srgbClr val="000000"/>
              </a:solidFill>
            </a:ln>
          </p:spPr>
          <p:txBody>
            <a:bodyPr wrap="square" lIns="0" tIns="0" rIns="0" bIns="0" rtlCol="0"/>
            <a:lstStyle/>
            <a:p>
              <a:endParaRPr sz="921"/>
            </a:p>
          </p:txBody>
        </p:sp>
        <p:pic>
          <p:nvPicPr>
            <p:cNvPr id="499" name="object 499"/>
            <p:cNvPicPr/>
            <p:nvPr/>
          </p:nvPicPr>
          <p:blipFill>
            <a:blip r:embed="rId295" cstate="print"/>
            <a:stretch>
              <a:fillRect/>
            </a:stretch>
          </p:blipFill>
          <p:spPr>
            <a:xfrm>
              <a:off x="17649725" y="1600881"/>
              <a:ext cx="133096" cy="89351"/>
            </a:xfrm>
            <a:prstGeom prst="rect">
              <a:avLst/>
            </a:prstGeom>
          </p:spPr>
        </p:pic>
        <p:sp>
          <p:nvSpPr>
            <p:cNvPr id="500" name="object 500"/>
            <p:cNvSpPr/>
            <p:nvPr/>
          </p:nvSpPr>
          <p:spPr>
            <a:xfrm>
              <a:off x="14331617" y="1603673"/>
              <a:ext cx="411480" cy="83820"/>
            </a:xfrm>
            <a:custGeom>
              <a:avLst/>
              <a:gdLst/>
              <a:ahLst/>
              <a:cxnLst/>
              <a:rect l="l" t="t" r="r" b="b"/>
              <a:pathLst>
                <a:path w="411480" h="83819">
                  <a:moveTo>
                    <a:pt x="0" y="71667"/>
                  </a:moveTo>
                  <a:lnTo>
                    <a:pt x="8376" y="80044"/>
                  </a:lnTo>
                  <a:lnTo>
                    <a:pt x="20476" y="83767"/>
                  </a:lnTo>
                  <a:lnTo>
                    <a:pt x="36299" y="83767"/>
                  </a:lnTo>
                  <a:lnTo>
                    <a:pt x="48398" y="80044"/>
                  </a:lnTo>
                  <a:lnTo>
                    <a:pt x="55844" y="71667"/>
                  </a:lnTo>
                  <a:lnTo>
                    <a:pt x="55844" y="59567"/>
                  </a:lnTo>
                  <a:lnTo>
                    <a:pt x="52121" y="52121"/>
                  </a:lnTo>
                  <a:lnTo>
                    <a:pt x="43745" y="43745"/>
                  </a:lnTo>
                  <a:lnTo>
                    <a:pt x="36299" y="40022"/>
                  </a:lnTo>
                  <a:lnTo>
                    <a:pt x="15822" y="31645"/>
                  </a:lnTo>
                  <a:lnTo>
                    <a:pt x="8376" y="27922"/>
                  </a:lnTo>
                  <a:lnTo>
                    <a:pt x="3722" y="20476"/>
                  </a:lnTo>
                  <a:lnTo>
                    <a:pt x="3722" y="12099"/>
                  </a:lnTo>
                  <a:lnTo>
                    <a:pt x="8376" y="8376"/>
                  </a:lnTo>
                  <a:lnTo>
                    <a:pt x="20476" y="4653"/>
                  </a:lnTo>
                  <a:lnTo>
                    <a:pt x="36299" y="4653"/>
                  </a:lnTo>
                  <a:lnTo>
                    <a:pt x="43745" y="8376"/>
                  </a:lnTo>
                  <a:lnTo>
                    <a:pt x="48398" y="12099"/>
                  </a:lnTo>
                  <a:lnTo>
                    <a:pt x="55844" y="12099"/>
                  </a:lnTo>
                  <a:lnTo>
                    <a:pt x="48398" y="4653"/>
                  </a:lnTo>
                  <a:lnTo>
                    <a:pt x="36299" y="0"/>
                  </a:lnTo>
                  <a:lnTo>
                    <a:pt x="20476" y="0"/>
                  </a:lnTo>
                  <a:lnTo>
                    <a:pt x="8376" y="4653"/>
                  </a:lnTo>
                  <a:lnTo>
                    <a:pt x="0" y="12099"/>
                  </a:lnTo>
                  <a:lnTo>
                    <a:pt x="0" y="20476"/>
                  </a:lnTo>
                  <a:lnTo>
                    <a:pt x="3722" y="27922"/>
                  </a:lnTo>
                  <a:lnTo>
                    <a:pt x="8376" y="31645"/>
                  </a:lnTo>
                  <a:lnTo>
                    <a:pt x="15822" y="36299"/>
                  </a:lnTo>
                  <a:lnTo>
                    <a:pt x="36299" y="43745"/>
                  </a:lnTo>
                  <a:lnTo>
                    <a:pt x="43745" y="48398"/>
                  </a:lnTo>
                  <a:lnTo>
                    <a:pt x="48398" y="52121"/>
                  </a:lnTo>
                  <a:lnTo>
                    <a:pt x="52121" y="59567"/>
                  </a:lnTo>
                  <a:lnTo>
                    <a:pt x="52121" y="71667"/>
                  </a:lnTo>
                  <a:lnTo>
                    <a:pt x="48398" y="76321"/>
                  </a:lnTo>
                  <a:lnTo>
                    <a:pt x="36299" y="80044"/>
                  </a:lnTo>
                  <a:lnTo>
                    <a:pt x="20476" y="80044"/>
                  </a:lnTo>
                  <a:lnTo>
                    <a:pt x="12099" y="76321"/>
                  </a:lnTo>
                  <a:lnTo>
                    <a:pt x="8376" y="71667"/>
                  </a:lnTo>
                  <a:lnTo>
                    <a:pt x="0" y="71667"/>
                  </a:lnTo>
                </a:path>
                <a:path w="411480" h="83819">
                  <a:moveTo>
                    <a:pt x="83767" y="0"/>
                  </a:moveTo>
                  <a:lnTo>
                    <a:pt x="83767" y="83767"/>
                  </a:lnTo>
                </a:path>
                <a:path w="411480" h="83819">
                  <a:moveTo>
                    <a:pt x="87490" y="4653"/>
                  </a:moveTo>
                  <a:lnTo>
                    <a:pt x="87490" y="80044"/>
                  </a:lnTo>
                </a:path>
                <a:path w="411480" h="83819">
                  <a:moveTo>
                    <a:pt x="83767" y="0"/>
                  </a:moveTo>
                  <a:lnTo>
                    <a:pt x="132165" y="0"/>
                  </a:lnTo>
                  <a:lnTo>
                    <a:pt x="132165" y="4653"/>
                  </a:lnTo>
                  <a:lnTo>
                    <a:pt x="87490" y="4653"/>
                  </a:lnTo>
                </a:path>
                <a:path w="411480" h="83819">
                  <a:moveTo>
                    <a:pt x="87490" y="40022"/>
                  </a:moveTo>
                  <a:lnTo>
                    <a:pt x="111689" y="40022"/>
                  </a:lnTo>
                  <a:lnTo>
                    <a:pt x="111689" y="43745"/>
                  </a:lnTo>
                  <a:lnTo>
                    <a:pt x="87490" y="43745"/>
                  </a:lnTo>
                </a:path>
                <a:path w="411480" h="83819">
                  <a:moveTo>
                    <a:pt x="87490" y="80044"/>
                  </a:moveTo>
                  <a:lnTo>
                    <a:pt x="132165" y="80044"/>
                  </a:lnTo>
                  <a:lnTo>
                    <a:pt x="132165" y="83767"/>
                  </a:lnTo>
                  <a:lnTo>
                    <a:pt x="83767" y="83767"/>
                  </a:lnTo>
                </a:path>
                <a:path w="411480" h="83819">
                  <a:moveTo>
                    <a:pt x="160088" y="0"/>
                  </a:moveTo>
                  <a:lnTo>
                    <a:pt x="160088" y="83767"/>
                  </a:lnTo>
                </a:path>
                <a:path w="411480" h="83819">
                  <a:moveTo>
                    <a:pt x="163811" y="4653"/>
                  </a:moveTo>
                  <a:lnTo>
                    <a:pt x="163811" y="80044"/>
                  </a:lnTo>
                </a:path>
                <a:path w="411480" h="83819">
                  <a:moveTo>
                    <a:pt x="160088" y="0"/>
                  </a:moveTo>
                  <a:lnTo>
                    <a:pt x="207556" y="0"/>
                  </a:lnTo>
                  <a:lnTo>
                    <a:pt x="207556" y="4653"/>
                  </a:lnTo>
                  <a:lnTo>
                    <a:pt x="163811" y="4653"/>
                  </a:lnTo>
                </a:path>
                <a:path w="411480" h="83819">
                  <a:moveTo>
                    <a:pt x="163811" y="40022"/>
                  </a:moveTo>
                  <a:lnTo>
                    <a:pt x="188010" y="40022"/>
                  </a:lnTo>
                  <a:lnTo>
                    <a:pt x="188010" y="43745"/>
                  </a:lnTo>
                  <a:lnTo>
                    <a:pt x="163811" y="43745"/>
                  </a:lnTo>
                </a:path>
                <a:path w="411480" h="83819">
                  <a:moveTo>
                    <a:pt x="163811" y="80044"/>
                  </a:moveTo>
                  <a:lnTo>
                    <a:pt x="207556" y="80044"/>
                  </a:lnTo>
                  <a:lnTo>
                    <a:pt x="207556" y="83767"/>
                  </a:lnTo>
                  <a:lnTo>
                    <a:pt x="160088" y="83767"/>
                  </a:lnTo>
                </a:path>
                <a:path w="411480" h="83819">
                  <a:moveTo>
                    <a:pt x="235478" y="0"/>
                  </a:moveTo>
                  <a:lnTo>
                    <a:pt x="235478" y="83767"/>
                  </a:lnTo>
                </a:path>
                <a:path w="411480" h="83819">
                  <a:moveTo>
                    <a:pt x="239201" y="4653"/>
                  </a:moveTo>
                  <a:lnTo>
                    <a:pt x="239201" y="80044"/>
                  </a:lnTo>
                </a:path>
                <a:path w="411480" h="83819">
                  <a:moveTo>
                    <a:pt x="235478" y="0"/>
                  </a:moveTo>
                  <a:lnTo>
                    <a:pt x="263400" y="0"/>
                  </a:lnTo>
                  <a:lnTo>
                    <a:pt x="275500" y="4653"/>
                  </a:lnTo>
                  <a:lnTo>
                    <a:pt x="282946" y="12099"/>
                  </a:lnTo>
                  <a:lnTo>
                    <a:pt x="287600" y="20476"/>
                  </a:lnTo>
                  <a:lnTo>
                    <a:pt x="291323" y="31645"/>
                  </a:lnTo>
                  <a:lnTo>
                    <a:pt x="291323" y="52121"/>
                  </a:lnTo>
                  <a:lnTo>
                    <a:pt x="287600" y="64221"/>
                  </a:lnTo>
                  <a:lnTo>
                    <a:pt x="282946" y="71667"/>
                  </a:lnTo>
                  <a:lnTo>
                    <a:pt x="275500" y="80044"/>
                  </a:lnTo>
                  <a:lnTo>
                    <a:pt x="263400" y="83767"/>
                  </a:lnTo>
                  <a:lnTo>
                    <a:pt x="235478" y="83767"/>
                  </a:lnTo>
                </a:path>
                <a:path w="411480" h="83819">
                  <a:moveTo>
                    <a:pt x="239201" y="4653"/>
                  </a:moveTo>
                  <a:lnTo>
                    <a:pt x="263400" y="4653"/>
                  </a:lnTo>
                  <a:lnTo>
                    <a:pt x="275500" y="8376"/>
                  </a:lnTo>
                  <a:lnTo>
                    <a:pt x="279223" y="12099"/>
                  </a:lnTo>
                  <a:lnTo>
                    <a:pt x="282946" y="20476"/>
                  </a:lnTo>
                  <a:lnTo>
                    <a:pt x="287600" y="31645"/>
                  </a:lnTo>
                  <a:lnTo>
                    <a:pt x="287600" y="52121"/>
                  </a:lnTo>
                  <a:lnTo>
                    <a:pt x="282946" y="64221"/>
                  </a:lnTo>
                  <a:lnTo>
                    <a:pt x="279223" y="71667"/>
                  </a:lnTo>
                  <a:lnTo>
                    <a:pt x="275500" y="76321"/>
                  </a:lnTo>
                  <a:lnTo>
                    <a:pt x="263400" y="80044"/>
                  </a:lnTo>
                  <a:lnTo>
                    <a:pt x="239201" y="80044"/>
                  </a:lnTo>
                </a:path>
                <a:path w="411480" h="83819">
                  <a:moveTo>
                    <a:pt x="322968" y="83767"/>
                  </a:moveTo>
                  <a:lnTo>
                    <a:pt x="322968" y="0"/>
                  </a:lnTo>
                  <a:lnTo>
                    <a:pt x="319245" y="0"/>
                  </a:lnTo>
                  <a:lnTo>
                    <a:pt x="319245" y="83767"/>
                  </a:lnTo>
                  <a:lnTo>
                    <a:pt x="322968" y="83767"/>
                  </a:lnTo>
                </a:path>
                <a:path w="411480" h="83819">
                  <a:moveTo>
                    <a:pt x="411389" y="83767"/>
                  </a:moveTo>
                  <a:lnTo>
                    <a:pt x="411389" y="0"/>
                  </a:lnTo>
                  <a:lnTo>
                    <a:pt x="406735" y="0"/>
                  </a:lnTo>
                  <a:lnTo>
                    <a:pt x="406735" y="71667"/>
                  </a:lnTo>
                  <a:lnTo>
                    <a:pt x="355544" y="0"/>
                  </a:lnTo>
                  <a:lnTo>
                    <a:pt x="355544" y="83767"/>
                  </a:lnTo>
                  <a:lnTo>
                    <a:pt x="359267" y="83767"/>
                  </a:lnTo>
                  <a:lnTo>
                    <a:pt x="359267" y="12099"/>
                  </a:lnTo>
                  <a:lnTo>
                    <a:pt x="411389" y="83767"/>
                  </a:lnTo>
                </a:path>
              </a:pathLst>
            </a:custGeom>
            <a:ln w="5584">
              <a:solidFill>
                <a:srgbClr val="000000"/>
              </a:solidFill>
            </a:ln>
          </p:spPr>
          <p:txBody>
            <a:bodyPr wrap="square" lIns="0" tIns="0" rIns="0" bIns="0" rtlCol="0"/>
            <a:lstStyle/>
            <a:p>
              <a:endParaRPr sz="921"/>
            </a:p>
          </p:txBody>
        </p:sp>
        <p:pic>
          <p:nvPicPr>
            <p:cNvPr id="501" name="object 501"/>
            <p:cNvPicPr/>
            <p:nvPr/>
          </p:nvPicPr>
          <p:blipFill>
            <a:blip r:embed="rId296" cstate="print"/>
            <a:stretch>
              <a:fillRect/>
            </a:stretch>
          </p:blipFill>
          <p:spPr>
            <a:xfrm>
              <a:off x="14768138" y="1600881"/>
              <a:ext cx="65152" cy="89351"/>
            </a:xfrm>
            <a:prstGeom prst="rect">
              <a:avLst/>
            </a:prstGeom>
          </p:spPr>
        </p:pic>
        <p:sp>
          <p:nvSpPr>
            <p:cNvPr id="502" name="object 502"/>
            <p:cNvSpPr/>
            <p:nvPr/>
          </p:nvSpPr>
          <p:spPr>
            <a:xfrm>
              <a:off x="13825291" y="1603673"/>
              <a:ext cx="215265" cy="83820"/>
            </a:xfrm>
            <a:custGeom>
              <a:avLst/>
              <a:gdLst/>
              <a:ahLst/>
              <a:cxnLst/>
              <a:rect l="l" t="t" r="r" b="b"/>
              <a:pathLst>
                <a:path w="215265" h="83819">
                  <a:moveTo>
                    <a:pt x="3722" y="80044"/>
                  </a:moveTo>
                  <a:lnTo>
                    <a:pt x="55844" y="80044"/>
                  </a:lnTo>
                  <a:lnTo>
                    <a:pt x="55844" y="83767"/>
                  </a:lnTo>
                  <a:lnTo>
                    <a:pt x="0" y="83767"/>
                  </a:lnTo>
                  <a:lnTo>
                    <a:pt x="36299" y="43745"/>
                  </a:lnTo>
                  <a:lnTo>
                    <a:pt x="43745" y="31645"/>
                  </a:lnTo>
                  <a:lnTo>
                    <a:pt x="47468" y="24199"/>
                  </a:lnTo>
                  <a:lnTo>
                    <a:pt x="47468" y="15822"/>
                  </a:lnTo>
                  <a:lnTo>
                    <a:pt x="43745" y="8376"/>
                  </a:lnTo>
                  <a:lnTo>
                    <a:pt x="36299" y="4653"/>
                  </a:lnTo>
                  <a:lnTo>
                    <a:pt x="19545" y="4653"/>
                  </a:lnTo>
                  <a:lnTo>
                    <a:pt x="12099" y="8376"/>
                  </a:lnTo>
                  <a:lnTo>
                    <a:pt x="8376" y="15822"/>
                  </a:lnTo>
                  <a:lnTo>
                    <a:pt x="8376" y="20476"/>
                  </a:lnTo>
                  <a:lnTo>
                    <a:pt x="3722" y="20476"/>
                  </a:lnTo>
                  <a:lnTo>
                    <a:pt x="3722" y="15822"/>
                  </a:lnTo>
                  <a:lnTo>
                    <a:pt x="8376" y="8376"/>
                  </a:lnTo>
                  <a:lnTo>
                    <a:pt x="12099" y="4653"/>
                  </a:lnTo>
                  <a:lnTo>
                    <a:pt x="19545" y="0"/>
                  </a:lnTo>
                  <a:lnTo>
                    <a:pt x="36299" y="0"/>
                  </a:lnTo>
                  <a:lnTo>
                    <a:pt x="43745" y="4653"/>
                  </a:lnTo>
                  <a:lnTo>
                    <a:pt x="47468" y="8376"/>
                  </a:lnTo>
                  <a:lnTo>
                    <a:pt x="52121" y="15822"/>
                  </a:lnTo>
                  <a:lnTo>
                    <a:pt x="52121" y="24199"/>
                  </a:lnTo>
                  <a:lnTo>
                    <a:pt x="47468" y="31645"/>
                  </a:lnTo>
                  <a:lnTo>
                    <a:pt x="40022" y="43745"/>
                  </a:lnTo>
                  <a:lnTo>
                    <a:pt x="3722" y="83767"/>
                  </a:lnTo>
                </a:path>
                <a:path w="215265" h="83819">
                  <a:moveTo>
                    <a:pt x="111689" y="83767"/>
                  </a:moveTo>
                  <a:lnTo>
                    <a:pt x="107966" y="83767"/>
                  </a:lnTo>
                  <a:lnTo>
                    <a:pt x="107966" y="8376"/>
                  </a:lnTo>
                  <a:lnTo>
                    <a:pt x="99589" y="15822"/>
                  </a:lnTo>
                  <a:lnTo>
                    <a:pt x="92143" y="20476"/>
                  </a:lnTo>
                  <a:lnTo>
                    <a:pt x="92143" y="15822"/>
                  </a:lnTo>
                  <a:lnTo>
                    <a:pt x="99589" y="12099"/>
                  </a:lnTo>
                  <a:lnTo>
                    <a:pt x="111689" y="0"/>
                  </a:lnTo>
                  <a:lnTo>
                    <a:pt x="111689" y="83767"/>
                  </a:lnTo>
                </a:path>
                <a:path w="215265" h="83819">
                  <a:moveTo>
                    <a:pt x="183356" y="0"/>
                  </a:moveTo>
                  <a:lnTo>
                    <a:pt x="171257" y="4653"/>
                  </a:lnTo>
                  <a:lnTo>
                    <a:pt x="163811" y="15822"/>
                  </a:lnTo>
                  <a:lnTo>
                    <a:pt x="159157" y="36299"/>
                  </a:lnTo>
                  <a:lnTo>
                    <a:pt x="159157" y="48398"/>
                  </a:lnTo>
                  <a:lnTo>
                    <a:pt x="163811" y="67944"/>
                  </a:lnTo>
                  <a:lnTo>
                    <a:pt x="171257" y="80044"/>
                  </a:lnTo>
                  <a:lnTo>
                    <a:pt x="183356" y="83767"/>
                  </a:lnTo>
                  <a:lnTo>
                    <a:pt x="191733" y="83767"/>
                  </a:lnTo>
                  <a:lnTo>
                    <a:pt x="203833" y="80044"/>
                  </a:lnTo>
                  <a:lnTo>
                    <a:pt x="211279" y="67944"/>
                  </a:lnTo>
                  <a:lnTo>
                    <a:pt x="215002" y="48398"/>
                  </a:lnTo>
                  <a:lnTo>
                    <a:pt x="215002" y="36299"/>
                  </a:lnTo>
                  <a:lnTo>
                    <a:pt x="211279" y="15822"/>
                  </a:lnTo>
                  <a:lnTo>
                    <a:pt x="203833" y="4653"/>
                  </a:lnTo>
                  <a:lnTo>
                    <a:pt x="191733" y="0"/>
                  </a:lnTo>
                  <a:lnTo>
                    <a:pt x="183356" y="0"/>
                  </a:lnTo>
                </a:path>
                <a:path w="215265" h="83819">
                  <a:moveTo>
                    <a:pt x="175910" y="4653"/>
                  </a:moveTo>
                  <a:lnTo>
                    <a:pt x="167534" y="15822"/>
                  </a:lnTo>
                  <a:lnTo>
                    <a:pt x="163811" y="36299"/>
                  </a:lnTo>
                  <a:lnTo>
                    <a:pt x="163811" y="48398"/>
                  </a:lnTo>
                  <a:lnTo>
                    <a:pt x="167534" y="67944"/>
                  </a:lnTo>
                  <a:lnTo>
                    <a:pt x="175910" y="80044"/>
                  </a:lnTo>
                </a:path>
                <a:path w="215265" h="83819">
                  <a:moveTo>
                    <a:pt x="171257" y="76321"/>
                  </a:moveTo>
                  <a:lnTo>
                    <a:pt x="183356" y="80044"/>
                  </a:lnTo>
                  <a:lnTo>
                    <a:pt x="191733" y="80044"/>
                  </a:lnTo>
                  <a:lnTo>
                    <a:pt x="203833" y="76321"/>
                  </a:lnTo>
                </a:path>
                <a:path w="215265" h="83819">
                  <a:moveTo>
                    <a:pt x="199179" y="80044"/>
                  </a:moveTo>
                  <a:lnTo>
                    <a:pt x="207556" y="67944"/>
                  </a:lnTo>
                  <a:lnTo>
                    <a:pt x="211279" y="48398"/>
                  </a:lnTo>
                  <a:lnTo>
                    <a:pt x="211279" y="36299"/>
                  </a:lnTo>
                  <a:lnTo>
                    <a:pt x="207556" y="15822"/>
                  </a:lnTo>
                  <a:lnTo>
                    <a:pt x="199179" y="4653"/>
                  </a:lnTo>
                </a:path>
                <a:path w="215265" h="83819">
                  <a:moveTo>
                    <a:pt x="203833" y="8376"/>
                  </a:moveTo>
                  <a:lnTo>
                    <a:pt x="191733" y="4653"/>
                  </a:lnTo>
                  <a:lnTo>
                    <a:pt x="183356" y="4653"/>
                  </a:lnTo>
                  <a:lnTo>
                    <a:pt x="171257" y="8376"/>
                  </a:lnTo>
                </a:path>
              </a:pathLst>
            </a:custGeom>
            <a:ln w="5584">
              <a:solidFill>
                <a:srgbClr val="000000"/>
              </a:solidFill>
            </a:ln>
          </p:spPr>
          <p:txBody>
            <a:bodyPr wrap="square" lIns="0" tIns="0" rIns="0" bIns="0" rtlCol="0"/>
            <a:lstStyle/>
            <a:p>
              <a:endParaRPr sz="921"/>
            </a:p>
          </p:txBody>
        </p:sp>
        <p:pic>
          <p:nvPicPr>
            <p:cNvPr id="503" name="object 503"/>
            <p:cNvPicPr/>
            <p:nvPr/>
          </p:nvPicPr>
          <p:blipFill>
            <a:blip r:embed="rId297" cstate="print"/>
            <a:stretch>
              <a:fillRect/>
            </a:stretch>
          </p:blipFill>
          <p:spPr>
            <a:xfrm>
              <a:off x="992174" y="4805438"/>
              <a:ext cx="3272500" cy="1527353"/>
            </a:xfrm>
            <a:prstGeom prst="rect">
              <a:avLst/>
            </a:prstGeom>
          </p:spPr>
        </p:pic>
        <p:pic>
          <p:nvPicPr>
            <p:cNvPr id="504" name="object 504"/>
            <p:cNvPicPr/>
            <p:nvPr/>
          </p:nvPicPr>
          <p:blipFill>
            <a:blip r:embed="rId298" cstate="print"/>
            <a:stretch>
              <a:fillRect/>
            </a:stretch>
          </p:blipFill>
          <p:spPr>
            <a:xfrm>
              <a:off x="17136883" y="2782928"/>
              <a:ext cx="1787031" cy="2137922"/>
            </a:xfrm>
            <a:prstGeom prst="rect">
              <a:avLst/>
            </a:prstGeom>
          </p:spPr>
        </p:pic>
        <p:sp>
          <p:nvSpPr>
            <p:cNvPr id="505" name="object 505"/>
            <p:cNvSpPr/>
            <p:nvPr/>
          </p:nvSpPr>
          <p:spPr>
            <a:xfrm>
              <a:off x="5915818" y="5549103"/>
              <a:ext cx="60960" cy="271145"/>
            </a:xfrm>
            <a:custGeom>
              <a:avLst/>
              <a:gdLst/>
              <a:ahLst/>
              <a:cxnLst/>
              <a:rect l="l" t="t" r="r" b="b"/>
              <a:pathLst>
                <a:path w="60960" h="271145">
                  <a:moveTo>
                    <a:pt x="0" y="202902"/>
                  </a:moveTo>
                  <a:lnTo>
                    <a:pt x="0" y="0"/>
                  </a:lnTo>
                  <a:lnTo>
                    <a:pt x="3722" y="0"/>
                  </a:lnTo>
                  <a:lnTo>
                    <a:pt x="3722" y="220586"/>
                  </a:lnTo>
                  <a:lnTo>
                    <a:pt x="6515" y="227101"/>
                  </a:lnTo>
                  <a:lnTo>
                    <a:pt x="6515" y="0"/>
                  </a:lnTo>
                  <a:lnTo>
                    <a:pt x="10238" y="0"/>
                  </a:lnTo>
                  <a:lnTo>
                    <a:pt x="10238" y="233617"/>
                  </a:lnTo>
                  <a:lnTo>
                    <a:pt x="13961" y="240132"/>
                  </a:lnTo>
                  <a:lnTo>
                    <a:pt x="13961" y="0"/>
                  </a:lnTo>
                  <a:lnTo>
                    <a:pt x="16753" y="0"/>
                  </a:lnTo>
                  <a:lnTo>
                    <a:pt x="16753" y="243855"/>
                  </a:lnTo>
                  <a:lnTo>
                    <a:pt x="20476" y="247578"/>
                  </a:lnTo>
                  <a:lnTo>
                    <a:pt x="20476" y="0"/>
                  </a:lnTo>
                  <a:lnTo>
                    <a:pt x="23268" y="0"/>
                  </a:lnTo>
                  <a:lnTo>
                    <a:pt x="23268" y="250370"/>
                  </a:lnTo>
                  <a:lnTo>
                    <a:pt x="26991" y="254093"/>
                  </a:lnTo>
                  <a:lnTo>
                    <a:pt x="26991" y="0"/>
                  </a:lnTo>
                  <a:lnTo>
                    <a:pt x="30714" y="0"/>
                  </a:lnTo>
                  <a:lnTo>
                    <a:pt x="30714" y="257816"/>
                  </a:lnTo>
                  <a:lnTo>
                    <a:pt x="33506" y="257816"/>
                  </a:lnTo>
                  <a:lnTo>
                    <a:pt x="33506" y="0"/>
                  </a:lnTo>
                  <a:lnTo>
                    <a:pt x="37229" y="0"/>
                  </a:lnTo>
                  <a:lnTo>
                    <a:pt x="37229" y="260608"/>
                  </a:lnTo>
                  <a:lnTo>
                    <a:pt x="40952" y="260608"/>
                  </a:lnTo>
                  <a:lnTo>
                    <a:pt x="40952" y="0"/>
                  </a:lnTo>
                  <a:lnTo>
                    <a:pt x="43745" y="0"/>
                  </a:lnTo>
                  <a:lnTo>
                    <a:pt x="43745" y="264331"/>
                  </a:lnTo>
                  <a:lnTo>
                    <a:pt x="47468" y="264331"/>
                  </a:lnTo>
                  <a:lnTo>
                    <a:pt x="47468" y="0"/>
                  </a:lnTo>
                  <a:lnTo>
                    <a:pt x="51190" y="0"/>
                  </a:lnTo>
                  <a:lnTo>
                    <a:pt x="51190" y="267123"/>
                  </a:lnTo>
                  <a:lnTo>
                    <a:pt x="53983" y="267123"/>
                  </a:lnTo>
                  <a:lnTo>
                    <a:pt x="53983" y="0"/>
                  </a:lnTo>
                  <a:lnTo>
                    <a:pt x="57706" y="0"/>
                  </a:lnTo>
                  <a:lnTo>
                    <a:pt x="57706" y="270846"/>
                  </a:lnTo>
                  <a:lnTo>
                    <a:pt x="60498" y="270846"/>
                  </a:lnTo>
                  <a:lnTo>
                    <a:pt x="60498" y="0"/>
                  </a:lnTo>
                </a:path>
              </a:pathLst>
            </a:custGeom>
            <a:ln w="5584">
              <a:solidFill>
                <a:srgbClr val="000000"/>
              </a:solidFill>
            </a:ln>
          </p:spPr>
          <p:txBody>
            <a:bodyPr wrap="square" lIns="0" tIns="0" rIns="0" bIns="0" rtlCol="0"/>
            <a:lstStyle/>
            <a:p>
              <a:endParaRPr sz="921"/>
            </a:p>
          </p:txBody>
        </p:sp>
        <p:pic>
          <p:nvPicPr>
            <p:cNvPr id="506" name="object 506"/>
            <p:cNvPicPr/>
            <p:nvPr/>
          </p:nvPicPr>
          <p:blipFill>
            <a:blip r:embed="rId299" cstate="print"/>
            <a:stretch>
              <a:fillRect/>
            </a:stretch>
          </p:blipFill>
          <p:spPr>
            <a:xfrm>
              <a:off x="5977247" y="5738975"/>
              <a:ext cx="127512" cy="97728"/>
            </a:xfrm>
            <a:prstGeom prst="rect">
              <a:avLst/>
            </a:prstGeom>
          </p:spPr>
        </p:pic>
        <p:sp>
          <p:nvSpPr>
            <p:cNvPr id="507" name="object 507"/>
            <p:cNvSpPr/>
            <p:nvPr/>
          </p:nvSpPr>
          <p:spPr>
            <a:xfrm>
              <a:off x="6105689" y="5549103"/>
              <a:ext cx="67310" cy="274955"/>
            </a:xfrm>
            <a:custGeom>
              <a:avLst/>
              <a:gdLst/>
              <a:ahLst/>
              <a:cxnLst/>
              <a:rect l="l" t="t" r="r" b="b"/>
              <a:pathLst>
                <a:path w="67310" h="274954">
                  <a:moveTo>
                    <a:pt x="0" y="274569"/>
                  </a:moveTo>
                  <a:lnTo>
                    <a:pt x="0" y="206625"/>
                  </a:lnTo>
                  <a:lnTo>
                    <a:pt x="2792" y="200110"/>
                  </a:lnTo>
                  <a:lnTo>
                    <a:pt x="2792" y="274569"/>
                  </a:lnTo>
                  <a:lnTo>
                    <a:pt x="6515" y="274569"/>
                  </a:lnTo>
                  <a:lnTo>
                    <a:pt x="6515" y="0"/>
                  </a:lnTo>
                  <a:lnTo>
                    <a:pt x="10238" y="0"/>
                  </a:lnTo>
                  <a:lnTo>
                    <a:pt x="10238" y="270846"/>
                  </a:lnTo>
                  <a:lnTo>
                    <a:pt x="13030" y="270846"/>
                  </a:lnTo>
                  <a:lnTo>
                    <a:pt x="13030" y="0"/>
                  </a:lnTo>
                  <a:lnTo>
                    <a:pt x="16753" y="0"/>
                  </a:lnTo>
                  <a:lnTo>
                    <a:pt x="16753" y="267123"/>
                  </a:lnTo>
                  <a:lnTo>
                    <a:pt x="19545" y="267123"/>
                  </a:lnTo>
                  <a:lnTo>
                    <a:pt x="19545" y="0"/>
                  </a:lnTo>
                  <a:lnTo>
                    <a:pt x="23268" y="0"/>
                  </a:lnTo>
                  <a:lnTo>
                    <a:pt x="23268" y="264331"/>
                  </a:lnTo>
                  <a:lnTo>
                    <a:pt x="26991" y="264331"/>
                  </a:lnTo>
                  <a:lnTo>
                    <a:pt x="26991" y="0"/>
                  </a:lnTo>
                  <a:lnTo>
                    <a:pt x="29783" y="0"/>
                  </a:lnTo>
                  <a:lnTo>
                    <a:pt x="29783" y="260608"/>
                  </a:lnTo>
                  <a:lnTo>
                    <a:pt x="33506" y="260608"/>
                  </a:lnTo>
                  <a:lnTo>
                    <a:pt x="33506" y="0"/>
                  </a:lnTo>
                  <a:lnTo>
                    <a:pt x="37229" y="0"/>
                  </a:lnTo>
                  <a:lnTo>
                    <a:pt x="37229" y="257816"/>
                  </a:lnTo>
                  <a:lnTo>
                    <a:pt x="40022" y="254093"/>
                  </a:lnTo>
                  <a:lnTo>
                    <a:pt x="40022" y="0"/>
                  </a:lnTo>
                  <a:lnTo>
                    <a:pt x="43745" y="0"/>
                  </a:lnTo>
                  <a:lnTo>
                    <a:pt x="43745" y="250370"/>
                  </a:lnTo>
                  <a:lnTo>
                    <a:pt x="47468" y="247578"/>
                  </a:lnTo>
                  <a:lnTo>
                    <a:pt x="47468" y="0"/>
                  </a:lnTo>
                  <a:lnTo>
                    <a:pt x="50260" y="0"/>
                  </a:lnTo>
                  <a:lnTo>
                    <a:pt x="50260" y="243855"/>
                  </a:lnTo>
                  <a:lnTo>
                    <a:pt x="53983" y="240132"/>
                  </a:lnTo>
                  <a:lnTo>
                    <a:pt x="53983" y="0"/>
                  </a:lnTo>
                  <a:lnTo>
                    <a:pt x="56775" y="0"/>
                  </a:lnTo>
                  <a:lnTo>
                    <a:pt x="56775" y="237340"/>
                  </a:lnTo>
                  <a:lnTo>
                    <a:pt x="60498" y="229894"/>
                  </a:lnTo>
                  <a:lnTo>
                    <a:pt x="60498" y="0"/>
                  </a:lnTo>
                  <a:lnTo>
                    <a:pt x="64221" y="0"/>
                  </a:lnTo>
                  <a:lnTo>
                    <a:pt x="64221" y="223378"/>
                  </a:lnTo>
                  <a:lnTo>
                    <a:pt x="67013" y="210348"/>
                  </a:lnTo>
                  <a:lnTo>
                    <a:pt x="67013" y="0"/>
                  </a:lnTo>
                </a:path>
              </a:pathLst>
            </a:custGeom>
            <a:ln w="5584">
              <a:solidFill>
                <a:srgbClr val="000000"/>
              </a:solidFill>
            </a:ln>
          </p:spPr>
          <p:txBody>
            <a:bodyPr wrap="square" lIns="0" tIns="0" rIns="0" bIns="0" rtlCol="0"/>
            <a:lstStyle/>
            <a:p>
              <a:endParaRPr sz="921"/>
            </a:p>
          </p:txBody>
        </p:sp>
        <p:pic>
          <p:nvPicPr>
            <p:cNvPr id="508" name="object 508"/>
            <p:cNvPicPr/>
            <p:nvPr/>
          </p:nvPicPr>
          <p:blipFill>
            <a:blip r:embed="rId300" cstate="print"/>
            <a:stretch>
              <a:fillRect/>
            </a:stretch>
          </p:blipFill>
          <p:spPr>
            <a:xfrm>
              <a:off x="5912094" y="5544449"/>
              <a:ext cx="265262" cy="293184"/>
            </a:xfrm>
            <a:prstGeom prst="rect">
              <a:avLst/>
            </a:prstGeom>
          </p:spPr>
        </p:pic>
        <p:sp>
          <p:nvSpPr>
            <p:cNvPr id="509" name="object 509"/>
            <p:cNvSpPr/>
            <p:nvPr/>
          </p:nvSpPr>
          <p:spPr>
            <a:xfrm>
              <a:off x="6230409" y="5547242"/>
              <a:ext cx="655320" cy="279400"/>
            </a:xfrm>
            <a:custGeom>
              <a:avLst/>
              <a:gdLst/>
              <a:ahLst/>
              <a:cxnLst/>
              <a:rect l="l" t="t" r="r" b="b"/>
              <a:pathLst>
                <a:path w="655320"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0476" y="279223"/>
                  </a:lnTo>
                  <a:lnTo>
                    <a:pt x="20476"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7706" y="1861"/>
                  </a:lnTo>
                  <a:lnTo>
                    <a:pt x="57706" y="73528"/>
                  </a:lnTo>
                  <a:lnTo>
                    <a:pt x="61429" y="80044"/>
                  </a:lnTo>
                  <a:lnTo>
                    <a:pt x="61429" y="1861"/>
                  </a:lnTo>
                  <a:lnTo>
                    <a:pt x="65152" y="1861"/>
                  </a:lnTo>
                  <a:lnTo>
                    <a:pt x="65152" y="82836"/>
                  </a:lnTo>
                  <a:lnTo>
                    <a:pt x="67944" y="90282"/>
                  </a:lnTo>
                  <a:lnTo>
                    <a:pt x="67944" y="1861"/>
                  </a:lnTo>
                  <a:lnTo>
                    <a:pt x="71667" y="1861"/>
                  </a:lnTo>
                  <a:lnTo>
                    <a:pt x="71667" y="93074"/>
                  </a:lnTo>
                  <a:lnTo>
                    <a:pt x="75390" y="100520"/>
                  </a:lnTo>
                  <a:lnTo>
                    <a:pt x="75390" y="1861"/>
                  </a:lnTo>
                  <a:lnTo>
                    <a:pt x="78182" y="1861"/>
                  </a:lnTo>
                  <a:lnTo>
                    <a:pt x="78182" y="103312"/>
                  </a:lnTo>
                  <a:lnTo>
                    <a:pt x="81905" y="110758"/>
                  </a:lnTo>
                  <a:lnTo>
                    <a:pt x="81905" y="1861"/>
                  </a:lnTo>
                  <a:lnTo>
                    <a:pt x="85628" y="8376"/>
                  </a:lnTo>
                  <a:lnTo>
                    <a:pt x="85628" y="113550"/>
                  </a:lnTo>
                  <a:lnTo>
                    <a:pt x="88420" y="120066"/>
                  </a:lnTo>
                  <a:lnTo>
                    <a:pt x="88420" y="12099"/>
                  </a:lnTo>
                  <a:lnTo>
                    <a:pt x="92143" y="18614"/>
                  </a:lnTo>
                  <a:lnTo>
                    <a:pt x="92143" y="123789"/>
                  </a:lnTo>
                  <a:lnTo>
                    <a:pt x="94936" y="130304"/>
                  </a:lnTo>
                  <a:lnTo>
                    <a:pt x="94936" y="22337"/>
                  </a:lnTo>
                  <a:lnTo>
                    <a:pt x="98659" y="28853"/>
                  </a:lnTo>
                  <a:lnTo>
                    <a:pt x="98659" y="134027"/>
                  </a:lnTo>
                  <a:lnTo>
                    <a:pt x="102381" y="140542"/>
                  </a:lnTo>
                  <a:lnTo>
                    <a:pt x="102381" y="36299"/>
                  </a:lnTo>
                  <a:lnTo>
                    <a:pt x="105174" y="39091"/>
                  </a:lnTo>
                  <a:lnTo>
                    <a:pt x="105174" y="144265"/>
                  </a:lnTo>
                  <a:lnTo>
                    <a:pt x="108897" y="150780"/>
                  </a:lnTo>
                  <a:lnTo>
                    <a:pt x="108897" y="45606"/>
                  </a:lnTo>
                  <a:lnTo>
                    <a:pt x="112620" y="49329"/>
                  </a:lnTo>
                  <a:lnTo>
                    <a:pt x="112620" y="154503"/>
                  </a:lnTo>
                  <a:lnTo>
                    <a:pt x="115412" y="157295"/>
                  </a:lnTo>
                  <a:lnTo>
                    <a:pt x="115412" y="55844"/>
                  </a:lnTo>
                  <a:lnTo>
                    <a:pt x="119135" y="59567"/>
                  </a:lnTo>
                  <a:lnTo>
                    <a:pt x="119135" y="164741"/>
                  </a:lnTo>
                  <a:lnTo>
                    <a:pt x="122858" y="167534"/>
                  </a:lnTo>
                  <a:lnTo>
                    <a:pt x="122858" y="66082"/>
                  </a:lnTo>
                  <a:lnTo>
                    <a:pt x="125650" y="73528"/>
                  </a:lnTo>
                  <a:lnTo>
                    <a:pt x="125650" y="174980"/>
                  </a:lnTo>
                  <a:lnTo>
                    <a:pt x="129373" y="177772"/>
                  </a:lnTo>
                  <a:lnTo>
                    <a:pt x="129373" y="76321"/>
                  </a:lnTo>
                  <a:lnTo>
                    <a:pt x="132165" y="82836"/>
                  </a:lnTo>
                  <a:lnTo>
                    <a:pt x="132165" y="185218"/>
                  </a:lnTo>
                  <a:lnTo>
                    <a:pt x="135888" y="188010"/>
                  </a:lnTo>
                  <a:lnTo>
                    <a:pt x="135888" y="86559"/>
                  </a:lnTo>
                  <a:lnTo>
                    <a:pt x="139611" y="93074"/>
                  </a:lnTo>
                  <a:lnTo>
                    <a:pt x="139611" y="194525"/>
                  </a:lnTo>
                  <a:lnTo>
                    <a:pt x="142404" y="198248"/>
                  </a:lnTo>
                  <a:lnTo>
                    <a:pt x="142404" y="100520"/>
                  </a:lnTo>
                  <a:lnTo>
                    <a:pt x="146127" y="103312"/>
                  </a:lnTo>
                  <a:lnTo>
                    <a:pt x="146127" y="204763"/>
                  </a:lnTo>
                  <a:lnTo>
                    <a:pt x="149850" y="208486"/>
                  </a:lnTo>
                  <a:lnTo>
                    <a:pt x="149850" y="110758"/>
                  </a:lnTo>
                  <a:lnTo>
                    <a:pt x="152642" y="113550"/>
                  </a:lnTo>
                  <a:lnTo>
                    <a:pt x="152642" y="215002"/>
                  </a:lnTo>
                  <a:lnTo>
                    <a:pt x="156365" y="218725"/>
                  </a:lnTo>
                  <a:lnTo>
                    <a:pt x="156365" y="120066"/>
                  </a:lnTo>
                  <a:lnTo>
                    <a:pt x="160088" y="127512"/>
                  </a:lnTo>
                  <a:lnTo>
                    <a:pt x="160088" y="225240"/>
                  </a:lnTo>
                  <a:lnTo>
                    <a:pt x="162880" y="228963"/>
                  </a:lnTo>
                  <a:lnTo>
                    <a:pt x="162880" y="130304"/>
                  </a:lnTo>
                  <a:lnTo>
                    <a:pt x="166603" y="137750"/>
                  </a:lnTo>
                  <a:lnTo>
                    <a:pt x="166603" y="231755"/>
                  </a:lnTo>
                  <a:lnTo>
                    <a:pt x="169395" y="239201"/>
                  </a:lnTo>
                  <a:lnTo>
                    <a:pt x="169395" y="140542"/>
                  </a:lnTo>
                  <a:lnTo>
                    <a:pt x="173118" y="147988"/>
                  </a:lnTo>
                  <a:lnTo>
                    <a:pt x="173118" y="241993"/>
                  </a:lnTo>
                  <a:lnTo>
                    <a:pt x="176841" y="249439"/>
                  </a:lnTo>
                  <a:lnTo>
                    <a:pt x="176841" y="150780"/>
                  </a:lnTo>
                  <a:lnTo>
                    <a:pt x="179633" y="157295"/>
                  </a:lnTo>
                  <a:lnTo>
                    <a:pt x="179633" y="252232"/>
                  </a:lnTo>
                  <a:lnTo>
                    <a:pt x="183356" y="259677"/>
                  </a:lnTo>
                  <a:lnTo>
                    <a:pt x="183356" y="164741"/>
                  </a:lnTo>
                  <a:lnTo>
                    <a:pt x="187079" y="167534"/>
                  </a:lnTo>
                  <a:lnTo>
                    <a:pt x="187079" y="262470"/>
                  </a:lnTo>
                  <a:lnTo>
                    <a:pt x="189872" y="268985"/>
                  </a:lnTo>
                  <a:lnTo>
                    <a:pt x="189872" y="174980"/>
                  </a:lnTo>
                  <a:lnTo>
                    <a:pt x="193595" y="177772"/>
                  </a:lnTo>
                  <a:lnTo>
                    <a:pt x="193595" y="272708"/>
                  </a:lnTo>
                  <a:lnTo>
                    <a:pt x="197318" y="279223"/>
                  </a:lnTo>
                  <a:lnTo>
                    <a:pt x="197318" y="185218"/>
                  </a:lnTo>
                  <a:lnTo>
                    <a:pt x="200110" y="191733"/>
                  </a:lnTo>
                  <a:lnTo>
                    <a:pt x="200110" y="279223"/>
                  </a:lnTo>
                  <a:lnTo>
                    <a:pt x="203833" y="279223"/>
                  </a:lnTo>
                  <a:lnTo>
                    <a:pt x="203833" y="194525"/>
                  </a:lnTo>
                  <a:lnTo>
                    <a:pt x="206625" y="201971"/>
                  </a:lnTo>
                  <a:lnTo>
                    <a:pt x="206625" y="279223"/>
                  </a:lnTo>
                  <a:lnTo>
                    <a:pt x="210348" y="279223"/>
                  </a:lnTo>
                  <a:lnTo>
                    <a:pt x="210348" y="204763"/>
                  </a:lnTo>
                  <a:lnTo>
                    <a:pt x="214071" y="212209"/>
                  </a:lnTo>
                  <a:lnTo>
                    <a:pt x="214071" y="279223"/>
                  </a:lnTo>
                  <a:lnTo>
                    <a:pt x="216863" y="279223"/>
                  </a:lnTo>
                  <a:lnTo>
                    <a:pt x="216863" y="1861"/>
                  </a:lnTo>
                  <a:lnTo>
                    <a:pt x="220586" y="1861"/>
                  </a:lnTo>
                  <a:lnTo>
                    <a:pt x="220586" y="279223"/>
                  </a:lnTo>
                  <a:lnTo>
                    <a:pt x="224309" y="279223"/>
                  </a:lnTo>
                  <a:lnTo>
                    <a:pt x="224309" y="1861"/>
                  </a:lnTo>
                  <a:lnTo>
                    <a:pt x="227101" y="1861"/>
                  </a:lnTo>
                  <a:lnTo>
                    <a:pt x="227101" y="279223"/>
                  </a:lnTo>
                  <a:lnTo>
                    <a:pt x="230824" y="279223"/>
                  </a:lnTo>
                  <a:lnTo>
                    <a:pt x="230824" y="1861"/>
                  </a:lnTo>
                  <a:lnTo>
                    <a:pt x="234547" y="1861"/>
                  </a:lnTo>
                  <a:lnTo>
                    <a:pt x="234547" y="279223"/>
                  </a:lnTo>
                  <a:lnTo>
                    <a:pt x="237340" y="279223"/>
                  </a:lnTo>
                  <a:lnTo>
                    <a:pt x="237340" y="1861"/>
                  </a:lnTo>
                  <a:lnTo>
                    <a:pt x="241063" y="1861"/>
                  </a:lnTo>
                  <a:lnTo>
                    <a:pt x="241063" y="279223"/>
                  </a:lnTo>
                  <a:lnTo>
                    <a:pt x="243855" y="279223"/>
                  </a:lnTo>
                  <a:lnTo>
                    <a:pt x="243855" y="1861"/>
                  </a:lnTo>
                  <a:lnTo>
                    <a:pt x="247578" y="1861"/>
                  </a:lnTo>
                  <a:lnTo>
                    <a:pt x="247578" y="279223"/>
                  </a:lnTo>
                  <a:lnTo>
                    <a:pt x="251301" y="279223"/>
                  </a:lnTo>
                  <a:lnTo>
                    <a:pt x="251301" y="1861"/>
                  </a:lnTo>
                  <a:lnTo>
                    <a:pt x="254093" y="1861"/>
                  </a:lnTo>
                  <a:lnTo>
                    <a:pt x="254093" y="279223"/>
                  </a:lnTo>
                  <a:lnTo>
                    <a:pt x="257816" y="279223"/>
                  </a:lnTo>
                  <a:lnTo>
                    <a:pt x="257816" y="1861"/>
                  </a:lnTo>
                  <a:lnTo>
                    <a:pt x="261539" y="1861"/>
                  </a:lnTo>
                  <a:lnTo>
                    <a:pt x="261539" y="279223"/>
                  </a:lnTo>
                  <a:lnTo>
                    <a:pt x="264331" y="279223"/>
                  </a:lnTo>
                  <a:lnTo>
                    <a:pt x="264331" y="1861"/>
                  </a:lnTo>
                  <a:lnTo>
                    <a:pt x="268054" y="1861"/>
                  </a:lnTo>
                  <a:lnTo>
                    <a:pt x="268054" y="279223"/>
                  </a:lnTo>
                  <a:lnTo>
                    <a:pt x="271777" y="279223"/>
                  </a:lnTo>
                  <a:lnTo>
                    <a:pt x="271777" y="1861"/>
                  </a:lnTo>
                </a:path>
                <a:path w="655320" h="279400">
                  <a:moveTo>
                    <a:pt x="0" y="0"/>
                  </a:moveTo>
                  <a:lnTo>
                    <a:pt x="0" y="0"/>
                  </a:lnTo>
                  <a:lnTo>
                    <a:pt x="0" y="279223"/>
                  </a:lnTo>
                  <a:lnTo>
                    <a:pt x="27922" y="279223"/>
                  </a:lnTo>
                  <a:lnTo>
                    <a:pt x="55844" y="279223"/>
                  </a:lnTo>
                  <a:lnTo>
                    <a:pt x="55844" y="228032"/>
                  </a:lnTo>
                  <a:lnTo>
                    <a:pt x="55844" y="175910"/>
                  </a:lnTo>
                  <a:lnTo>
                    <a:pt x="55844" y="124719"/>
                  </a:lnTo>
                  <a:lnTo>
                    <a:pt x="55844" y="72598"/>
                  </a:lnTo>
                  <a:lnTo>
                    <a:pt x="90282" y="124719"/>
                  </a:lnTo>
                  <a:lnTo>
                    <a:pt x="125650" y="175910"/>
                  </a:lnTo>
                  <a:lnTo>
                    <a:pt x="161018" y="228032"/>
                  </a:lnTo>
                  <a:lnTo>
                    <a:pt x="196387" y="279223"/>
                  </a:lnTo>
                  <a:lnTo>
                    <a:pt x="234547" y="279223"/>
                  </a:lnTo>
                  <a:lnTo>
                    <a:pt x="271777" y="279223"/>
                  </a:lnTo>
                  <a:lnTo>
                    <a:pt x="271777" y="232686"/>
                  </a:lnTo>
                  <a:lnTo>
                    <a:pt x="271777" y="0"/>
                  </a:lnTo>
                  <a:lnTo>
                    <a:pt x="243855" y="0"/>
                  </a:lnTo>
                  <a:lnTo>
                    <a:pt x="215932" y="0"/>
                  </a:lnTo>
                  <a:lnTo>
                    <a:pt x="215932" y="53983"/>
                  </a:lnTo>
                  <a:lnTo>
                    <a:pt x="215932" y="107035"/>
                  </a:lnTo>
                  <a:lnTo>
                    <a:pt x="215932" y="161018"/>
                  </a:lnTo>
                  <a:lnTo>
                    <a:pt x="215932" y="214071"/>
                  </a:lnTo>
                  <a:lnTo>
                    <a:pt x="183356" y="161018"/>
                  </a:lnTo>
                  <a:lnTo>
                    <a:pt x="148919" y="107035"/>
                  </a:lnTo>
                  <a:lnTo>
                    <a:pt x="115412" y="53983"/>
                  </a:lnTo>
                  <a:lnTo>
                    <a:pt x="81905" y="0"/>
                  </a:lnTo>
                  <a:lnTo>
                    <a:pt x="40952" y="0"/>
                  </a:lnTo>
                  <a:lnTo>
                    <a:pt x="0" y="0"/>
                  </a:lnTo>
                </a:path>
                <a:path w="655320" h="279400">
                  <a:moveTo>
                    <a:pt x="328553" y="279223"/>
                  </a:moveTo>
                  <a:lnTo>
                    <a:pt x="328553" y="1861"/>
                  </a:lnTo>
                  <a:lnTo>
                    <a:pt x="332276" y="1861"/>
                  </a:lnTo>
                  <a:lnTo>
                    <a:pt x="332276" y="279223"/>
                  </a:lnTo>
                  <a:lnTo>
                    <a:pt x="335068" y="279223"/>
                  </a:lnTo>
                  <a:lnTo>
                    <a:pt x="335068" y="1861"/>
                  </a:lnTo>
                  <a:lnTo>
                    <a:pt x="338791" y="1861"/>
                  </a:lnTo>
                  <a:lnTo>
                    <a:pt x="338791" y="279223"/>
                  </a:lnTo>
                  <a:lnTo>
                    <a:pt x="341583" y="279223"/>
                  </a:lnTo>
                  <a:lnTo>
                    <a:pt x="341583" y="1861"/>
                  </a:lnTo>
                  <a:lnTo>
                    <a:pt x="345306" y="1861"/>
                  </a:lnTo>
                  <a:lnTo>
                    <a:pt x="345306" y="279223"/>
                  </a:lnTo>
                  <a:lnTo>
                    <a:pt x="349029" y="279223"/>
                  </a:lnTo>
                  <a:lnTo>
                    <a:pt x="349029" y="1861"/>
                  </a:lnTo>
                  <a:lnTo>
                    <a:pt x="351821" y="1861"/>
                  </a:lnTo>
                  <a:lnTo>
                    <a:pt x="351821" y="279223"/>
                  </a:lnTo>
                  <a:lnTo>
                    <a:pt x="355544" y="279223"/>
                  </a:lnTo>
                  <a:lnTo>
                    <a:pt x="355544" y="1861"/>
                  </a:lnTo>
                  <a:lnTo>
                    <a:pt x="359267" y="1861"/>
                  </a:lnTo>
                  <a:lnTo>
                    <a:pt x="359267" y="279223"/>
                  </a:lnTo>
                  <a:lnTo>
                    <a:pt x="362059" y="279223"/>
                  </a:lnTo>
                  <a:lnTo>
                    <a:pt x="362059" y="1861"/>
                  </a:lnTo>
                  <a:lnTo>
                    <a:pt x="365782" y="1861"/>
                  </a:lnTo>
                  <a:lnTo>
                    <a:pt x="365782" y="279223"/>
                  </a:lnTo>
                  <a:lnTo>
                    <a:pt x="369505" y="279223"/>
                  </a:lnTo>
                  <a:lnTo>
                    <a:pt x="369505" y="1861"/>
                  </a:lnTo>
                  <a:lnTo>
                    <a:pt x="372298" y="1861"/>
                  </a:lnTo>
                  <a:lnTo>
                    <a:pt x="372298" y="279223"/>
                  </a:lnTo>
                  <a:lnTo>
                    <a:pt x="376021" y="279223"/>
                  </a:lnTo>
                  <a:lnTo>
                    <a:pt x="376021" y="1861"/>
                  </a:lnTo>
                  <a:lnTo>
                    <a:pt x="378813" y="1861"/>
                  </a:lnTo>
                  <a:lnTo>
                    <a:pt x="378813" y="279223"/>
                  </a:lnTo>
                  <a:lnTo>
                    <a:pt x="382536" y="279223"/>
                  </a:lnTo>
                  <a:lnTo>
                    <a:pt x="382536" y="1861"/>
                  </a:lnTo>
                  <a:lnTo>
                    <a:pt x="386259" y="1861"/>
                  </a:lnTo>
                  <a:lnTo>
                    <a:pt x="386259" y="279223"/>
                  </a:lnTo>
                  <a:lnTo>
                    <a:pt x="389051" y="279223"/>
                  </a:lnTo>
                  <a:lnTo>
                    <a:pt x="389051" y="1861"/>
                  </a:lnTo>
                  <a:lnTo>
                    <a:pt x="392774" y="1861"/>
                  </a:lnTo>
                  <a:lnTo>
                    <a:pt x="392774" y="279223"/>
                  </a:lnTo>
                </a:path>
                <a:path w="655320" h="279400">
                  <a:moveTo>
                    <a:pt x="327622" y="0"/>
                  </a:moveTo>
                  <a:lnTo>
                    <a:pt x="327622" y="0"/>
                  </a:lnTo>
                  <a:lnTo>
                    <a:pt x="327622" y="279223"/>
                  </a:lnTo>
                  <a:lnTo>
                    <a:pt x="360198" y="279223"/>
                  </a:lnTo>
                  <a:lnTo>
                    <a:pt x="392774" y="279223"/>
                  </a:lnTo>
                  <a:lnTo>
                    <a:pt x="392774" y="232686"/>
                  </a:lnTo>
                  <a:lnTo>
                    <a:pt x="392774" y="186149"/>
                  </a:lnTo>
                  <a:lnTo>
                    <a:pt x="392774" y="139611"/>
                  </a:lnTo>
                  <a:lnTo>
                    <a:pt x="392774" y="93074"/>
                  </a:lnTo>
                  <a:lnTo>
                    <a:pt x="392774" y="46537"/>
                  </a:lnTo>
                  <a:lnTo>
                    <a:pt x="392774" y="0"/>
                  </a:lnTo>
                  <a:lnTo>
                    <a:pt x="360198" y="0"/>
                  </a:lnTo>
                  <a:lnTo>
                    <a:pt x="327622" y="0"/>
                  </a:lnTo>
                </a:path>
                <a:path w="655320" h="279400">
                  <a:moveTo>
                    <a:pt x="419766" y="45606"/>
                  </a:moveTo>
                  <a:lnTo>
                    <a:pt x="419766" y="1861"/>
                  </a:lnTo>
                  <a:lnTo>
                    <a:pt x="422558" y="1861"/>
                  </a:lnTo>
                  <a:lnTo>
                    <a:pt x="422558" y="45606"/>
                  </a:lnTo>
                  <a:lnTo>
                    <a:pt x="426281" y="45606"/>
                  </a:lnTo>
                  <a:lnTo>
                    <a:pt x="426281" y="1861"/>
                  </a:lnTo>
                  <a:lnTo>
                    <a:pt x="430004" y="1861"/>
                  </a:lnTo>
                  <a:lnTo>
                    <a:pt x="430004" y="45606"/>
                  </a:lnTo>
                  <a:lnTo>
                    <a:pt x="432796" y="45606"/>
                  </a:lnTo>
                  <a:lnTo>
                    <a:pt x="432796" y="1861"/>
                  </a:lnTo>
                  <a:lnTo>
                    <a:pt x="436519" y="1861"/>
                  </a:lnTo>
                  <a:lnTo>
                    <a:pt x="436519" y="45606"/>
                  </a:lnTo>
                  <a:lnTo>
                    <a:pt x="439311" y="45606"/>
                  </a:lnTo>
                  <a:lnTo>
                    <a:pt x="439311" y="1861"/>
                  </a:lnTo>
                  <a:lnTo>
                    <a:pt x="443034" y="1861"/>
                  </a:lnTo>
                  <a:lnTo>
                    <a:pt x="443034" y="45606"/>
                  </a:lnTo>
                  <a:lnTo>
                    <a:pt x="446757" y="45606"/>
                  </a:lnTo>
                  <a:lnTo>
                    <a:pt x="446757" y="1861"/>
                  </a:lnTo>
                  <a:lnTo>
                    <a:pt x="449550" y="1861"/>
                  </a:lnTo>
                  <a:lnTo>
                    <a:pt x="449550" y="45606"/>
                  </a:lnTo>
                  <a:lnTo>
                    <a:pt x="453273" y="45606"/>
                  </a:lnTo>
                  <a:lnTo>
                    <a:pt x="453273" y="1861"/>
                  </a:lnTo>
                  <a:lnTo>
                    <a:pt x="456995" y="1861"/>
                  </a:lnTo>
                  <a:lnTo>
                    <a:pt x="456995" y="45606"/>
                  </a:lnTo>
                  <a:lnTo>
                    <a:pt x="459788" y="45606"/>
                  </a:lnTo>
                  <a:lnTo>
                    <a:pt x="459788" y="1861"/>
                  </a:lnTo>
                  <a:lnTo>
                    <a:pt x="463511" y="1861"/>
                  </a:lnTo>
                  <a:lnTo>
                    <a:pt x="463511" y="45606"/>
                  </a:lnTo>
                  <a:lnTo>
                    <a:pt x="467234" y="45606"/>
                  </a:lnTo>
                  <a:lnTo>
                    <a:pt x="467234" y="1861"/>
                  </a:lnTo>
                  <a:lnTo>
                    <a:pt x="470026" y="1861"/>
                  </a:lnTo>
                  <a:lnTo>
                    <a:pt x="470026" y="45606"/>
                  </a:lnTo>
                  <a:lnTo>
                    <a:pt x="473749" y="45606"/>
                  </a:lnTo>
                  <a:lnTo>
                    <a:pt x="473749" y="1861"/>
                  </a:lnTo>
                  <a:lnTo>
                    <a:pt x="476541" y="1861"/>
                  </a:lnTo>
                  <a:lnTo>
                    <a:pt x="476541" y="45606"/>
                  </a:lnTo>
                  <a:lnTo>
                    <a:pt x="480264" y="45606"/>
                  </a:lnTo>
                  <a:lnTo>
                    <a:pt x="480264" y="1861"/>
                  </a:lnTo>
                  <a:lnTo>
                    <a:pt x="483987" y="1861"/>
                  </a:lnTo>
                  <a:lnTo>
                    <a:pt x="483987" y="45606"/>
                  </a:lnTo>
                  <a:lnTo>
                    <a:pt x="486779" y="45606"/>
                  </a:lnTo>
                  <a:lnTo>
                    <a:pt x="486779" y="1861"/>
                  </a:lnTo>
                  <a:lnTo>
                    <a:pt x="490502" y="1861"/>
                  </a:lnTo>
                  <a:lnTo>
                    <a:pt x="490502" y="45606"/>
                  </a:lnTo>
                  <a:lnTo>
                    <a:pt x="494225" y="45606"/>
                  </a:lnTo>
                  <a:lnTo>
                    <a:pt x="494225" y="1861"/>
                  </a:lnTo>
                  <a:lnTo>
                    <a:pt x="497018" y="1861"/>
                  </a:lnTo>
                  <a:lnTo>
                    <a:pt x="497018" y="45606"/>
                  </a:lnTo>
                  <a:lnTo>
                    <a:pt x="500741" y="45606"/>
                  </a:lnTo>
                  <a:lnTo>
                    <a:pt x="500741" y="1861"/>
                  </a:lnTo>
                  <a:lnTo>
                    <a:pt x="504464" y="1861"/>
                  </a:lnTo>
                  <a:lnTo>
                    <a:pt x="504464" y="45606"/>
                  </a:lnTo>
                </a:path>
                <a:path w="655320" h="279400">
                  <a:moveTo>
                    <a:pt x="507256" y="279223"/>
                  </a:moveTo>
                  <a:lnTo>
                    <a:pt x="507256" y="1861"/>
                  </a:lnTo>
                  <a:lnTo>
                    <a:pt x="510979" y="1861"/>
                  </a:lnTo>
                  <a:lnTo>
                    <a:pt x="510979" y="279223"/>
                  </a:lnTo>
                  <a:lnTo>
                    <a:pt x="513771" y="279223"/>
                  </a:lnTo>
                  <a:lnTo>
                    <a:pt x="513771" y="1861"/>
                  </a:lnTo>
                  <a:lnTo>
                    <a:pt x="517494" y="1861"/>
                  </a:lnTo>
                  <a:lnTo>
                    <a:pt x="517494" y="279223"/>
                  </a:lnTo>
                  <a:lnTo>
                    <a:pt x="521217" y="279223"/>
                  </a:lnTo>
                  <a:lnTo>
                    <a:pt x="521217" y="1861"/>
                  </a:lnTo>
                  <a:lnTo>
                    <a:pt x="524009" y="1861"/>
                  </a:lnTo>
                  <a:lnTo>
                    <a:pt x="524009" y="279223"/>
                  </a:lnTo>
                  <a:lnTo>
                    <a:pt x="527732" y="279223"/>
                  </a:lnTo>
                  <a:lnTo>
                    <a:pt x="527732" y="1861"/>
                  </a:lnTo>
                  <a:lnTo>
                    <a:pt x="531455" y="1861"/>
                  </a:lnTo>
                  <a:lnTo>
                    <a:pt x="531455" y="279223"/>
                  </a:lnTo>
                  <a:lnTo>
                    <a:pt x="534247" y="279223"/>
                  </a:lnTo>
                  <a:lnTo>
                    <a:pt x="534247" y="1861"/>
                  </a:lnTo>
                  <a:lnTo>
                    <a:pt x="537970" y="1861"/>
                  </a:lnTo>
                  <a:lnTo>
                    <a:pt x="537970" y="279223"/>
                  </a:lnTo>
                  <a:lnTo>
                    <a:pt x="541693" y="279223"/>
                  </a:lnTo>
                  <a:lnTo>
                    <a:pt x="541693" y="1861"/>
                  </a:lnTo>
                  <a:lnTo>
                    <a:pt x="544486" y="1861"/>
                  </a:lnTo>
                  <a:lnTo>
                    <a:pt x="544486" y="279223"/>
                  </a:lnTo>
                  <a:lnTo>
                    <a:pt x="548209" y="279223"/>
                  </a:lnTo>
                  <a:lnTo>
                    <a:pt x="548209" y="1861"/>
                  </a:lnTo>
                  <a:lnTo>
                    <a:pt x="551001" y="1861"/>
                  </a:lnTo>
                  <a:lnTo>
                    <a:pt x="551001" y="279223"/>
                  </a:lnTo>
                  <a:lnTo>
                    <a:pt x="554724" y="279223"/>
                  </a:lnTo>
                  <a:lnTo>
                    <a:pt x="554724" y="1861"/>
                  </a:lnTo>
                  <a:lnTo>
                    <a:pt x="558447" y="1861"/>
                  </a:lnTo>
                  <a:lnTo>
                    <a:pt x="558447" y="279223"/>
                  </a:lnTo>
                  <a:lnTo>
                    <a:pt x="561239" y="279223"/>
                  </a:lnTo>
                  <a:lnTo>
                    <a:pt x="561239" y="1861"/>
                  </a:lnTo>
                  <a:lnTo>
                    <a:pt x="564962" y="1861"/>
                  </a:lnTo>
                  <a:lnTo>
                    <a:pt x="564962" y="279223"/>
                  </a:lnTo>
                </a:path>
                <a:path w="655320" h="279400">
                  <a:moveTo>
                    <a:pt x="568685" y="45606"/>
                  </a:moveTo>
                  <a:lnTo>
                    <a:pt x="568685" y="1861"/>
                  </a:lnTo>
                  <a:lnTo>
                    <a:pt x="571477" y="1861"/>
                  </a:lnTo>
                  <a:lnTo>
                    <a:pt x="571477" y="45606"/>
                  </a:lnTo>
                  <a:lnTo>
                    <a:pt x="575200" y="45606"/>
                  </a:lnTo>
                  <a:lnTo>
                    <a:pt x="575200" y="1861"/>
                  </a:lnTo>
                  <a:lnTo>
                    <a:pt x="578923" y="1861"/>
                  </a:lnTo>
                  <a:lnTo>
                    <a:pt x="578923" y="45606"/>
                  </a:lnTo>
                  <a:lnTo>
                    <a:pt x="581715" y="45606"/>
                  </a:lnTo>
                  <a:lnTo>
                    <a:pt x="581715" y="1861"/>
                  </a:lnTo>
                  <a:lnTo>
                    <a:pt x="585438" y="1861"/>
                  </a:lnTo>
                  <a:lnTo>
                    <a:pt x="585438" y="45606"/>
                  </a:lnTo>
                  <a:lnTo>
                    <a:pt x="588231" y="45606"/>
                  </a:lnTo>
                  <a:lnTo>
                    <a:pt x="588231" y="1861"/>
                  </a:lnTo>
                  <a:lnTo>
                    <a:pt x="591954" y="1861"/>
                  </a:lnTo>
                  <a:lnTo>
                    <a:pt x="591954" y="45606"/>
                  </a:lnTo>
                  <a:lnTo>
                    <a:pt x="595677" y="45606"/>
                  </a:lnTo>
                  <a:lnTo>
                    <a:pt x="595677" y="1861"/>
                  </a:lnTo>
                  <a:lnTo>
                    <a:pt x="598469" y="1861"/>
                  </a:lnTo>
                  <a:lnTo>
                    <a:pt x="598469" y="45606"/>
                  </a:lnTo>
                  <a:lnTo>
                    <a:pt x="602192" y="45606"/>
                  </a:lnTo>
                  <a:lnTo>
                    <a:pt x="602192" y="1861"/>
                  </a:lnTo>
                  <a:lnTo>
                    <a:pt x="605915" y="1861"/>
                  </a:lnTo>
                  <a:lnTo>
                    <a:pt x="605915" y="45606"/>
                  </a:lnTo>
                  <a:lnTo>
                    <a:pt x="608707" y="45606"/>
                  </a:lnTo>
                  <a:lnTo>
                    <a:pt x="608707" y="1861"/>
                  </a:lnTo>
                  <a:lnTo>
                    <a:pt x="612430" y="1861"/>
                  </a:lnTo>
                  <a:lnTo>
                    <a:pt x="612430" y="45606"/>
                  </a:lnTo>
                  <a:lnTo>
                    <a:pt x="616153" y="45606"/>
                  </a:lnTo>
                  <a:lnTo>
                    <a:pt x="616153" y="1861"/>
                  </a:lnTo>
                  <a:lnTo>
                    <a:pt x="618945" y="1861"/>
                  </a:lnTo>
                  <a:lnTo>
                    <a:pt x="618945" y="45606"/>
                  </a:lnTo>
                  <a:lnTo>
                    <a:pt x="622668" y="45606"/>
                  </a:lnTo>
                  <a:lnTo>
                    <a:pt x="622668" y="1861"/>
                  </a:lnTo>
                  <a:lnTo>
                    <a:pt x="625460" y="1861"/>
                  </a:lnTo>
                  <a:lnTo>
                    <a:pt x="625460" y="45606"/>
                  </a:lnTo>
                  <a:lnTo>
                    <a:pt x="629183" y="45606"/>
                  </a:lnTo>
                  <a:lnTo>
                    <a:pt x="629183" y="1861"/>
                  </a:lnTo>
                  <a:lnTo>
                    <a:pt x="632906" y="1861"/>
                  </a:lnTo>
                  <a:lnTo>
                    <a:pt x="632906" y="45606"/>
                  </a:lnTo>
                  <a:lnTo>
                    <a:pt x="635699" y="45606"/>
                  </a:lnTo>
                  <a:lnTo>
                    <a:pt x="635699" y="1861"/>
                  </a:lnTo>
                  <a:lnTo>
                    <a:pt x="639422" y="1861"/>
                  </a:lnTo>
                  <a:lnTo>
                    <a:pt x="639422" y="45606"/>
                  </a:lnTo>
                  <a:lnTo>
                    <a:pt x="643145" y="45606"/>
                  </a:lnTo>
                  <a:lnTo>
                    <a:pt x="643145" y="1861"/>
                  </a:lnTo>
                  <a:lnTo>
                    <a:pt x="645937" y="1861"/>
                  </a:lnTo>
                  <a:lnTo>
                    <a:pt x="645937" y="45606"/>
                  </a:lnTo>
                  <a:lnTo>
                    <a:pt x="649660" y="45606"/>
                  </a:lnTo>
                  <a:lnTo>
                    <a:pt x="649660" y="1861"/>
                  </a:lnTo>
                  <a:lnTo>
                    <a:pt x="653383" y="1861"/>
                  </a:lnTo>
                  <a:lnTo>
                    <a:pt x="653383" y="45606"/>
                  </a:lnTo>
                </a:path>
                <a:path w="655320" h="279400">
                  <a:moveTo>
                    <a:pt x="416043" y="0"/>
                  </a:moveTo>
                  <a:lnTo>
                    <a:pt x="416043" y="46537"/>
                  </a:lnTo>
                  <a:lnTo>
                    <a:pt x="460718" y="46537"/>
                  </a:lnTo>
                  <a:lnTo>
                    <a:pt x="504464" y="46537"/>
                  </a:lnTo>
                  <a:lnTo>
                    <a:pt x="504464" y="279223"/>
                  </a:lnTo>
                  <a:lnTo>
                    <a:pt x="536109" y="279223"/>
                  </a:lnTo>
                  <a:lnTo>
                    <a:pt x="566823" y="279223"/>
                  </a:lnTo>
                  <a:lnTo>
                    <a:pt x="566823" y="232686"/>
                  </a:lnTo>
                  <a:lnTo>
                    <a:pt x="566823" y="186149"/>
                  </a:lnTo>
                  <a:lnTo>
                    <a:pt x="566823" y="139611"/>
                  </a:lnTo>
                  <a:lnTo>
                    <a:pt x="566823" y="93074"/>
                  </a:lnTo>
                  <a:lnTo>
                    <a:pt x="566823" y="46537"/>
                  </a:lnTo>
                  <a:lnTo>
                    <a:pt x="611499" y="46537"/>
                  </a:lnTo>
                  <a:lnTo>
                    <a:pt x="655244" y="46537"/>
                  </a:lnTo>
                  <a:lnTo>
                    <a:pt x="655244" y="0"/>
                  </a:lnTo>
                  <a:lnTo>
                    <a:pt x="607776" y="0"/>
                  </a:lnTo>
                  <a:lnTo>
                    <a:pt x="560308" y="0"/>
                  </a:lnTo>
                  <a:lnTo>
                    <a:pt x="511909" y="0"/>
                  </a:lnTo>
                  <a:lnTo>
                    <a:pt x="463511" y="0"/>
                  </a:lnTo>
                  <a:lnTo>
                    <a:pt x="416043" y="0"/>
                  </a:lnTo>
                </a:path>
              </a:pathLst>
            </a:custGeom>
            <a:ln w="5584">
              <a:solidFill>
                <a:srgbClr val="000000"/>
              </a:solidFill>
            </a:ln>
          </p:spPr>
          <p:txBody>
            <a:bodyPr wrap="square" lIns="0" tIns="0" rIns="0" bIns="0" rtlCol="0"/>
            <a:lstStyle/>
            <a:p>
              <a:endParaRPr sz="921"/>
            </a:p>
          </p:txBody>
        </p:sp>
        <p:pic>
          <p:nvPicPr>
            <p:cNvPr id="510" name="object 510"/>
            <p:cNvPicPr/>
            <p:nvPr/>
          </p:nvPicPr>
          <p:blipFill>
            <a:blip r:embed="rId301" cstate="print"/>
            <a:stretch>
              <a:fillRect/>
            </a:stretch>
          </p:blipFill>
          <p:spPr>
            <a:xfrm>
              <a:off x="6909853" y="5543520"/>
              <a:ext cx="531455" cy="285737"/>
            </a:xfrm>
            <a:prstGeom prst="rect">
              <a:avLst/>
            </a:prstGeom>
          </p:spPr>
        </p:pic>
        <p:pic>
          <p:nvPicPr>
            <p:cNvPr id="511" name="object 511"/>
            <p:cNvPicPr/>
            <p:nvPr/>
          </p:nvPicPr>
          <p:blipFill>
            <a:blip r:embed="rId302" cstate="print"/>
            <a:stretch>
              <a:fillRect/>
            </a:stretch>
          </p:blipFill>
          <p:spPr>
            <a:xfrm>
              <a:off x="7618151" y="5540729"/>
              <a:ext cx="961460" cy="292251"/>
            </a:xfrm>
            <a:prstGeom prst="rect">
              <a:avLst/>
            </a:prstGeom>
          </p:spPr>
        </p:pic>
        <p:pic>
          <p:nvPicPr>
            <p:cNvPr id="512" name="object 512"/>
            <p:cNvPicPr/>
            <p:nvPr/>
          </p:nvPicPr>
          <p:blipFill>
            <a:blip r:embed="rId303" cstate="print"/>
            <a:stretch>
              <a:fillRect/>
            </a:stretch>
          </p:blipFill>
          <p:spPr>
            <a:xfrm>
              <a:off x="8600087" y="5540729"/>
              <a:ext cx="427211" cy="292251"/>
            </a:xfrm>
            <a:prstGeom prst="rect">
              <a:avLst/>
            </a:prstGeom>
          </p:spPr>
        </p:pic>
        <p:sp>
          <p:nvSpPr>
            <p:cNvPr id="513" name="object 513"/>
            <p:cNvSpPr/>
            <p:nvPr/>
          </p:nvSpPr>
          <p:spPr>
            <a:xfrm>
              <a:off x="9230202" y="5547242"/>
              <a:ext cx="301625" cy="279400"/>
            </a:xfrm>
            <a:custGeom>
              <a:avLst/>
              <a:gdLst/>
              <a:ahLst/>
              <a:cxnLst/>
              <a:rect l="l" t="t" r="r" b="b"/>
              <a:pathLst>
                <a:path w="301625"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1407" y="279223"/>
                  </a:lnTo>
                  <a:lnTo>
                    <a:pt x="21407" y="1861"/>
                  </a:lnTo>
                  <a:lnTo>
                    <a:pt x="24199" y="1861"/>
                  </a:lnTo>
                  <a:lnTo>
                    <a:pt x="24199" y="279223"/>
                  </a:lnTo>
                  <a:lnTo>
                    <a:pt x="27922" y="279223"/>
                  </a:lnTo>
                  <a:lnTo>
                    <a:pt x="27922" y="1861"/>
                  </a:lnTo>
                  <a:lnTo>
                    <a:pt x="31645" y="1861"/>
                  </a:lnTo>
                  <a:lnTo>
                    <a:pt x="31645"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8636" y="1861"/>
                  </a:lnTo>
                  <a:lnTo>
                    <a:pt x="58636" y="279223"/>
                  </a:lnTo>
                  <a:lnTo>
                    <a:pt x="61429" y="279223"/>
                  </a:lnTo>
                  <a:lnTo>
                    <a:pt x="61429" y="1861"/>
                  </a:lnTo>
                  <a:lnTo>
                    <a:pt x="65152" y="1861"/>
                  </a:lnTo>
                  <a:lnTo>
                    <a:pt x="65152" y="45606"/>
                  </a:lnTo>
                  <a:lnTo>
                    <a:pt x="68875" y="45606"/>
                  </a:lnTo>
                  <a:lnTo>
                    <a:pt x="68875" y="1861"/>
                  </a:lnTo>
                  <a:lnTo>
                    <a:pt x="71667" y="1861"/>
                  </a:lnTo>
                  <a:lnTo>
                    <a:pt x="71667" y="45606"/>
                  </a:lnTo>
                  <a:lnTo>
                    <a:pt x="75390" y="45606"/>
                  </a:lnTo>
                  <a:lnTo>
                    <a:pt x="75390" y="1861"/>
                  </a:lnTo>
                  <a:lnTo>
                    <a:pt x="78182" y="1861"/>
                  </a:lnTo>
                  <a:lnTo>
                    <a:pt x="78182" y="45606"/>
                  </a:lnTo>
                  <a:lnTo>
                    <a:pt x="81905" y="45606"/>
                  </a:lnTo>
                  <a:lnTo>
                    <a:pt x="81905" y="1861"/>
                  </a:lnTo>
                  <a:lnTo>
                    <a:pt x="85628" y="1861"/>
                  </a:lnTo>
                  <a:lnTo>
                    <a:pt x="85628" y="45606"/>
                  </a:lnTo>
                  <a:lnTo>
                    <a:pt x="88420" y="45606"/>
                  </a:lnTo>
                  <a:lnTo>
                    <a:pt x="88420" y="1861"/>
                  </a:lnTo>
                  <a:lnTo>
                    <a:pt x="92143" y="1861"/>
                  </a:lnTo>
                  <a:lnTo>
                    <a:pt x="92143" y="45606"/>
                  </a:lnTo>
                  <a:lnTo>
                    <a:pt x="95866" y="45606"/>
                  </a:lnTo>
                  <a:lnTo>
                    <a:pt x="95866" y="1861"/>
                  </a:lnTo>
                  <a:lnTo>
                    <a:pt x="98659" y="1861"/>
                  </a:lnTo>
                  <a:lnTo>
                    <a:pt x="98659" y="45606"/>
                  </a:lnTo>
                  <a:lnTo>
                    <a:pt x="102381" y="45606"/>
                  </a:lnTo>
                  <a:lnTo>
                    <a:pt x="102381" y="1861"/>
                  </a:lnTo>
                  <a:lnTo>
                    <a:pt x="106104" y="1861"/>
                  </a:lnTo>
                  <a:lnTo>
                    <a:pt x="106104" y="45606"/>
                  </a:lnTo>
                  <a:lnTo>
                    <a:pt x="108897" y="45606"/>
                  </a:lnTo>
                  <a:lnTo>
                    <a:pt x="108897" y="1861"/>
                  </a:lnTo>
                  <a:lnTo>
                    <a:pt x="112620" y="1861"/>
                  </a:lnTo>
                  <a:lnTo>
                    <a:pt x="112620" y="45606"/>
                  </a:lnTo>
                  <a:lnTo>
                    <a:pt x="115412" y="45606"/>
                  </a:lnTo>
                  <a:lnTo>
                    <a:pt x="115412" y="1861"/>
                  </a:lnTo>
                  <a:lnTo>
                    <a:pt x="119135" y="1861"/>
                  </a:lnTo>
                  <a:lnTo>
                    <a:pt x="119135" y="45606"/>
                  </a:lnTo>
                  <a:lnTo>
                    <a:pt x="122858" y="45606"/>
                  </a:lnTo>
                  <a:lnTo>
                    <a:pt x="122858" y="1861"/>
                  </a:lnTo>
                  <a:lnTo>
                    <a:pt x="125650" y="1861"/>
                  </a:lnTo>
                  <a:lnTo>
                    <a:pt x="125650" y="45606"/>
                  </a:lnTo>
                  <a:lnTo>
                    <a:pt x="129373" y="45606"/>
                  </a:lnTo>
                  <a:lnTo>
                    <a:pt x="129373" y="1861"/>
                  </a:lnTo>
                  <a:lnTo>
                    <a:pt x="133096" y="1861"/>
                  </a:lnTo>
                  <a:lnTo>
                    <a:pt x="133096" y="45606"/>
                  </a:lnTo>
                  <a:lnTo>
                    <a:pt x="135888" y="45606"/>
                  </a:lnTo>
                  <a:lnTo>
                    <a:pt x="135888" y="1861"/>
                  </a:lnTo>
                  <a:lnTo>
                    <a:pt x="139611" y="1861"/>
                  </a:lnTo>
                  <a:lnTo>
                    <a:pt x="139611" y="45606"/>
                  </a:lnTo>
                  <a:lnTo>
                    <a:pt x="143334" y="45606"/>
                  </a:lnTo>
                  <a:lnTo>
                    <a:pt x="143334" y="1861"/>
                  </a:lnTo>
                  <a:lnTo>
                    <a:pt x="146127" y="1861"/>
                  </a:lnTo>
                  <a:lnTo>
                    <a:pt x="146127" y="45606"/>
                  </a:lnTo>
                  <a:lnTo>
                    <a:pt x="149850" y="45606"/>
                  </a:lnTo>
                  <a:lnTo>
                    <a:pt x="149850" y="1861"/>
                  </a:lnTo>
                  <a:lnTo>
                    <a:pt x="152642" y="1861"/>
                  </a:lnTo>
                  <a:lnTo>
                    <a:pt x="152642" y="45606"/>
                  </a:lnTo>
                  <a:lnTo>
                    <a:pt x="156365" y="45606"/>
                  </a:lnTo>
                  <a:lnTo>
                    <a:pt x="156365" y="1861"/>
                  </a:lnTo>
                  <a:lnTo>
                    <a:pt x="160088" y="1861"/>
                  </a:lnTo>
                  <a:lnTo>
                    <a:pt x="160088" y="45606"/>
                  </a:lnTo>
                  <a:lnTo>
                    <a:pt x="162880" y="45606"/>
                  </a:lnTo>
                  <a:lnTo>
                    <a:pt x="162880" y="1861"/>
                  </a:lnTo>
                  <a:lnTo>
                    <a:pt x="166603" y="1861"/>
                  </a:lnTo>
                  <a:lnTo>
                    <a:pt x="166603" y="45606"/>
                  </a:lnTo>
                  <a:lnTo>
                    <a:pt x="170326" y="45606"/>
                  </a:lnTo>
                  <a:lnTo>
                    <a:pt x="170326" y="1861"/>
                  </a:lnTo>
                  <a:lnTo>
                    <a:pt x="173118" y="1861"/>
                  </a:lnTo>
                  <a:lnTo>
                    <a:pt x="173118" y="45606"/>
                  </a:lnTo>
                  <a:lnTo>
                    <a:pt x="176841" y="45606"/>
                  </a:lnTo>
                  <a:lnTo>
                    <a:pt x="176841" y="1861"/>
                  </a:lnTo>
                  <a:lnTo>
                    <a:pt x="180564" y="1861"/>
                  </a:lnTo>
                  <a:lnTo>
                    <a:pt x="180564" y="45606"/>
                  </a:lnTo>
                  <a:lnTo>
                    <a:pt x="183356" y="45606"/>
                  </a:lnTo>
                  <a:lnTo>
                    <a:pt x="183356" y="1861"/>
                  </a:lnTo>
                  <a:lnTo>
                    <a:pt x="187079" y="1861"/>
                  </a:lnTo>
                  <a:lnTo>
                    <a:pt x="187079" y="45606"/>
                  </a:lnTo>
                </a:path>
                <a:path w="301625" h="279400">
                  <a:moveTo>
                    <a:pt x="65152" y="161018"/>
                  </a:moveTo>
                  <a:lnTo>
                    <a:pt x="65152" y="120066"/>
                  </a:lnTo>
                  <a:lnTo>
                    <a:pt x="68875" y="120066"/>
                  </a:lnTo>
                  <a:lnTo>
                    <a:pt x="68875" y="161018"/>
                  </a:lnTo>
                  <a:lnTo>
                    <a:pt x="71667" y="161018"/>
                  </a:lnTo>
                  <a:lnTo>
                    <a:pt x="71667" y="120066"/>
                  </a:lnTo>
                  <a:lnTo>
                    <a:pt x="75390" y="120066"/>
                  </a:lnTo>
                  <a:lnTo>
                    <a:pt x="75390" y="161018"/>
                  </a:lnTo>
                  <a:lnTo>
                    <a:pt x="78182" y="161018"/>
                  </a:lnTo>
                  <a:lnTo>
                    <a:pt x="78182" y="120066"/>
                  </a:lnTo>
                  <a:lnTo>
                    <a:pt x="81905" y="120066"/>
                  </a:lnTo>
                  <a:lnTo>
                    <a:pt x="81905" y="161018"/>
                  </a:lnTo>
                  <a:lnTo>
                    <a:pt x="85628" y="161018"/>
                  </a:lnTo>
                  <a:lnTo>
                    <a:pt x="85628" y="120066"/>
                  </a:lnTo>
                  <a:lnTo>
                    <a:pt x="88420" y="120066"/>
                  </a:lnTo>
                  <a:lnTo>
                    <a:pt x="88420" y="161018"/>
                  </a:lnTo>
                  <a:lnTo>
                    <a:pt x="92143" y="161018"/>
                  </a:lnTo>
                  <a:lnTo>
                    <a:pt x="92143" y="120066"/>
                  </a:lnTo>
                  <a:lnTo>
                    <a:pt x="95866" y="120066"/>
                  </a:lnTo>
                  <a:lnTo>
                    <a:pt x="95866" y="161018"/>
                  </a:lnTo>
                  <a:lnTo>
                    <a:pt x="98659" y="161018"/>
                  </a:lnTo>
                  <a:lnTo>
                    <a:pt x="98659" y="120066"/>
                  </a:lnTo>
                  <a:lnTo>
                    <a:pt x="102381" y="120066"/>
                  </a:lnTo>
                  <a:lnTo>
                    <a:pt x="102381" y="161018"/>
                  </a:lnTo>
                  <a:lnTo>
                    <a:pt x="106104" y="161018"/>
                  </a:lnTo>
                  <a:lnTo>
                    <a:pt x="106104" y="120066"/>
                  </a:lnTo>
                  <a:lnTo>
                    <a:pt x="108897" y="120066"/>
                  </a:lnTo>
                  <a:lnTo>
                    <a:pt x="108897" y="161018"/>
                  </a:lnTo>
                  <a:lnTo>
                    <a:pt x="112620" y="161018"/>
                  </a:lnTo>
                  <a:lnTo>
                    <a:pt x="112620" y="120066"/>
                  </a:lnTo>
                  <a:lnTo>
                    <a:pt x="115412" y="120066"/>
                  </a:lnTo>
                  <a:lnTo>
                    <a:pt x="115412" y="161018"/>
                  </a:lnTo>
                  <a:lnTo>
                    <a:pt x="119135" y="161018"/>
                  </a:lnTo>
                  <a:lnTo>
                    <a:pt x="119135" y="120066"/>
                  </a:lnTo>
                  <a:lnTo>
                    <a:pt x="122858" y="120066"/>
                  </a:lnTo>
                  <a:lnTo>
                    <a:pt x="122858" y="161018"/>
                  </a:lnTo>
                  <a:lnTo>
                    <a:pt x="125650" y="161018"/>
                  </a:lnTo>
                  <a:lnTo>
                    <a:pt x="125650" y="120066"/>
                  </a:lnTo>
                  <a:lnTo>
                    <a:pt x="129373" y="120066"/>
                  </a:lnTo>
                  <a:lnTo>
                    <a:pt x="129373" y="161018"/>
                  </a:lnTo>
                  <a:lnTo>
                    <a:pt x="133096" y="161018"/>
                  </a:lnTo>
                  <a:lnTo>
                    <a:pt x="133096" y="120066"/>
                  </a:lnTo>
                  <a:lnTo>
                    <a:pt x="135888" y="120066"/>
                  </a:lnTo>
                  <a:lnTo>
                    <a:pt x="135888" y="161018"/>
                  </a:lnTo>
                  <a:lnTo>
                    <a:pt x="139611" y="161018"/>
                  </a:lnTo>
                  <a:lnTo>
                    <a:pt x="139611" y="120066"/>
                  </a:lnTo>
                  <a:lnTo>
                    <a:pt x="143334" y="120066"/>
                  </a:lnTo>
                  <a:lnTo>
                    <a:pt x="143334" y="161018"/>
                  </a:lnTo>
                  <a:lnTo>
                    <a:pt x="146127" y="161018"/>
                  </a:lnTo>
                  <a:lnTo>
                    <a:pt x="146127" y="120066"/>
                  </a:lnTo>
                  <a:lnTo>
                    <a:pt x="149850" y="120066"/>
                  </a:lnTo>
                  <a:lnTo>
                    <a:pt x="149850" y="161018"/>
                  </a:lnTo>
                  <a:lnTo>
                    <a:pt x="152642" y="161018"/>
                  </a:lnTo>
                  <a:lnTo>
                    <a:pt x="152642" y="120066"/>
                  </a:lnTo>
                  <a:lnTo>
                    <a:pt x="156365" y="120066"/>
                  </a:lnTo>
                  <a:lnTo>
                    <a:pt x="156365" y="161018"/>
                  </a:lnTo>
                  <a:lnTo>
                    <a:pt x="160088" y="161018"/>
                  </a:lnTo>
                  <a:lnTo>
                    <a:pt x="160088" y="120066"/>
                  </a:lnTo>
                  <a:lnTo>
                    <a:pt x="162880" y="120066"/>
                  </a:lnTo>
                  <a:lnTo>
                    <a:pt x="162880" y="161018"/>
                  </a:lnTo>
                  <a:lnTo>
                    <a:pt x="166603" y="161018"/>
                  </a:lnTo>
                  <a:lnTo>
                    <a:pt x="166603" y="120066"/>
                  </a:lnTo>
                  <a:lnTo>
                    <a:pt x="170326" y="120066"/>
                  </a:lnTo>
                  <a:lnTo>
                    <a:pt x="170326" y="161018"/>
                  </a:lnTo>
                </a:path>
                <a:path w="301625" h="279400">
                  <a:moveTo>
                    <a:pt x="0" y="0"/>
                  </a:moveTo>
                  <a:lnTo>
                    <a:pt x="0" y="0"/>
                  </a:lnTo>
                  <a:lnTo>
                    <a:pt x="0" y="279223"/>
                  </a:lnTo>
                  <a:lnTo>
                    <a:pt x="30714" y="279223"/>
                  </a:lnTo>
                  <a:lnTo>
                    <a:pt x="62359" y="279223"/>
                  </a:lnTo>
                  <a:lnTo>
                    <a:pt x="62359" y="240132"/>
                  </a:lnTo>
                  <a:lnTo>
                    <a:pt x="62359" y="201041"/>
                  </a:lnTo>
                  <a:lnTo>
                    <a:pt x="62359" y="161949"/>
                  </a:lnTo>
                  <a:lnTo>
                    <a:pt x="99589" y="161949"/>
                  </a:lnTo>
                  <a:lnTo>
                    <a:pt x="135888" y="161949"/>
                  </a:lnTo>
                  <a:lnTo>
                    <a:pt x="173118" y="161949"/>
                  </a:lnTo>
                  <a:lnTo>
                    <a:pt x="173118" y="118204"/>
                  </a:lnTo>
                  <a:lnTo>
                    <a:pt x="135888" y="118204"/>
                  </a:lnTo>
                  <a:lnTo>
                    <a:pt x="99589" y="118204"/>
                  </a:lnTo>
                  <a:lnTo>
                    <a:pt x="62359" y="118204"/>
                  </a:lnTo>
                  <a:lnTo>
                    <a:pt x="62359" y="82836"/>
                  </a:lnTo>
                  <a:lnTo>
                    <a:pt x="62359" y="46537"/>
                  </a:lnTo>
                  <a:lnTo>
                    <a:pt x="105174" y="46537"/>
                  </a:lnTo>
                  <a:lnTo>
                    <a:pt x="147988" y="46537"/>
                  </a:lnTo>
                  <a:lnTo>
                    <a:pt x="189872" y="46537"/>
                  </a:lnTo>
                  <a:lnTo>
                    <a:pt x="189872" y="0"/>
                  </a:lnTo>
                  <a:lnTo>
                    <a:pt x="143334" y="0"/>
                  </a:lnTo>
                  <a:lnTo>
                    <a:pt x="94936" y="0"/>
                  </a:lnTo>
                  <a:lnTo>
                    <a:pt x="47468" y="0"/>
                  </a:lnTo>
                  <a:lnTo>
                    <a:pt x="0" y="0"/>
                  </a:lnTo>
                </a:path>
                <a:path w="301625" h="279400">
                  <a:moveTo>
                    <a:pt x="236409" y="279223"/>
                  </a:moveTo>
                  <a:lnTo>
                    <a:pt x="236409" y="1861"/>
                  </a:lnTo>
                  <a:lnTo>
                    <a:pt x="240132" y="1861"/>
                  </a:lnTo>
                  <a:lnTo>
                    <a:pt x="240132" y="279223"/>
                  </a:lnTo>
                  <a:lnTo>
                    <a:pt x="243855" y="279223"/>
                  </a:lnTo>
                  <a:lnTo>
                    <a:pt x="243855" y="1861"/>
                  </a:lnTo>
                  <a:lnTo>
                    <a:pt x="246647" y="1861"/>
                  </a:lnTo>
                  <a:lnTo>
                    <a:pt x="246647" y="279223"/>
                  </a:lnTo>
                  <a:lnTo>
                    <a:pt x="250370" y="279223"/>
                  </a:lnTo>
                  <a:lnTo>
                    <a:pt x="250370" y="1861"/>
                  </a:lnTo>
                  <a:lnTo>
                    <a:pt x="254093" y="1861"/>
                  </a:lnTo>
                  <a:lnTo>
                    <a:pt x="254093" y="279223"/>
                  </a:lnTo>
                  <a:lnTo>
                    <a:pt x="256885" y="279223"/>
                  </a:lnTo>
                  <a:lnTo>
                    <a:pt x="256885" y="1861"/>
                  </a:lnTo>
                  <a:lnTo>
                    <a:pt x="260608" y="1861"/>
                  </a:lnTo>
                  <a:lnTo>
                    <a:pt x="260608" y="279223"/>
                  </a:lnTo>
                  <a:lnTo>
                    <a:pt x="264331" y="279223"/>
                  </a:lnTo>
                  <a:lnTo>
                    <a:pt x="264331" y="1861"/>
                  </a:lnTo>
                  <a:lnTo>
                    <a:pt x="267123" y="1861"/>
                  </a:lnTo>
                  <a:lnTo>
                    <a:pt x="267123" y="279223"/>
                  </a:lnTo>
                  <a:lnTo>
                    <a:pt x="270846" y="279223"/>
                  </a:lnTo>
                  <a:lnTo>
                    <a:pt x="270846" y="1861"/>
                  </a:lnTo>
                  <a:lnTo>
                    <a:pt x="273639" y="1861"/>
                  </a:lnTo>
                  <a:lnTo>
                    <a:pt x="273639" y="279223"/>
                  </a:lnTo>
                  <a:lnTo>
                    <a:pt x="277362" y="279223"/>
                  </a:lnTo>
                  <a:lnTo>
                    <a:pt x="277362" y="1861"/>
                  </a:lnTo>
                  <a:lnTo>
                    <a:pt x="281085" y="1861"/>
                  </a:lnTo>
                  <a:lnTo>
                    <a:pt x="281085" y="279223"/>
                  </a:lnTo>
                  <a:lnTo>
                    <a:pt x="283877" y="279223"/>
                  </a:lnTo>
                  <a:lnTo>
                    <a:pt x="283877" y="1861"/>
                  </a:lnTo>
                  <a:lnTo>
                    <a:pt x="287600" y="1861"/>
                  </a:lnTo>
                  <a:lnTo>
                    <a:pt x="287600" y="279223"/>
                  </a:lnTo>
                  <a:lnTo>
                    <a:pt x="291323" y="279223"/>
                  </a:lnTo>
                  <a:lnTo>
                    <a:pt x="291323" y="1861"/>
                  </a:lnTo>
                  <a:lnTo>
                    <a:pt x="294115" y="1861"/>
                  </a:lnTo>
                  <a:lnTo>
                    <a:pt x="294115" y="279223"/>
                  </a:lnTo>
                  <a:lnTo>
                    <a:pt x="297838" y="279223"/>
                  </a:lnTo>
                  <a:lnTo>
                    <a:pt x="297838" y="1861"/>
                  </a:lnTo>
                  <a:lnTo>
                    <a:pt x="301561" y="1861"/>
                  </a:lnTo>
                  <a:lnTo>
                    <a:pt x="301561" y="279223"/>
                  </a:lnTo>
                </a:path>
                <a:path w="301625" h="279400">
                  <a:moveTo>
                    <a:pt x="236409" y="0"/>
                  </a:moveTo>
                  <a:lnTo>
                    <a:pt x="236409" y="0"/>
                  </a:lnTo>
                  <a:lnTo>
                    <a:pt x="236409" y="279223"/>
                  </a:lnTo>
                  <a:lnTo>
                    <a:pt x="268985" y="279223"/>
                  </a:lnTo>
                  <a:lnTo>
                    <a:pt x="301561" y="279223"/>
                  </a:lnTo>
                  <a:lnTo>
                    <a:pt x="301561" y="232686"/>
                  </a:lnTo>
                  <a:lnTo>
                    <a:pt x="301561" y="186149"/>
                  </a:lnTo>
                  <a:lnTo>
                    <a:pt x="301561" y="139611"/>
                  </a:lnTo>
                  <a:lnTo>
                    <a:pt x="301561" y="93074"/>
                  </a:lnTo>
                  <a:lnTo>
                    <a:pt x="301561" y="46537"/>
                  </a:lnTo>
                  <a:lnTo>
                    <a:pt x="301561" y="0"/>
                  </a:lnTo>
                  <a:lnTo>
                    <a:pt x="268985" y="0"/>
                  </a:lnTo>
                  <a:lnTo>
                    <a:pt x="236409" y="0"/>
                  </a:lnTo>
                </a:path>
              </a:pathLst>
            </a:custGeom>
            <a:ln w="5584">
              <a:solidFill>
                <a:srgbClr val="000000"/>
              </a:solidFill>
            </a:ln>
          </p:spPr>
          <p:txBody>
            <a:bodyPr wrap="square" lIns="0" tIns="0" rIns="0" bIns="0" rtlCol="0"/>
            <a:lstStyle/>
            <a:p>
              <a:endParaRPr sz="921"/>
            </a:p>
          </p:txBody>
        </p:sp>
        <p:pic>
          <p:nvPicPr>
            <p:cNvPr id="514" name="object 514"/>
            <p:cNvPicPr/>
            <p:nvPr/>
          </p:nvPicPr>
          <p:blipFill>
            <a:blip r:embed="rId304" cstate="print"/>
            <a:stretch>
              <a:fillRect/>
            </a:stretch>
          </p:blipFill>
          <p:spPr>
            <a:xfrm>
              <a:off x="9570855" y="5540729"/>
              <a:ext cx="188881" cy="292251"/>
            </a:xfrm>
            <a:prstGeom prst="rect">
              <a:avLst/>
            </a:prstGeom>
          </p:spPr>
        </p:pic>
        <p:sp>
          <p:nvSpPr>
            <p:cNvPr id="515" name="object 515"/>
            <p:cNvSpPr/>
            <p:nvPr/>
          </p:nvSpPr>
          <p:spPr>
            <a:xfrm>
              <a:off x="9804472" y="5547242"/>
              <a:ext cx="265430" cy="279400"/>
            </a:xfrm>
            <a:custGeom>
              <a:avLst/>
              <a:gdLst/>
              <a:ahLst/>
              <a:cxnLst/>
              <a:rect l="l" t="t" r="r" b="b"/>
              <a:pathLst>
                <a:path w="265429"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0476" y="279223"/>
                  </a:lnTo>
                  <a:lnTo>
                    <a:pt x="20476"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7706" y="1861"/>
                  </a:lnTo>
                  <a:lnTo>
                    <a:pt x="57706" y="279223"/>
                  </a:lnTo>
                  <a:lnTo>
                    <a:pt x="61429" y="279223"/>
                  </a:lnTo>
                  <a:lnTo>
                    <a:pt x="61429" y="1861"/>
                  </a:lnTo>
                </a:path>
                <a:path w="265429" h="279400">
                  <a:moveTo>
                    <a:pt x="65152" y="154503"/>
                  </a:moveTo>
                  <a:lnTo>
                    <a:pt x="65152" y="113550"/>
                  </a:lnTo>
                  <a:lnTo>
                    <a:pt x="67944" y="113550"/>
                  </a:lnTo>
                  <a:lnTo>
                    <a:pt x="67944" y="154503"/>
                  </a:lnTo>
                  <a:lnTo>
                    <a:pt x="71667" y="154503"/>
                  </a:lnTo>
                  <a:lnTo>
                    <a:pt x="71667" y="113550"/>
                  </a:lnTo>
                  <a:lnTo>
                    <a:pt x="75390" y="113550"/>
                  </a:lnTo>
                  <a:lnTo>
                    <a:pt x="75390" y="154503"/>
                  </a:lnTo>
                  <a:lnTo>
                    <a:pt x="78182" y="154503"/>
                  </a:lnTo>
                  <a:lnTo>
                    <a:pt x="78182" y="113550"/>
                  </a:lnTo>
                  <a:lnTo>
                    <a:pt x="81905" y="113550"/>
                  </a:lnTo>
                  <a:lnTo>
                    <a:pt x="81905" y="154503"/>
                  </a:lnTo>
                  <a:lnTo>
                    <a:pt x="85628" y="154503"/>
                  </a:lnTo>
                  <a:lnTo>
                    <a:pt x="85628" y="113550"/>
                  </a:lnTo>
                  <a:lnTo>
                    <a:pt x="88420" y="113550"/>
                  </a:lnTo>
                  <a:lnTo>
                    <a:pt x="88420" y="154503"/>
                  </a:lnTo>
                  <a:lnTo>
                    <a:pt x="92143" y="154503"/>
                  </a:lnTo>
                  <a:lnTo>
                    <a:pt x="92143" y="113550"/>
                  </a:lnTo>
                  <a:lnTo>
                    <a:pt x="94936" y="113550"/>
                  </a:lnTo>
                  <a:lnTo>
                    <a:pt x="94936" y="154503"/>
                  </a:lnTo>
                  <a:lnTo>
                    <a:pt x="98659" y="154503"/>
                  </a:lnTo>
                  <a:lnTo>
                    <a:pt x="98659" y="113550"/>
                  </a:lnTo>
                  <a:lnTo>
                    <a:pt x="102381" y="113550"/>
                  </a:lnTo>
                  <a:lnTo>
                    <a:pt x="102381" y="154503"/>
                  </a:lnTo>
                  <a:lnTo>
                    <a:pt x="105174" y="154503"/>
                  </a:lnTo>
                  <a:lnTo>
                    <a:pt x="105174" y="113550"/>
                  </a:lnTo>
                  <a:lnTo>
                    <a:pt x="108897" y="113550"/>
                  </a:lnTo>
                  <a:lnTo>
                    <a:pt x="108897" y="154503"/>
                  </a:lnTo>
                  <a:lnTo>
                    <a:pt x="112620" y="154503"/>
                  </a:lnTo>
                  <a:lnTo>
                    <a:pt x="112620" y="113550"/>
                  </a:lnTo>
                  <a:lnTo>
                    <a:pt x="115412" y="113550"/>
                  </a:lnTo>
                  <a:lnTo>
                    <a:pt x="115412" y="154503"/>
                  </a:lnTo>
                  <a:lnTo>
                    <a:pt x="119135" y="154503"/>
                  </a:lnTo>
                  <a:lnTo>
                    <a:pt x="119135" y="113550"/>
                  </a:lnTo>
                  <a:lnTo>
                    <a:pt x="122858" y="113550"/>
                  </a:lnTo>
                  <a:lnTo>
                    <a:pt x="122858" y="154503"/>
                  </a:lnTo>
                  <a:lnTo>
                    <a:pt x="125650" y="154503"/>
                  </a:lnTo>
                  <a:lnTo>
                    <a:pt x="125650" y="113550"/>
                  </a:lnTo>
                  <a:lnTo>
                    <a:pt x="129373" y="113550"/>
                  </a:lnTo>
                  <a:lnTo>
                    <a:pt x="129373" y="154503"/>
                  </a:lnTo>
                  <a:lnTo>
                    <a:pt x="132165" y="154503"/>
                  </a:lnTo>
                  <a:lnTo>
                    <a:pt x="132165" y="113550"/>
                  </a:lnTo>
                  <a:lnTo>
                    <a:pt x="135888" y="113550"/>
                  </a:lnTo>
                  <a:lnTo>
                    <a:pt x="135888" y="154503"/>
                  </a:lnTo>
                  <a:lnTo>
                    <a:pt x="139611" y="154503"/>
                  </a:lnTo>
                  <a:lnTo>
                    <a:pt x="139611" y="113550"/>
                  </a:lnTo>
                  <a:lnTo>
                    <a:pt x="142404" y="113550"/>
                  </a:lnTo>
                  <a:lnTo>
                    <a:pt x="142404" y="154503"/>
                  </a:lnTo>
                  <a:lnTo>
                    <a:pt x="146127" y="154503"/>
                  </a:lnTo>
                  <a:lnTo>
                    <a:pt x="146127" y="113550"/>
                  </a:lnTo>
                  <a:lnTo>
                    <a:pt x="149850" y="113550"/>
                  </a:lnTo>
                  <a:lnTo>
                    <a:pt x="149850" y="154503"/>
                  </a:lnTo>
                  <a:lnTo>
                    <a:pt x="152642" y="154503"/>
                  </a:lnTo>
                  <a:lnTo>
                    <a:pt x="152642" y="113550"/>
                  </a:lnTo>
                  <a:lnTo>
                    <a:pt x="156365" y="113550"/>
                  </a:lnTo>
                  <a:lnTo>
                    <a:pt x="156365" y="154503"/>
                  </a:lnTo>
                  <a:lnTo>
                    <a:pt x="160088" y="154503"/>
                  </a:lnTo>
                  <a:lnTo>
                    <a:pt x="160088" y="113550"/>
                  </a:lnTo>
                  <a:lnTo>
                    <a:pt x="162880" y="113550"/>
                  </a:lnTo>
                  <a:lnTo>
                    <a:pt x="162880" y="154503"/>
                  </a:lnTo>
                  <a:lnTo>
                    <a:pt x="166603" y="154503"/>
                  </a:lnTo>
                  <a:lnTo>
                    <a:pt x="166603" y="113550"/>
                  </a:lnTo>
                  <a:lnTo>
                    <a:pt x="169395" y="113550"/>
                  </a:lnTo>
                  <a:lnTo>
                    <a:pt x="169395" y="154503"/>
                  </a:lnTo>
                  <a:lnTo>
                    <a:pt x="173118" y="154503"/>
                  </a:lnTo>
                  <a:lnTo>
                    <a:pt x="173118" y="113550"/>
                  </a:lnTo>
                  <a:lnTo>
                    <a:pt x="176841" y="113550"/>
                  </a:lnTo>
                  <a:lnTo>
                    <a:pt x="176841" y="154503"/>
                  </a:lnTo>
                  <a:lnTo>
                    <a:pt x="179633" y="154503"/>
                  </a:lnTo>
                  <a:lnTo>
                    <a:pt x="179633" y="113550"/>
                  </a:lnTo>
                  <a:lnTo>
                    <a:pt x="183356" y="113550"/>
                  </a:lnTo>
                  <a:lnTo>
                    <a:pt x="183356" y="154503"/>
                  </a:lnTo>
                  <a:lnTo>
                    <a:pt x="187079" y="154503"/>
                  </a:lnTo>
                  <a:lnTo>
                    <a:pt x="187079" y="113550"/>
                  </a:lnTo>
                  <a:lnTo>
                    <a:pt x="189872" y="113550"/>
                  </a:lnTo>
                  <a:lnTo>
                    <a:pt x="189872" y="154503"/>
                  </a:lnTo>
                  <a:lnTo>
                    <a:pt x="193595" y="154503"/>
                  </a:lnTo>
                  <a:lnTo>
                    <a:pt x="193595" y="113550"/>
                  </a:lnTo>
                  <a:lnTo>
                    <a:pt x="197318" y="113550"/>
                  </a:lnTo>
                  <a:lnTo>
                    <a:pt x="197318" y="154503"/>
                  </a:lnTo>
                  <a:lnTo>
                    <a:pt x="200110" y="154503"/>
                  </a:lnTo>
                  <a:lnTo>
                    <a:pt x="200110" y="113550"/>
                  </a:lnTo>
                </a:path>
                <a:path w="265429" h="279400">
                  <a:moveTo>
                    <a:pt x="203833" y="279223"/>
                  </a:moveTo>
                  <a:lnTo>
                    <a:pt x="203833" y="1861"/>
                  </a:lnTo>
                  <a:lnTo>
                    <a:pt x="206625" y="1861"/>
                  </a:lnTo>
                  <a:lnTo>
                    <a:pt x="206625" y="279223"/>
                  </a:lnTo>
                  <a:lnTo>
                    <a:pt x="210348" y="279223"/>
                  </a:lnTo>
                  <a:lnTo>
                    <a:pt x="210348" y="1861"/>
                  </a:lnTo>
                  <a:lnTo>
                    <a:pt x="214071" y="1861"/>
                  </a:lnTo>
                  <a:lnTo>
                    <a:pt x="214071" y="279223"/>
                  </a:lnTo>
                  <a:lnTo>
                    <a:pt x="216863" y="279223"/>
                  </a:lnTo>
                  <a:lnTo>
                    <a:pt x="216863" y="1861"/>
                  </a:lnTo>
                  <a:lnTo>
                    <a:pt x="220586" y="1861"/>
                  </a:lnTo>
                  <a:lnTo>
                    <a:pt x="220586" y="279223"/>
                  </a:lnTo>
                  <a:lnTo>
                    <a:pt x="224309" y="279223"/>
                  </a:lnTo>
                  <a:lnTo>
                    <a:pt x="224309" y="1861"/>
                  </a:lnTo>
                  <a:lnTo>
                    <a:pt x="227101" y="1861"/>
                  </a:lnTo>
                  <a:lnTo>
                    <a:pt x="227101" y="279223"/>
                  </a:lnTo>
                  <a:lnTo>
                    <a:pt x="230824" y="279223"/>
                  </a:lnTo>
                  <a:lnTo>
                    <a:pt x="230824" y="1861"/>
                  </a:lnTo>
                  <a:lnTo>
                    <a:pt x="234547" y="1861"/>
                  </a:lnTo>
                  <a:lnTo>
                    <a:pt x="234547" y="279223"/>
                  </a:lnTo>
                  <a:lnTo>
                    <a:pt x="237340" y="279223"/>
                  </a:lnTo>
                  <a:lnTo>
                    <a:pt x="237340" y="1861"/>
                  </a:lnTo>
                  <a:lnTo>
                    <a:pt x="241063" y="1861"/>
                  </a:lnTo>
                  <a:lnTo>
                    <a:pt x="241063" y="279223"/>
                  </a:lnTo>
                  <a:lnTo>
                    <a:pt x="243855" y="279223"/>
                  </a:lnTo>
                  <a:lnTo>
                    <a:pt x="243855" y="1861"/>
                  </a:lnTo>
                  <a:lnTo>
                    <a:pt x="247578" y="1861"/>
                  </a:lnTo>
                  <a:lnTo>
                    <a:pt x="247578" y="279223"/>
                  </a:lnTo>
                  <a:lnTo>
                    <a:pt x="251301" y="279223"/>
                  </a:lnTo>
                  <a:lnTo>
                    <a:pt x="251301" y="1861"/>
                  </a:lnTo>
                  <a:lnTo>
                    <a:pt x="254093" y="1861"/>
                  </a:lnTo>
                  <a:lnTo>
                    <a:pt x="254093" y="279223"/>
                  </a:lnTo>
                  <a:lnTo>
                    <a:pt x="257816" y="279223"/>
                  </a:lnTo>
                  <a:lnTo>
                    <a:pt x="257816" y="1861"/>
                  </a:lnTo>
                  <a:lnTo>
                    <a:pt x="261539" y="1861"/>
                  </a:lnTo>
                  <a:lnTo>
                    <a:pt x="261539" y="279223"/>
                  </a:lnTo>
                  <a:lnTo>
                    <a:pt x="264331" y="279223"/>
                  </a:lnTo>
                  <a:lnTo>
                    <a:pt x="264331" y="1861"/>
                  </a:lnTo>
                </a:path>
                <a:path w="265429" h="279400">
                  <a:moveTo>
                    <a:pt x="0" y="0"/>
                  </a:moveTo>
                  <a:lnTo>
                    <a:pt x="0" y="0"/>
                  </a:lnTo>
                  <a:lnTo>
                    <a:pt x="0" y="279223"/>
                  </a:lnTo>
                  <a:lnTo>
                    <a:pt x="30714" y="279223"/>
                  </a:lnTo>
                  <a:lnTo>
                    <a:pt x="62359" y="279223"/>
                  </a:lnTo>
                  <a:lnTo>
                    <a:pt x="62359" y="238270"/>
                  </a:lnTo>
                  <a:lnTo>
                    <a:pt x="62359" y="196387"/>
                  </a:lnTo>
                  <a:lnTo>
                    <a:pt x="62359" y="154503"/>
                  </a:lnTo>
                  <a:lnTo>
                    <a:pt x="108897" y="154503"/>
                  </a:lnTo>
                  <a:lnTo>
                    <a:pt x="155434" y="154503"/>
                  </a:lnTo>
                  <a:lnTo>
                    <a:pt x="202902" y="154503"/>
                  </a:lnTo>
                  <a:lnTo>
                    <a:pt x="202902" y="196387"/>
                  </a:lnTo>
                  <a:lnTo>
                    <a:pt x="202902" y="238270"/>
                  </a:lnTo>
                  <a:lnTo>
                    <a:pt x="202902" y="279223"/>
                  </a:lnTo>
                  <a:lnTo>
                    <a:pt x="234547" y="279223"/>
                  </a:lnTo>
                  <a:lnTo>
                    <a:pt x="265262" y="279223"/>
                  </a:lnTo>
                  <a:lnTo>
                    <a:pt x="265262" y="0"/>
                  </a:lnTo>
                  <a:lnTo>
                    <a:pt x="234547" y="0"/>
                  </a:lnTo>
                  <a:lnTo>
                    <a:pt x="202902" y="0"/>
                  </a:lnTo>
                  <a:lnTo>
                    <a:pt x="202902" y="37229"/>
                  </a:lnTo>
                  <a:lnTo>
                    <a:pt x="202902" y="74459"/>
                  </a:lnTo>
                  <a:lnTo>
                    <a:pt x="202902" y="111689"/>
                  </a:lnTo>
                  <a:lnTo>
                    <a:pt x="155434" y="111689"/>
                  </a:lnTo>
                  <a:lnTo>
                    <a:pt x="108897" y="111689"/>
                  </a:lnTo>
                  <a:lnTo>
                    <a:pt x="62359" y="111689"/>
                  </a:lnTo>
                  <a:lnTo>
                    <a:pt x="62359" y="74459"/>
                  </a:lnTo>
                  <a:lnTo>
                    <a:pt x="62359" y="37229"/>
                  </a:lnTo>
                  <a:lnTo>
                    <a:pt x="62359" y="0"/>
                  </a:lnTo>
                  <a:lnTo>
                    <a:pt x="30714" y="0"/>
                  </a:lnTo>
                  <a:lnTo>
                    <a:pt x="0" y="0"/>
                  </a:lnTo>
                </a:path>
              </a:pathLst>
            </a:custGeom>
            <a:ln w="5584">
              <a:solidFill>
                <a:srgbClr val="000000"/>
              </a:solidFill>
            </a:ln>
          </p:spPr>
          <p:txBody>
            <a:bodyPr wrap="square" lIns="0" tIns="0" rIns="0" bIns="0" rtlCol="0"/>
            <a:lstStyle/>
            <a:p>
              <a:endParaRPr sz="921"/>
            </a:p>
          </p:txBody>
        </p:sp>
        <p:pic>
          <p:nvPicPr>
            <p:cNvPr id="516" name="object 516"/>
            <p:cNvPicPr/>
            <p:nvPr/>
          </p:nvPicPr>
          <p:blipFill>
            <a:blip r:embed="rId305" cstate="print"/>
            <a:stretch>
              <a:fillRect/>
            </a:stretch>
          </p:blipFill>
          <p:spPr>
            <a:xfrm>
              <a:off x="10274559" y="5541672"/>
              <a:ext cx="291262" cy="295031"/>
            </a:xfrm>
            <a:prstGeom prst="rect">
              <a:avLst/>
            </a:prstGeom>
          </p:spPr>
        </p:pic>
        <p:sp>
          <p:nvSpPr>
            <p:cNvPr id="517" name="object 517"/>
            <p:cNvSpPr/>
            <p:nvPr/>
          </p:nvSpPr>
          <p:spPr>
            <a:xfrm>
              <a:off x="10707295" y="5547242"/>
              <a:ext cx="1099820" cy="279400"/>
            </a:xfrm>
            <a:custGeom>
              <a:avLst/>
              <a:gdLst/>
              <a:ahLst/>
              <a:cxnLst/>
              <a:rect l="l" t="t" r="r" b="b"/>
              <a:pathLst>
                <a:path w="1099820" h="279400">
                  <a:moveTo>
                    <a:pt x="2792" y="5584"/>
                  </a:moveTo>
                  <a:lnTo>
                    <a:pt x="2792" y="1861"/>
                  </a:lnTo>
                  <a:lnTo>
                    <a:pt x="6515" y="1861"/>
                  </a:lnTo>
                  <a:lnTo>
                    <a:pt x="6515" y="15822"/>
                  </a:lnTo>
                  <a:lnTo>
                    <a:pt x="10238" y="22337"/>
                  </a:lnTo>
                  <a:lnTo>
                    <a:pt x="10238" y="1861"/>
                  </a:lnTo>
                  <a:lnTo>
                    <a:pt x="13030" y="1861"/>
                  </a:lnTo>
                  <a:lnTo>
                    <a:pt x="13030" y="28853"/>
                  </a:lnTo>
                  <a:lnTo>
                    <a:pt x="16753" y="39091"/>
                  </a:lnTo>
                  <a:lnTo>
                    <a:pt x="16753" y="1861"/>
                  </a:lnTo>
                  <a:lnTo>
                    <a:pt x="20476" y="1861"/>
                  </a:lnTo>
                  <a:lnTo>
                    <a:pt x="20476" y="45606"/>
                  </a:lnTo>
                  <a:lnTo>
                    <a:pt x="23268" y="55844"/>
                  </a:lnTo>
                  <a:lnTo>
                    <a:pt x="23268" y="1861"/>
                  </a:lnTo>
                  <a:lnTo>
                    <a:pt x="26991" y="1861"/>
                  </a:lnTo>
                  <a:lnTo>
                    <a:pt x="26991" y="63290"/>
                  </a:lnTo>
                  <a:lnTo>
                    <a:pt x="29783" y="69805"/>
                  </a:lnTo>
                  <a:lnTo>
                    <a:pt x="29783" y="1861"/>
                  </a:lnTo>
                  <a:lnTo>
                    <a:pt x="33506" y="1861"/>
                  </a:lnTo>
                  <a:lnTo>
                    <a:pt x="33506" y="80044"/>
                  </a:lnTo>
                  <a:lnTo>
                    <a:pt x="37229" y="86559"/>
                  </a:lnTo>
                  <a:lnTo>
                    <a:pt x="37229" y="1861"/>
                  </a:lnTo>
                  <a:lnTo>
                    <a:pt x="40022" y="1861"/>
                  </a:lnTo>
                  <a:lnTo>
                    <a:pt x="40022" y="93074"/>
                  </a:lnTo>
                  <a:lnTo>
                    <a:pt x="43745" y="103312"/>
                  </a:lnTo>
                  <a:lnTo>
                    <a:pt x="43745" y="1861"/>
                  </a:lnTo>
                  <a:lnTo>
                    <a:pt x="47468" y="1861"/>
                  </a:lnTo>
                  <a:lnTo>
                    <a:pt x="47468" y="110758"/>
                  </a:lnTo>
                  <a:lnTo>
                    <a:pt x="50260" y="117273"/>
                  </a:lnTo>
                  <a:lnTo>
                    <a:pt x="50260" y="1861"/>
                  </a:lnTo>
                  <a:lnTo>
                    <a:pt x="53983" y="1861"/>
                  </a:lnTo>
                  <a:lnTo>
                    <a:pt x="53983" y="127512"/>
                  </a:lnTo>
                  <a:lnTo>
                    <a:pt x="57706" y="134027"/>
                  </a:lnTo>
                  <a:lnTo>
                    <a:pt x="57706" y="1861"/>
                  </a:lnTo>
                  <a:lnTo>
                    <a:pt x="60498" y="1861"/>
                  </a:lnTo>
                  <a:lnTo>
                    <a:pt x="60498" y="140542"/>
                  </a:lnTo>
                  <a:lnTo>
                    <a:pt x="64221" y="150780"/>
                  </a:lnTo>
                  <a:lnTo>
                    <a:pt x="64221" y="1861"/>
                  </a:lnTo>
                  <a:lnTo>
                    <a:pt x="67013" y="1861"/>
                  </a:lnTo>
                  <a:lnTo>
                    <a:pt x="67013" y="157295"/>
                  </a:lnTo>
                  <a:lnTo>
                    <a:pt x="70736" y="167534"/>
                  </a:lnTo>
                  <a:lnTo>
                    <a:pt x="70736" y="5584"/>
                  </a:lnTo>
                  <a:lnTo>
                    <a:pt x="74459" y="15822"/>
                  </a:lnTo>
                  <a:lnTo>
                    <a:pt x="74459" y="174980"/>
                  </a:lnTo>
                  <a:lnTo>
                    <a:pt x="77251" y="181495"/>
                  </a:lnTo>
                  <a:lnTo>
                    <a:pt x="77251" y="26060"/>
                  </a:lnTo>
                  <a:lnTo>
                    <a:pt x="80974" y="32576"/>
                  </a:lnTo>
                  <a:lnTo>
                    <a:pt x="80974" y="191733"/>
                  </a:lnTo>
                  <a:lnTo>
                    <a:pt x="84697" y="198248"/>
                  </a:lnTo>
                  <a:lnTo>
                    <a:pt x="84697" y="42814"/>
                  </a:lnTo>
                  <a:lnTo>
                    <a:pt x="87490" y="53052"/>
                  </a:lnTo>
                  <a:lnTo>
                    <a:pt x="87490" y="204763"/>
                  </a:lnTo>
                  <a:lnTo>
                    <a:pt x="91213" y="215002"/>
                  </a:lnTo>
                  <a:lnTo>
                    <a:pt x="91213" y="59567"/>
                  </a:lnTo>
                  <a:lnTo>
                    <a:pt x="94936" y="69805"/>
                  </a:lnTo>
                  <a:lnTo>
                    <a:pt x="94936" y="222448"/>
                  </a:lnTo>
                  <a:lnTo>
                    <a:pt x="97728" y="228963"/>
                  </a:lnTo>
                  <a:lnTo>
                    <a:pt x="97728" y="80044"/>
                  </a:lnTo>
                  <a:lnTo>
                    <a:pt x="101451" y="86559"/>
                  </a:lnTo>
                  <a:lnTo>
                    <a:pt x="101451" y="239201"/>
                  </a:lnTo>
                  <a:lnTo>
                    <a:pt x="104243" y="245716"/>
                  </a:lnTo>
                  <a:lnTo>
                    <a:pt x="104243" y="96797"/>
                  </a:lnTo>
                  <a:lnTo>
                    <a:pt x="107966" y="107035"/>
                  </a:lnTo>
                  <a:lnTo>
                    <a:pt x="107966" y="252232"/>
                  </a:lnTo>
                  <a:lnTo>
                    <a:pt x="111689" y="262470"/>
                  </a:lnTo>
                  <a:lnTo>
                    <a:pt x="111689" y="113550"/>
                  </a:lnTo>
                  <a:lnTo>
                    <a:pt x="114481" y="123789"/>
                  </a:lnTo>
                  <a:lnTo>
                    <a:pt x="114481" y="268985"/>
                  </a:lnTo>
                  <a:lnTo>
                    <a:pt x="118204" y="279223"/>
                  </a:lnTo>
                  <a:lnTo>
                    <a:pt x="118204" y="134027"/>
                  </a:lnTo>
                  <a:lnTo>
                    <a:pt x="121927" y="140542"/>
                  </a:lnTo>
                  <a:lnTo>
                    <a:pt x="121927" y="279223"/>
                  </a:lnTo>
                  <a:lnTo>
                    <a:pt x="124719" y="279223"/>
                  </a:lnTo>
                  <a:lnTo>
                    <a:pt x="124719" y="150780"/>
                  </a:lnTo>
                  <a:lnTo>
                    <a:pt x="128442" y="161018"/>
                  </a:lnTo>
                  <a:lnTo>
                    <a:pt x="128442" y="279223"/>
                  </a:lnTo>
                  <a:lnTo>
                    <a:pt x="132165" y="279223"/>
                  </a:lnTo>
                  <a:lnTo>
                    <a:pt x="132165" y="167534"/>
                  </a:lnTo>
                  <a:lnTo>
                    <a:pt x="134958" y="177772"/>
                  </a:lnTo>
                  <a:lnTo>
                    <a:pt x="134958" y="279223"/>
                  </a:lnTo>
                  <a:lnTo>
                    <a:pt x="138681" y="279223"/>
                  </a:lnTo>
                  <a:lnTo>
                    <a:pt x="138681" y="188010"/>
                  </a:lnTo>
                  <a:lnTo>
                    <a:pt x="141473" y="198248"/>
                  </a:lnTo>
                  <a:lnTo>
                    <a:pt x="141473" y="279223"/>
                  </a:lnTo>
                  <a:lnTo>
                    <a:pt x="145196" y="279223"/>
                  </a:lnTo>
                  <a:lnTo>
                    <a:pt x="145196" y="204763"/>
                  </a:lnTo>
                  <a:lnTo>
                    <a:pt x="148919" y="215002"/>
                  </a:lnTo>
                  <a:lnTo>
                    <a:pt x="148919" y="279223"/>
                  </a:lnTo>
                  <a:lnTo>
                    <a:pt x="151711" y="279223"/>
                  </a:lnTo>
                  <a:lnTo>
                    <a:pt x="151711" y="225240"/>
                  </a:lnTo>
                  <a:lnTo>
                    <a:pt x="155434" y="231755"/>
                  </a:lnTo>
                  <a:lnTo>
                    <a:pt x="155434" y="279223"/>
                  </a:lnTo>
                  <a:lnTo>
                    <a:pt x="159157" y="279223"/>
                  </a:lnTo>
                  <a:lnTo>
                    <a:pt x="159157" y="235478"/>
                  </a:lnTo>
                  <a:lnTo>
                    <a:pt x="161949" y="228963"/>
                  </a:lnTo>
                  <a:lnTo>
                    <a:pt x="161949" y="279223"/>
                  </a:lnTo>
                  <a:lnTo>
                    <a:pt x="165672" y="279223"/>
                  </a:lnTo>
                  <a:lnTo>
                    <a:pt x="165672" y="222448"/>
                  </a:lnTo>
                  <a:lnTo>
                    <a:pt x="169395" y="212209"/>
                  </a:lnTo>
                  <a:lnTo>
                    <a:pt x="169395" y="279223"/>
                  </a:lnTo>
                  <a:lnTo>
                    <a:pt x="172187" y="279223"/>
                  </a:lnTo>
                  <a:lnTo>
                    <a:pt x="172187" y="204763"/>
                  </a:lnTo>
                  <a:lnTo>
                    <a:pt x="175910" y="198248"/>
                  </a:lnTo>
                  <a:lnTo>
                    <a:pt x="175910" y="279223"/>
                  </a:lnTo>
                  <a:lnTo>
                    <a:pt x="178703" y="279223"/>
                  </a:lnTo>
                  <a:lnTo>
                    <a:pt x="178703" y="191733"/>
                  </a:lnTo>
                  <a:lnTo>
                    <a:pt x="182426" y="181495"/>
                  </a:lnTo>
                  <a:lnTo>
                    <a:pt x="182426" y="279223"/>
                  </a:lnTo>
                  <a:lnTo>
                    <a:pt x="186149" y="279223"/>
                  </a:lnTo>
                  <a:lnTo>
                    <a:pt x="186149" y="174980"/>
                  </a:lnTo>
                  <a:lnTo>
                    <a:pt x="188941" y="167534"/>
                  </a:lnTo>
                  <a:lnTo>
                    <a:pt x="188941" y="279223"/>
                  </a:lnTo>
                  <a:lnTo>
                    <a:pt x="192664" y="279223"/>
                  </a:lnTo>
                  <a:lnTo>
                    <a:pt x="192664" y="161018"/>
                  </a:lnTo>
                  <a:lnTo>
                    <a:pt x="196387" y="150780"/>
                  </a:lnTo>
                  <a:lnTo>
                    <a:pt x="196387" y="279223"/>
                  </a:lnTo>
                  <a:lnTo>
                    <a:pt x="199179" y="272708"/>
                  </a:lnTo>
                  <a:lnTo>
                    <a:pt x="199179" y="144265"/>
                  </a:lnTo>
                </a:path>
                <a:path w="1099820" h="279400">
                  <a:moveTo>
                    <a:pt x="141473" y="8376"/>
                  </a:moveTo>
                  <a:lnTo>
                    <a:pt x="141473" y="1861"/>
                  </a:lnTo>
                  <a:lnTo>
                    <a:pt x="145196" y="1861"/>
                  </a:lnTo>
                  <a:lnTo>
                    <a:pt x="145196" y="15822"/>
                  </a:lnTo>
                  <a:lnTo>
                    <a:pt x="148919" y="22337"/>
                  </a:lnTo>
                  <a:lnTo>
                    <a:pt x="148919" y="1861"/>
                  </a:lnTo>
                  <a:lnTo>
                    <a:pt x="151711" y="1861"/>
                  </a:lnTo>
                  <a:lnTo>
                    <a:pt x="151711" y="28853"/>
                  </a:lnTo>
                  <a:lnTo>
                    <a:pt x="155434" y="39091"/>
                  </a:lnTo>
                  <a:lnTo>
                    <a:pt x="155434" y="1861"/>
                  </a:lnTo>
                  <a:lnTo>
                    <a:pt x="159157" y="1861"/>
                  </a:lnTo>
                  <a:lnTo>
                    <a:pt x="159157" y="45606"/>
                  </a:lnTo>
                  <a:lnTo>
                    <a:pt x="161949" y="53052"/>
                  </a:lnTo>
                  <a:lnTo>
                    <a:pt x="161949" y="1861"/>
                  </a:lnTo>
                  <a:lnTo>
                    <a:pt x="165672" y="1861"/>
                  </a:lnTo>
                  <a:lnTo>
                    <a:pt x="165672" y="59567"/>
                  </a:lnTo>
                  <a:lnTo>
                    <a:pt x="169395" y="69805"/>
                  </a:lnTo>
                  <a:lnTo>
                    <a:pt x="169395" y="1861"/>
                  </a:lnTo>
                  <a:lnTo>
                    <a:pt x="172187" y="1861"/>
                  </a:lnTo>
                  <a:lnTo>
                    <a:pt x="172187" y="76321"/>
                  </a:lnTo>
                  <a:lnTo>
                    <a:pt x="175910" y="82836"/>
                  </a:lnTo>
                  <a:lnTo>
                    <a:pt x="175910" y="1861"/>
                  </a:lnTo>
                  <a:lnTo>
                    <a:pt x="178703" y="1861"/>
                  </a:lnTo>
                  <a:lnTo>
                    <a:pt x="178703" y="90282"/>
                  </a:lnTo>
                  <a:lnTo>
                    <a:pt x="182426" y="100520"/>
                  </a:lnTo>
                  <a:lnTo>
                    <a:pt x="182426" y="1861"/>
                  </a:lnTo>
                  <a:lnTo>
                    <a:pt x="186149" y="1861"/>
                  </a:lnTo>
                  <a:lnTo>
                    <a:pt x="186149" y="107035"/>
                  </a:lnTo>
                  <a:lnTo>
                    <a:pt x="188941" y="113550"/>
                  </a:lnTo>
                  <a:lnTo>
                    <a:pt x="188941" y="1861"/>
                  </a:lnTo>
                  <a:lnTo>
                    <a:pt x="192664" y="1861"/>
                  </a:lnTo>
                  <a:lnTo>
                    <a:pt x="192664" y="123789"/>
                  </a:lnTo>
                  <a:lnTo>
                    <a:pt x="196387" y="130304"/>
                  </a:lnTo>
                  <a:lnTo>
                    <a:pt x="196387" y="1861"/>
                  </a:lnTo>
                  <a:lnTo>
                    <a:pt x="199179" y="1861"/>
                  </a:lnTo>
                  <a:lnTo>
                    <a:pt x="199179" y="137750"/>
                  </a:lnTo>
                </a:path>
                <a:path w="1099820" h="279400">
                  <a:moveTo>
                    <a:pt x="202902" y="262470"/>
                  </a:moveTo>
                  <a:lnTo>
                    <a:pt x="202902" y="8376"/>
                  </a:lnTo>
                  <a:lnTo>
                    <a:pt x="206625" y="18614"/>
                  </a:lnTo>
                  <a:lnTo>
                    <a:pt x="206625" y="252232"/>
                  </a:lnTo>
                  <a:lnTo>
                    <a:pt x="209417" y="245716"/>
                  </a:lnTo>
                  <a:lnTo>
                    <a:pt x="209417" y="26060"/>
                  </a:lnTo>
                  <a:lnTo>
                    <a:pt x="213140" y="36299"/>
                  </a:lnTo>
                  <a:lnTo>
                    <a:pt x="213140" y="235478"/>
                  </a:lnTo>
                  <a:lnTo>
                    <a:pt x="215932" y="228963"/>
                  </a:lnTo>
                  <a:lnTo>
                    <a:pt x="215932" y="45606"/>
                  </a:lnTo>
                  <a:lnTo>
                    <a:pt x="219655" y="53052"/>
                  </a:lnTo>
                  <a:lnTo>
                    <a:pt x="219655" y="218725"/>
                  </a:lnTo>
                  <a:lnTo>
                    <a:pt x="223378" y="212209"/>
                  </a:lnTo>
                  <a:lnTo>
                    <a:pt x="223378" y="63290"/>
                  </a:lnTo>
                  <a:lnTo>
                    <a:pt x="226171" y="73528"/>
                  </a:lnTo>
                  <a:lnTo>
                    <a:pt x="226171" y="201971"/>
                  </a:lnTo>
                  <a:lnTo>
                    <a:pt x="229894" y="212209"/>
                  </a:lnTo>
                  <a:lnTo>
                    <a:pt x="229894" y="80044"/>
                  </a:lnTo>
                  <a:lnTo>
                    <a:pt x="233617" y="69805"/>
                  </a:lnTo>
                  <a:lnTo>
                    <a:pt x="233617" y="218725"/>
                  </a:lnTo>
                  <a:lnTo>
                    <a:pt x="236409" y="228963"/>
                  </a:lnTo>
                  <a:lnTo>
                    <a:pt x="236409" y="59567"/>
                  </a:lnTo>
                  <a:lnTo>
                    <a:pt x="240132" y="49329"/>
                  </a:lnTo>
                  <a:lnTo>
                    <a:pt x="240132" y="239201"/>
                  </a:lnTo>
                  <a:lnTo>
                    <a:pt x="243855" y="245716"/>
                  </a:lnTo>
                  <a:lnTo>
                    <a:pt x="243855" y="39091"/>
                  </a:lnTo>
                  <a:lnTo>
                    <a:pt x="246647" y="28853"/>
                  </a:lnTo>
                  <a:lnTo>
                    <a:pt x="246647" y="255954"/>
                  </a:lnTo>
                  <a:lnTo>
                    <a:pt x="250370" y="262470"/>
                  </a:lnTo>
                  <a:lnTo>
                    <a:pt x="250370" y="18614"/>
                  </a:lnTo>
                  <a:lnTo>
                    <a:pt x="253162" y="8376"/>
                  </a:lnTo>
                  <a:lnTo>
                    <a:pt x="253162" y="272708"/>
                  </a:lnTo>
                  <a:lnTo>
                    <a:pt x="256885" y="279223"/>
                  </a:lnTo>
                  <a:lnTo>
                    <a:pt x="256885" y="144265"/>
                  </a:lnTo>
                  <a:lnTo>
                    <a:pt x="260608" y="154503"/>
                  </a:lnTo>
                  <a:lnTo>
                    <a:pt x="260608" y="279223"/>
                  </a:lnTo>
                  <a:lnTo>
                    <a:pt x="263400" y="279223"/>
                  </a:lnTo>
                  <a:lnTo>
                    <a:pt x="263400" y="161018"/>
                  </a:lnTo>
                  <a:lnTo>
                    <a:pt x="267123" y="167534"/>
                  </a:lnTo>
                  <a:lnTo>
                    <a:pt x="267123" y="279223"/>
                  </a:lnTo>
                  <a:lnTo>
                    <a:pt x="270846" y="279223"/>
                  </a:lnTo>
                  <a:lnTo>
                    <a:pt x="270846" y="177772"/>
                  </a:lnTo>
                  <a:lnTo>
                    <a:pt x="273639" y="185218"/>
                  </a:lnTo>
                  <a:lnTo>
                    <a:pt x="273639" y="279223"/>
                  </a:lnTo>
                  <a:lnTo>
                    <a:pt x="277362" y="279223"/>
                  </a:lnTo>
                  <a:lnTo>
                    <a:pt x="277362" y="191733"/>
                  </a:lnTo>
                  <a:lnTo>
                    <a:pt x="281085" y="201971"/>
                  </a:lnTo>
                  <a:lnTo>
                    <a:pt x="281085" y="279223"/>
                  </a:lnTo>
                  <a:lnTo>
                    <a:pt x="283877" y="279223"/>
                  </a:lnTo>
                  <a:lnTo>
                    <a:pt x="283877" y="208486"/>
                  </a:lnTo>
                  <a:lnTo>
                    <a:pt x="287600" y="215002"/>
                  </a:lnTo>
                  <a:lnTo>
                    <a:pt x="287600" y="279223"/>
                  </a:lnTo>
                  <a:lnTo>
                    <a:pt x="290392" y="279223"/>
                  </a:lnTo>
                  <a:lnTo>
                    <a:pt x="290392" y="225240"/>
                  </a:lnTo>
                  <a:lnTo>
                    <a:pt x="294115" y="231755"/>
                  </a:lnTo>
                  <a:lnTo>
                    <a:pt x="294115" y="279223"/>
                  </a:lnTo>
                  <a:lnTo>
                    <a:pt x="297838" y="279223"/>
                  </a:lnTo>
                  <a:lnTo>
                    <a:pt x="297838" y="228963"/>
                  </a:lnTo>
                  <a:lnTo>
                    <a:pt x="300630" y="222448"/>
                  </a:lnTo>
                  <a:lnTo>
                    <a:pt x="300630" y="279223"/>
                  </a:lnTo>
                  <a:lnTo>
                    <a:pt x="304353" y="279223"/>
                  </a:lnTo>
                  <a:lnTo>
                    <a:pt x="304353" y="212209"/>
                  </a:lnTo>
                  <a:lnTo>
                    <a:pt x="308076" y="204763"/>
                  </a:lnTo>
                  <a:lnTo>
                    <a:pt x="308076" y="279223"/>
                  </a:lnTo>
                  <a:lnTo>
                    <a:pt x="310868" y="279223"/>
                  </a:lnTo>
                  <a:lnTo>
                    <a:pt x="310868" y="198248"/>
                  </a:lnTo>
                  <a:lnTo>
                    <a:pt x="314591" y="188010"/>
                  </a:lnTo>
                  <a:lnTo>
                    <a:pt x="314591" y="279223"/>
                  </a:lnTo>
                  <a:lnTo>
                    <a:pt x="318314" y="279223"/>
                  </a:lnTo>
                  <a:lnTo>
                    <a:pt x="318314" y="181495"/>
                  </a:lnTo>
                  <a:lnTo>
                    <a:pt x="321107" y="171257"/>
                  </a:lnTo>
                  <a:lnTo>
                    <a:pt x="321107" y="279223"/>
                  </a:lnTo>
                  <a:lnTo>
                    <a:pt x="324830" y="279223"/>
                  </a:lnTo>
                  <a:lnTo>
                    <a:pt x="324830" y="164741"/>
                  </a:lnTo>
                  <a:lnTo>
                    <a:pt x="327622" y="154503"/>
                  </a:lnTo>
                  <a:lnTo>
                    <a:pt x="327622" y="279223"/>
                  </a:lnTo>
                  <a:lnTo>
                    <a:pt x="331345" y="279223"/>
                  </a:lnTo>
                  <a:lnTo>
                    <a:pt x="331345" y="147988"/>
                  </a:lnTo>
                  <a:lnTo>
                    <a:pt x="335068" y="137750"/>
                  </a:lnTo>
                  <a:lnTo>
                    <a:pt x="335068" y="268985"/>
                  </a:lnTo>
                  <a:lnTo>
                    <a:pt x="337860" y="262470"/>
                  </a:lnTo>
                  <a:lnTo>
                    <a:pt x="337860" y="130304"/>
                  </a:lnTo>
                  <a:lnTo>
                    <a:pt x="341583" y="123789"/>
                  </a:lnTo>
                  <a:lnTo>
                    <a:pt x="341583" y="255954"/>
                  </a:lnTo>
                  <a:lnTo>
                    <a:pt x="345306" y="249439"/>
                  </a:lnTo>
                  <a:lnTo>
                    <a:pt x="345306" y="113550"/>
                  </a:lnTo>
                  <a:lnTo>
                    <a:pt x="348098" y="107035"/>
                  </a:lnTo>
                  <a:lnTo>
                    <a:pt x="348098" y="239201"/>
                  </a:lnTo>
                  <a:lnTo>
                    <a:pt x="351821" y="231755"/>
                  </a:lnTo>
                  <a:lnTo>
                    <a:pt x="351821" y="96797"/>
                  </a:lnTo>
                  <a:lnTo>
                    <a:pt x="355544" y="90282"/>
                  </a:lnTo>
                  <a:lnTo>
                    <a:pt x="355544" y="225240"/>
                  </a:lnTo>
                  <a:lnTo>
                    <a:pt x="358336" y="215002"/>
                  </a:lnTo>
                  <a:lnTo>
                    <a:pt x="358336" y="80044"/>
                  </a:lnTo>
                  <a:lnTo>
                    <a:pt x="362059" y="73528"/>
                  </a:lnTo>
                  <a:lnTo>
                    <a:pt x="362059" y="208486"/>
                  </a:lnTo>
                  <a:lnTo>
                    <a:pt x="364852" y="201971"/>
                  </a:lnTo>
                  <a:lnTo>
                    <a:pt x="364852" y="63290"/>
                  </a:lnTo>
                  <a:lnTo>
                    <a:pt x="368575" y="55844"/>
                  </a:lnTo>
                  <a:lnTo>
                    <a:pt x="368575" y="191733"/>
                  </a:lnTo>
                  <a:lnTo>
                    <a:pt x="372298" y="185218"/>
                  </a:lnTo>
                  <a:lnTo>
                    <a:pt x="372298" y="45606"/>
                  </a:lnTo>
                  <a:lnTo>
                    <a:pt x="375090" y="39091"/>
                  </a:lnTo>
                  <a:lnTo>
                    <a:pt x="375090" y="177772"/>
                  </a:lnTo>
                  <a:lnTo>
                    <a:pt x="378813" y="171257"/>
                  </a:lnTo>
                  <a:lnTo>
                    <a:pt x="378813" y="32576"/>
                  </a:lnTo>
                  <a:lnTo>
                    <a:pt x="382536" y="22337"/>
                  </a:lnTo>
                  <a:lnTo>
                    <a:pt x="382536" y="161018"/>
                  </a:lnTo>
                  <a:lnTo>
                    <a:pt x="385328" y="154503"/>
                  </a:lnTo>
                  <a:lnTo>
                    <a:pt x="385328" y="15822"/>
                  </a:lnTo>
                  <a:lnTo>
                    <a:pt x="389051" y="5584"/>
                  </a:lnTo>
                  <a:lnTo>
                    <a:pt x="389051" y="147988"/>
                  </a:lnTo>
                  <a:lnTo>
                    <a:pt x="392774" y="137750"/>
                  </a:lnTo>
                  <a:lnTo>
                    <a:pt x="392774" y="1861"/>
                  </a:lnTo>
                  <a:lnTo>
                    <a:pt x="395566" y="1861"/>
                  </a:lnTo>
                  <a:lnTo>
                    <a:pt x="395566" y="130304"/>
                  </a:lnTo>
                  <a:lnTo>
                    <a:pt x="399289" y="123789"/>
                  </a:lnTo>
                  <a:lnTo>
                    <a:pt x="399289" y="1861"/>
                  </a:lnTo>
                  <a:lnTo>
                    <a:pt x="402082" y="1861"/>
                  </a:lnTo>
                  <a:lnTo>
                    <a:pt x="402082" y="113550"/>
                  </a:lnTo>
                  <a:lnTo>
                    <a:pt x="405804" y="107035"/>
                  </a:lnTo>
                  <a:lnTo>
                    <a:pt x="405804" y="1861"/>
                  </a:lnTo>
                  <a:lnTo>
                    <a:pt x="409527" y="1861"/>
                  </a:lnTo>
                  <a:lnTo>
                    <a:pt x="409527" y="100520"/>
                  </a:lnTo>
                  <a:lnTo>
                    <a:pt x="412320" y="93074"/>
                  </a:lnTo>
                  <a:lnTo>
                    <a:pt x="412320" y="1861"/>
                  </a:lnTo>
                  <a:lnTo>
                    <a:pt x="416043" y="1861"/>
                  </a:lnTo>
                  <a:lnTo>
                    <a:pt x="416043" y="82836"/>
                  </a:lnTo>
                  <a:lnTo>
                    <a:pt x="419766" y="76321"/>
                  </a:lnTo>
                  <a:lnTo>
                    <a:pt x="419766" y="1861"/>
                  </a:lnTo>
                  <a:lnTo>
                    <a:pt x="422558" y="1861"/>
                  </a:lnTo>
                  <a:lnTo>
                    <a:pt x="422558" y="69805"/>
                  </a:lnTo>
                  <a:lnTo>
                    <a:pt x="426281" y="59567"/>
                  </a:lnTo>
                  <a:lnTo>
                    <a:pt x="426281" y="1861"/>
                  </a:lnTo>
                  <a:lnTo>
                    <a:pt x="430004" y="1861"/>
                  </a:lnTo>
                  <a:lnTo>
                    <a:pt x="430004" y="53052"/>
                  </a:lnTo>
                  <a:lnTo>
                    <a:pt x="432796" y="45606"/>
                  </a:lnTo>
                  <a:lnTo>
                    <a:pt x="432796" y="1861"/>
                  </a:lnTo>
                  <a:lnTo>
                    <a:pt x="436519" y="1861"/>
                  </a:lnTo>
                  <a:lnTo>
                    <a:pt x="436519" y="36299"/>
                  </a:lnTo>
                  <a:lnTo>
                    <a:pt x="439311" y="28853"/>
                  </a:lnTo>
                  <a:lnTo>
                    <a:pt x="439311" y="1861"/>
                  </a:lnTo>
                  <a:lnTo>
                    <a:pt x="443034" y="1861"/>
                  </a:lnTo>
                  <a:lnTo>
                    <a:pt x="443034" y="22337"/>
                  </a:lnTo>
                  <a:lnTo>
                    <a:pt x="446757" y="15822"/>
                  </a:lnTo>
                  <a:lnTo>
                    <a:pt x="446757" y="1861"/>
                  </a:lnTo>
                  <a:lnTo>
                    <a:pt x="449550" y="1861"/>
                  </a:lnTo>
                  <a:lnTo>
                    <a:pt x="449550" y="5584"/>
                  </a:lnTo>
                </a:path>
                <a:path w="1099820" h="279400">
                  <a:moveTo>
                    <a:pt x="256885" y="137750"/>
                  </a:moveTo>
                  <a:lnTo>
                    <a:pt x="256885" y="1861"/>
                  </a:lnTo>
                  <a:lnTo>
                    <a:pt x="260608" y="1861"/>
                  </a:lnTo>
                  <a:lnTo>
                    <a:pt x="260608" y="127512"/>
                  </a:lnTo>
                  <a:lnTo>
                    <a:pt x="263400" y="120066"/>
                  </a:lnTo>
                  <a:lnTo>
                    <a:pt x="263400" y="1861"/>
                  </a:lnTo>
                  <a:lnTo>
                    <a:pt x="267123" y="1861"/>
                  </a:lnTo>
                  <a:lnTo>
                    <a:pt x="267123" y="110758"/>
                  </a:lnTo>
                  <a:lnTo>
                    <a:pt x="270846" y="103312"/>
                  </a:lnTo>
                  <a:lnTo>
                    <a:pt x="270846" y="1861"/>
                  </a:lnTo>
                  <a:lnTo>
                    <a:pt x="273639" y="1861"/>
                  </a:lnTo>
                  <a:lnTo>
                    <a:pt x="273639" y="93074"/>
                  </a:lnTo>
                  <a:lnTo>
                    <a:pt x="277362" y="86559"/>
                  </a:lnTo>
                  <a:lnTo>
                    <a:pt x="277362" y="1861"/>
                  </a:lnTo>
                  <a:lnTo>
                    <a:pt x="281085" y="1861"/>
                  </a:lnTo>
                  <a:lnTo>
                    <a:pt x="281085" y="76321"/>
                  </a:lnTo>
                  <a:lnTo>
                    <a:pt x="283877" y="66082"/>
                  </a:lnTo>
                  <a:lnTo>
                    <a:pt x="283877" y="1861"/>
                  </a:lnTo>
                  <a:lnTo>
                    <a:pt x="287600" y="1861"/>
                  </a:lnTo>
                  <a:lnTo>
                    <a:pt x="287600" y="59567"/>
                  </a:lnTo>
                  <a:lnTo>
                    <a:pt x="290392" y="49329"/>
                  </a:lnTo>
                  <a:lnTo>
                    <a:pt x="290392" y="1861"/>
                  </a:lnTo>
                  <a:lnTo>
                    <a:pt x="294115" y="1861"/>
                  </a:lnTo>
                  <a:lnTo>
                    <a:pt x="294115" y="42814"/>
                  </a:lnTo>
                  <a:lnTo>
                    <a:pt x="297838" y="32576"/>
                  </a:lnTo>
                  <a:lnTo>
                    <a:pt x="297838" y="1861"/>
                  </a:lnTo>
                  <a:lnTo>
                    <a:pt x="300630" y="1861"/>
                  </a:lnTo>
                  <a:lnTo>
                    <a:pt x="300630" y="26060"/>
                  </a:lnTo>
                  <a:lnTo>
                    <a:pt x="304353" y="15822"/>
                  </a:lnTo>
                  <a:lnTo>
                    <a:pt x="304353" y="1861"/>
                  </a:lnTo>
                  <a:lnTo>
                    <a:pt x="308076" y="1861"/>
                  </a:lnTo>
                  <a:lnTo>
                    <a:pt x="308076" y="8376"/>
                  </a:lnTo>
                </a:path>
                <a:path w="1099820" h="279400">
                  <a:moveTo>
                    <a:pt x="0" y="0"/>
                  </a:moveTo>
                  <a:lnTo>
                    <a:pt x="19545" y="46537"/>
                  </a:lnTo>
                  <a:lnTo>
                    <a:pt x="39091" y="93074"/>
                  </a:lnTo>
                  <a:lnTo>
                    <a:pt x="58636" y="139611"/>
                  </a:lnTo>
                  <a:lnTo>
                    <a:pt x="79113" y="186149"/>
                  </a:lnTo>
                  <a:lnTo>
                    <a:pt x="98659" y="232686"/>
                  </a:lnTo>
                  <a:lnTo>
                    <a:pt x="118204" y="279223"/>
                  </a:lnTo>
                  <a:lnTo>
                    <a:pt x="157295" y="279223"/>
                  </a:lnTo>
                  <a:lnTo>
                    <a:pt x="197318" y="279223"/>
                  </a:lnTo>
                  <a:lnTo>
                    <a:pt x="211279" y="241993"/>
                  </a:lnTo>
                  <a:lnTo>
                    <a:pt x="226171" y="203833"/>
                  </a:lnTo>
                  <a:lnTo>
                    <a:pt x="241063" y="241063"/>
                  </a:lnTo>
                  <a:lnTo>
                    <a:pt x="255954" y="279223"/>
                  </a:lnTo>
                  <a:lnTo>
                    <a:pt x="294115" y="279223"/>
                  </a:lnTo>
                  <a:lnTo>
                    <a:pt x="332276" y="279223"/>
                  </a:lnTo>
                  <a:lnTo>
                    <a:pt x="351821" y="232686"/>
                  </a:lnTo>
                  <a:lnTo>
                    <a:pt x="372298" y="186149"/>
                  </a:lnTo>
                  <a:lnTo>
                    <a:pt x="392774" y="139611"/>
                  </a:lnTo>
                  <a:lnTo>
                    <a:pt x="412320" y="93074"/>
                  </a:lnTo>
                  <a:lnTo>
                    <a:pt x="432796" y="46537"/>
                  </a:lnTo>
                  <a:lnTo>
                    <a:pt x="453273" y="0"/>
                  </a:lnTo>
                  <a:lnTo>
                    <a:pt x="421627" y="0"/>
                  </a:lnTo>
                  <a:lnTo>
                    <a:pt x="390913" y="0"/>
                  </a:lnTo>
                  <a:lnTo>
                    <a:pt x="371367" y="46537"/>
                  </a:lnTo>
                  <a:lnTo>
                    <a:pt x="352752" y="93074"/>
                  </a:lnTo>
                  <a:lnTo>
                    <a:pt x="333206" y="140542"/>
                  </a:lnTo>
                  <a:lnTo>
                    <a:pt x="314591" y="187079"/>
                  </a:lnTo>
                  <a:lnTo>
                    <a:pt x="295046" y="233617"/>
                  </a:lnTo>
                  <a:lnTo>
                    <a:pt x="275500" y="187079"/>
                  </a:lnTo>
                  <a:lnTo>
                    <a:pt x="255954" y="141473"/>
                  </a:lnTo>
                  <a:lnTo>
                    <a:pt x="274569" y="94005"/>
                  </a:lnTo>
                  <a:lnTo>
                    <a:pt x="293184" y="47468"/>
                  </a:lnTo>
                  <a:lnTo>
                    <a:pt x="311799" y="0"/>
                  </a:lnTo>
                  <a:lnTo>
                    <a:pt x="283877" y="0"/>
                  </a:lnTo>
                  <a:lnTo>
                    <a:pt x="255954" y="0"/>
                  </a:lnTo>
                  <a:lnTo>
                    <a:pt x="242924" y="40022"/>
                  </a:lnTo>
                  <a:lnTo>
                    <a:pt x="229894" y="79113"/>
                  </a:lnTo>
                  <a:lnTo>
                    <a:pt x="215002" y="40022"/>
                  </a:lnTo>
                  <a:lnTo>
                    <a:pt x="200110" y="0"/>
                  </a:lnTo>
                  <a:lnTo>
                    <a:pt x="169395" y="0"/>
                  </a:lnTo>
                  <a:lnTo>
                    <a:pt x="137750" y="0"/>
                  </a:lnTo>
                  <a:lnTo>
                    <a:pt x="159157" y="47468"/>
                  </a:lnTo>
                  <a:lnTo>
                    <a:pt x="179633" y="94005"/>
                  </a:lnTo>
                  <a:lnTo>
                    <a:pt x="200110" y="141473"/>
                  </a:lnTo>
                  <a:lnTo>
                    <a:pt x="178703" y="188941"/>
                  </a:lnTo>
                  <a:lnTo>
                    <a:pt x="157295" y="236409"/>
                  </a:lnTo>
                  <a:lnTo>
                    <a:pt x="139611" y="189872"/>
                  </a:lnTo>
                  <a:lnTo>
                    <a:pt x="121927" y="142404"/>
                  </a:lnTo>
                  <a:lnTo>
                    <a:pt x="104243" y="94936"/>
                  </a:lnTo>
                  <a:lnTo>
                    <a:pt x="86559" y="47468"/>
                  </a:lnTo>
                  <a:lnTo>
                    <a:pt x="68875" y="0"/>
                  </a:lnTo>
                  <a:lnTo>
                    <a:pt x="34437" y="0"/>
                  </a:lnTo>
                  <a:lnTo>
                    <a:pt x="0" y="0"/>
                  </a:lnTo>
                </a:path>
                <a:path w="1099820" h="279400">
                  <a:moveTo>
                    <a:pt x="486779" y="279223"/>
                  </a:moveTo>
                  <a:lnTo>
                    <a:pt x="486779" y="1861"/>
                  </a:lnTo>
                  <a:lnTo>
                    <a:pt x="490502" y="1861"/>
                  </a:lnTo>
                  <a:lnTo>
                    <a:pt x="490502" y="279223"/>
                  </a:lnTo>
                  <a:lnTo>
                    <a:pt x="493295" y="279223"/>
                  </a:lnTo>
                  <a:lnTo>
                    <a:pt x="493295" y="1861"/>
                  </a:lnTo>
                  <a:lnTo>
                    <a:pt x="497018" y="1861"/>
                  </a:lnTo>
                  <a:lnTo>
                    <a:pt x="497018" y="279223"/>
                  </a:lnTo>
                  <a:lnTo>
                    <a:pt x="499810" y="279223"/>
                  </a:lnTo>
                  <a:lnTo>
                    <a:pt x="499810" y="1861"/>
                  </a:lnTo>
                  <a:lnTo>
                    <a:pt x="503533" y="1861"/>
                  </a:lnTo>
                  <a:lnTo>
                    <a:pt x="503533" y="279223"/>
                  </a:lnTo>
                  <a:lnTo>
                    <a:pt x="507256" y="279223"/>
                  </a:lnTo>
                  <a:lnTo>
                    <a:pt x="507256" y="1861"/>
                  </a:lnTo>
                  <a:lnTo>
                    <a:pt x="510048" y="1861"/>
                  </a:lnTo>
                  <a:lnTo>
                    <a:pt x="510048" y="279223"/>
                  </a:lnTo>
                  <a:lnTo>
                    <a:pt x="513771" y="279223"/>
                  </a:lnTo>
                  <a:lnTo>
                    <a:pt x="513771" y="1861"/>
                  </a:lnTo>
                  <a:lnTo>
                    <a:pt x="517494" y="1861"/>
                  </a:lnTo>
                  <a:lnTo>
                    <a:pt x="517494" y="279223"/>
                  </a:lnTo>
                  <a:lnTo>
                    <a:pt x="520286" y="279223"/>
                  </a:lnTo>
                  <a:lnTo>
                    <a:pt x="520286" y="1861"/>
                  </a:lnTo>
                  <a:lnTo>
                    <a:pt x="524009" y="1861"/>
                  </a:lnTo>
                  <a:lnTo>
                    <a:pt x="524009" y="279223"/>
                  </a:lnTo>
                  <a:lnTo>
                    <a:pt x="527732" y="279223"/>
                  </a:lnTo>
                  <a:lnTo>
                    <a:pt x="527732" y="1861"/>
                  </a:lnTo>
                  <a:lnTo>
                    <a:pt x="530524" y="1861"/>
                  </a:lnTo>
                  <a:lnTo>
                    <a:pt x="530524" y="279223"/>
                  </a:lnTo>
                  <a:lnTo>
                    <a:pt x="534247" y="279223"/>
                  </a:lnTo>
                  <a:lnTo>
                    <a:pt x="534247" y="1861"/>
                  </a:lnTo>
                  <a:lnTo>
                    <a:pt x="537040" y="1861"/>
                  </a:lnTo>
                  <a:lnTo>
                    <a:pt x="537040" y="279223"/>
                  </a:lnTo>
                  <a:lnTo>
                    <a:pt x="540763" y="279223"/>
                  </a:lnTo>
                  <a:lnTo>
                    <a:pt x="540763" y="1861"/>
                  </a:lnTo>
                  <a:lnTo>
                    <a:pt x="544486" y="1861"/>
                  </a:lnTo>
                  <a:lnTo>
                    <a:pt x="544486" y="279223"/>
                  </a:lnTo>
                  <a:lnTo>
                    <a:pt x="547278" y="279223"/>
                  </a:lnTo>
                  <a:lnTo>
                    <a:pt x="547278" y="1861"/>
                  </a:lnTo>
                  <a:lnTo>
                    <a:pt x="551001" y="1861"/>
                  </a:lnTo>
                  <a:lnTo>
                    <a:pt x="551001" y="279223"/>
                  </a:lnTo>
                </a:path>
                <a:path w="1099820" h="279400">
                  <a:moveTo>
                    <a:pt x="485849" y="0"/>
                  </a:moveTo>
                  <a:lnTo>
                    <a:pt x="485849" y="0"/>
                  </a:lnTo>
                  <a:lnTo>
                    <a:pt x="485849" y="279223"/>
                  </a:lnTo>
                  <a:lnTo>
                    <a:pt x="518425" y="279223"/>
                  </a:lnTo>
                  <a:lnTo>
                    <a:pt x="551001" y="279223"/>
                  </a:lnTo>
                  <a:lnTo>
                    <a:pt x="551001" y="232686"/>
                  </a:lnTo>
                  <a:lnTo>
                    <a:pt x="551001" y="186149"/>
                  </a:lnTo>
                  <a:lnTo>
                    <a:pt x="551001" y="139611"/>
                  </a:lnTo>
                  <a:lnTo>
                    <a:pt x="551001" y="93074"/>
                  </a:lnTo>
                  <a:lnTo>
                    <a:pt x="551001" y="46537"/>
                  </a:lnTo>
                  <a:lnTo>
                    <a:pt x="551001" y="0"/>
                  </a:lnTo>
                  <a:lnTo>
                    <a:pt x="518425" y="0"/>
                  </a:lnTo>
                  <a:lnTo>
                    <a:pt x="485849" y="0"/>
                  </a:lnTo>
                </a:path>
                <a:path w="1099820" h="279400">
                  <a:moveTo>
                    <a:pt x="604984" y="279223"/>
                  </a:moveTo>
                  <a:lnTo>
                    <a:pt x="604984" y="1861"/>
                  </a:lnTo>
                  <a:lnTo>
                    <a:pt x="607776" y="1861"/>
                  </a:lnTo>
                  <a:lnTo>
                    <a:pt x="607776" y="279223"/>
                  </a:lnTo>
                  <a:lnTo>
                    <a:pt x="611499" y="279223"/>
                  </a:lnTo>
                  <a:lnTo>
                    <a:pt x="611499" y="1861"/>
                  </a:lnTo>
                  <a:lnTo>
                    <a:pt x="615222" y="1861"/>
                  </a:lnTo>
                  <a:lnTo>
                    <a:pt x="615222" y="279223"/>
                  </a:lnTo>
                  <a:lnTo>
                    <a:pt x="618014" y="279223"/>
                  </a:lnTo>
                  <a:lnTo>
                    <a:pt x="618014" y="1861"/>
                  </a:lnTo>
                  <a:lnTo>
                    <a:pt x="621737" y="1861"/>
                  </a:lnTo>
                  <a:lnTo>
                    <a:pt x="621737" y="279223"/>
                  </a:lnTo>
                  <a:lnTo>
                    <a:pt x="625460" y="279223"/>
                  </a:lnTo>
                  <a:lnTo>
                    <a:pt x="625460" y="1861"/>
                  </a:lnTo>
                  <a:lnTo>
                    <a:pt x="628253" y="1861"/>
                  </a:lnTo>
                  <a:lnTo>
                    <a:pt x="628253" y="279223"/>
                  </a:lnTo>
                  <a:lnTo>
                    <a:pt x="631976" y="279223"/>
                  </a:lnTo>
                  <a:lnTo>
                    <a:pt x="631976" y="1861"/>
                  </a:lnTo>
                  <a:lnTo>
                    <a:pt x="634768" y="1861"/>
                  </a:lnTo>
                  <a:lnTo>
                    <a:pt x="634768" y="279223"/>
                  </a:lnTo>
                  <a:lnTo>
                    <a:pt x="638491" y="279223"/>
                  </a:lnTo>
                  <a:lnTo>
                    <a:pt x="638491" y="1861"/>
                  </a:lnTo>
                  <a:lnTo>
                    <a:pt x="642214" y="1861"/>
                  </a:lnTo>
                  <a:lnTo>
                    <a:pt x="642214" y="279223"/>
                  </a:lnTo>
                  <a:lnTo>
                    <a:pt x="645006" y="279223"/>
                  </a:lnTo>
                  <a:lnTo>
                    <a:pt x="645006" y="1861"/>
                  </a:lnTo>
                  <a:lnTo>
                    <a:pt x="648729" y="1861"/>
                  </a:lnTo>
                  <a:lnTo>
                    <a:pt x="648729" y="279223"/>
                  </a:lnTo>
                  <a:lnTo>
                    <a:pt x="652452" y="279223"/>
                  </a:lnTo>
                  <a:lnTo>
                    <a:pt x="652452" y="1861"/>
                  </a:lnTo>
                  <a:lnTo>
                    <a:pt x="655244" y="1861"/>
                  </a:lnTo>
                  <a:lnTo>
                    <a:pt x="655244" y="279223"/>
                  </a:lnTo>
                  <a:lnTo>
                    <a:pt x="658967" y="279223"/>
                  </a:lnTo>
                  <a:lnTo>
                    <a:pt x="658967" y="1861"/>
                  </a:lnTo>
                  <a:lnTo>
                    <a:pt x="662690" y="1861"/>
                  </a:lnTo>
                  <a:lnTo>
                    <a:pt x="662690" y="279223"/>
                  </a:lnTo>
                  <a:lnTo>
                    <a:pt x="665482" y="279223"/>
                  </a:lnTo>
                  <a:lnTo>
                    <a:pt x="665482" y="239201"/>
                  </a:lnTo>
                  <a:lnTo>
                    <a:pt x="669205" y="239201"/>
                  </a:lnTo>
                  <a:lnTo>
                    <a:pt x="669205" y="279223"/>
                  </a:lnTo>
                  <a:lnTo>
                    <a:pt x="671998" y="279223"/>
                  </a:lnTo>
                  <a:lnTo>
                    <a:pt x="671998" y="239201"/>
                  </a:lnTo>
                  <a:lnTo>
                    <a:pt x="675721" y="239201"/>
                  </a:lnTo>
                  <a:lnTo>
                    <a:pt x="675721" y="279223"/>
                  </a:lnTo>
                  <a:lnTo>
                    <a:pt x="679444" y="279223"/>
                  </a:lnTo>
                  <a:lnTo>
                    <a:pt x="679444" y="239201"/>
                  </a:lnTo>
                  <a:lnTo>
                    <a:pt x="682236" y="239201"/>
                  </a:lnTo>
                  <a:lnTo>
                    <a:pt x="682236" y="279223"/>
                  </a:lnTo>
                  <a:lnTo>
                    <a:pt x="685959" y="279223"/>
                  </a:lnTo>
                  <a:lnTo>
                    <a:pt x="685959" y="239201"/>
                  </a:lnTo>
                  <a:lnTo>
                    <a:pt x="689682" y="239201"/>
                  </a:lnTo>
                  <a:lnTo>
                    <a:pt x="689682" y="279223"/>
                  </a:lnTo>
                  <a:lnTo>
                    <a:pt x="692474" y="279223"/>
                  </a:lnTo>
                  <a:lnTo>
                    <a:pt x="692474" y="239201"/>
                  </a:lnTo>
                  <a:lnTo>
                    <a:pt x="696197" y="239201"/>
                  </a:lnTo>
                  <a:lnTo>
                    <a:pt x="696197" y="279223"/>
                  </a:lnTo>
                  <a:lnTo>
                    <a:pt x="699920" y="279223"/>
                  </a:lnTo>
                  <a:lnTo>
                    <a:pt x="699920" y="239201"/>
                  </a:lnTo>
                  <a:lnTo>
                    <a:pt x="702712" y="239201"/>
                  </a:lnTo>
                  <a:lnTo>
                    <a:pt x="702712" y="279223"/>
                  </a:lnTo>
                  <a:lnTo>
                    <a:pt x="706435" y="279223"/>
                  </a:lnTo>
                  <a:lnTo>
                    <a:pt x="706435" y="239201"/>
                  </a:lnTo>
                  <a:lnTo>
                    <a:pt x="709228" y="239201"/>
                  </a:lnTo>
                  <a:lnTo>
                    <a:pt x="709228" y="279223"/>
                  </a:lnTo>
                  <a:lnTo>
                    <a:pt x="712950" y="279223"/>
                  </a:lnTo>
                  <a:lnTo>
                    <a:pt x="712950" y="239201"/>
                  </a:lnTo>
                  <a:lnTo>
                    <a:pt x="716673" y="239201"/>
                  </a:lnTo>
                  <a:lnTo>
                    <a:pt x="716673" y="279223"/>
                  </a:lnTo>
                  <a:lnTo>
                    <a:pt x="719466" y="279223"/>
                  </a:lnTo>
                  <a:lnTo>
                    <a:pt x="719466" y="239201"/>
                  </a:lnTo>
                  <a:lnTo>
                    <a:pt x="723189" y="239201"/>
                  </a:lnTo>
                  <a:lnTo>
                    <a:pt x="723189" y="279223"/>
                  </a:lnTo>
                  <a:lnTo>
                    <a:pt x="726912" y="279223"/>
                  </a:lnTo>
                  <a:lnTo>
                    <a:pt x="726912" y="239201"/>
                  </a:lnTo>
                  <a:lnTo>
                    <a:pt x="729704" y="239201"/>
                  </a:lnTo>
                  <a:lnTo>
                    <a:pt x="729704" y="279223"/>
                  </a:lnTo>
                  <a:lnTo>
                    <a:pt x="733427" y="279223"/>
                  </a:lnTo>
                  <a:lnTo>
                    <a:pt x="733427" y="239201"/>
                  </a:lnTo>
                  <a:lnTo>
                    <a:pt x="737150" y="239201"/>
                  </a:lnTo>
                  <a:lnTo>
                    <a:pt x="737150" y="279223"/>
                  </a:lnTo>
                  <a:lnTo>
                    <a:pt x="739942" y="279223"/>
                  </a:lnTo>
                  <a:lnTo>
                    <a:pt x="739942" y="239201"/>
                  </a:lnTo>
                  <a:lnTo>
                    <a:pt x="743665" y="239201"/>
                  </a:lnTo>
                  <a:lnTo>
                    <a:pt x="743665" y="279223"/>
                  </a:lnTo>
                  <a:lnTo>
                    <a:pt x="746457" y="279223"/>
                  </a:lnTo>
                  <a:lnTo>
                    <a:pt x="746457" y="239201"/>
                  </a:lnTo>
                  <a:lnTo>
                    <a:pt x="750180" y="239201"/>
                  </a:lnTo>
                  <a:lnTo>
                    <a:pt x="750180" y="279223"/>
                  </a:lnTo>
                  <a:lnTo>
                    <a:pt x="753903" y="279223"/>
                  </a:lnTo>
                  <a:lnTo>
                    <a:pt x="753903" y="239201"/>
                  </a:lnTo>
                  <a:lnTo>
                    <a:pt x="756696" y="239201"/>
                  </a:lnTo>
                  <a:lnTo>
                    <a:pt x="756696" y="279223"/>
                  </a:lnTo>
                  <a:lnTo>
                    <a:pt x="760418" y="279223"/>
                  </a:lnTo>
                  <a:lnTo>
                    <a:pt x="760418" y="239201"/>
                  </a:lnTo>
                  <a:lnTo>
                    <a:pt x="764141" y="239201"/>
                  </a:lnTo>
                  <a:lnTo>
                    <a:pt x="764141" y="279223"/>
                  </a:lnTo>
                  <a:lnTo>
                    <a:pt x="766934" y="279223"/>
                  </a:lnTo>
                  <a:lnTo>
                    <a:pt x="766934" y="239201"/>
                  </a:lnTo>
                  <a:lnTo>
                    <a:pt x="770657" y="239201"/>
                  </a:lnTo>
                  <a:lnTo>
                    <a:pt x="770657" y="279223"/>
                  </a:lnTo>
                  <a:lnTo>
                    <a:pt x="774380" y="279223"/>
                  </a:lnTo>
                  <a:lnTo>
                    <a:pt x="774380" y="239201"/>
                  </a:lnTo>
                  <a:lnTo>
                    <a:pt x="777172" y="239201"/>
                  </a:lnTo>
                  <a:lnTo>
                    <a:pt x="777172" y="279223"/>
                  </a:lnTo>
                  <a:lnTo>
                    <a:pt x="780895" y="279223"/>
                  </a:lnTo>
                  <a:lnTo>
                    <a:pt x="780895" y="239201"/>
                  </a:lnTo>
                  <a:lnTo>
                    <a:pt x="783687" y="239201"/>
                  </a:lnTo>
                  <a:lnTo>
                    <a:pt x="783687" y="279223"/>
                  </a:lnTo>
                  <a:lnTo>
                    <a:pt x="787410" y="279223"/>
                  </a:lnTo>
                  <a:lnTo>
                    <a:pt x="787410" y="239201"/>
                  </a:lnTo>
                  <a:lnTo>
                    <a:pt x="791133" y="239201"/>
                  </a:lnTo>
                  <a:lnTo>
                    <a:pt x="791133" y="279223"/>
                  </a:lnTo>
                </a:path>
                <a:path w="1099820" h="279400">
                  <a:moveTo>
                    <a:pt x="603123" y="0"/>
                  </a:moveTo>
                  <a:lnTo>
                    <a:pt x="603123" y="0"/>
                  </a:lnTo>
                  <a:lnTo>
                    <a:pt x="603123" y="279223"/>
                  </a:lnTo>
                  <a:lnTo>
                    <a:pt x="650591" y="279223"/>
                  </a:lnTo>
                  <a:lnTo>
                    <a:pt x="698059" y="279223"/>
                  </a:lnTo>
                  <a:lnTo>
                    <a:pt x="745527" y="279223"/>
                  </a:lnTo>
                  <a:lnTo>
                    <a:pt x="792995" y="279223"/>
                  </a:lnTo>
                  <a:lnTo>
                    <a:pt x="792995" y="236409"/>
                  </a:lnTo>
                  <a:lnTo>
                    <a:pt x="751111" y="236409"/>
                  </a:lnTo>
                  <a:lnTo>
                    <a:pt x="708297" y="236409"/>
                  </a:lnTo>
                  <a:lnTo>
                    <a:pt x="665482" y="236409"/>
                  </a:lnTo>
                  <a:lnTo>
                    <a:pt x="665482" y="189872"/>
                  </a:lnTo>
                  <a:lnTo>
                    <a:pt x="665482" y="142404"/>
                  </a:lnTo>
                  <a:lnTo>
                    <a:pt x="665482" y="94936"/>
                  </a:lnTo>
                  <a:lnTo>
                    <a:pt x="665482" y="47468"/>
                  </a:lnTo>
                  <a:lnTo>
                    <a:pt x="665482" y="0"/>
                  </a:lnTo>
                  <a:lnTo>
                    <a:pt x="634768" y="0"/>
                  </a:lnTo>
                  <a:lnTo>
                    <a:pt x="603123" y="0"/>
                  </a:lnTo>
                </a:path>
                <a:path w="1099820" h="279400">
                  <a:moveTo>
                    <a:pt x="831155" y="279223"/>
                  </a:moveTo>
                  <a:lnTo>
                    <a:pt x="831155" y="1861"/>
                  </a:lnTo>
                  <a:lnTo>
                    <a:pt x="834878" y="1861"/>
                  </a:lnTo>
                  <a:lnTo>
                    <a:pt x="834878" y="279223"/>
                  </a:lnTo>
                  <a:lnTo>
                    <a:pt x="838601" y="279223"/>
                  </a:lnTo>
                  <a:lnTo>
                    <a:pt x="838601" y="1861"/>
                  </a:lnTo>
                  <a:lnTo>
                    <a:pt x="841393" y="1861"/>
                  </a:lnTo>
                  <a:lnTo>
                    <a:pt x="841393" y="279223"/>
                  </a:lnTo>
                  <a:lnTo>
                    <a:pt x="845116" y="279223"/>
                  </a:lnTo>
                  <a:lnTo>
                    <a:pt x="845116" y="1861"/>
                  </a:lnTo>
                  <a:lnTo>
                    <a:pt x="848839" y="1861"/>
                  </a:lnTo>
                  <a:lnTo>
                    <a:pt x="848839" y="279223"/>
                  </a:lnTo>
                  <a:lnTo>
                    <a:pt x="851632" y="279223"/>
                  </a:lnTo>
                  <a:lnTo>
                    <a:pt x="851632" y="1861"/>
                  </a:lnTo>
                  <a:lnTo>
                    <a:pt x="855355" y="1861"/>
                  </a:lnTo>
                  <a:lnTo>
                    <a:pt x="855355" y="279223"/>
                  </a:lnTo>
                  <a:lnTo>
                    <a:pt x="858147" y="279223"/>
                  </a:lnTo>
                  <a:lnTo>
                    <a:pt x="858147" y="1861"/>
                  </a:lnTo>
                  <a:lnTo>
                    <a:pt x="861870" y="1861"/>
                  </a:lnTo>
                  <a:lnTo>
                    <a:pt x="861870" y="279223"/>
                  </a:lnTo>
                  <a:lnTo>
                    <a:pt x="865593" y="279223"/>
                  </a:lnTo>
                  <a:lnTo>
                    <a:pt x="865593" y="1861"/>
                  </a:lnTo>
                  <a:lnTo>
                    <a:pt x="868385" y="1861"/>
                  </a:lnTo>
                  <a:lnTo>
                    <a:pt x="868385" y="279223"/>
                  </a:lnTo>
                  <a:lnTo>
                    <a:pt x="872108" y="279223"/>
                  </a:lnTo>
                  <a:lnTo>
                    <a:pt x="872108" y="1861"/>
                  </a:lnTo>
                  <a:lnTo>
                    <a:pt x="875831" y="1861"/>
                  </a:lnTo>
                  <a:lnTo>
                    <a:pt x="875831" y="279223"/>
                  </a:lnTo>
                  <a:lnTo>
                    <a:pt x="878623" y="279223"/>
                  </a:lnTo>
                  <a:lnTo>
                    <a:pt x="878623" y="1861"/>
                  </a:lnTo>
                  <a:lnTo>
                    <a:pt x="882346" y="1861"/>
                  </a:lnTo>
                  <a:lnTo>
                    <a:pt x="882346" y="279223"/>
                  </a:lnTo>
                  <a:lnTo>
                    <a:pt x="886069" y="279223"/>
                  </a:lnTo>
                  <a:lnTo>
                    <a:pt x="886069" y="1861"/>
                  </a:lnTo>
                  <a:lnTo>
                    <a:pt x="888861" y="1861"/>
                  </a:lnTo>
                  <a:lnTo>
                    <a:pt x="888861" y="279223"/>
                  </a:lnTo>
                  <a:lnTo>
                    <a:pt x="892584" y="279223"/>
                  </a:lnTo>
                  <a:lnTo>
                    <a:pt x="892584" y="235478"/>
                  </a:lnTo>
                  <a:lnTo>
                    <a:pt x="895377" y="235478"/>
                  </a:lnTo>
                  <a:lnTo>
                    <a:pt x="895377" y="279223"/>
                  </a:lnTo>
                  <a:lnTo>
                    <a:pt x="899100" y="279223"/>
                  </a:lnTo>
                  <a:lnTo>
                    <a:pt x="899100" y="235478"/>
                  </a:lnTo>
                  <a:lnTo>
                    <a:pt x="902823" y="235478"/>
                  </a:lnTo>
                  <a:lnTo>
                    <a:pt x="902823" y="279223"/>
                  </a:lnTo>
                  <a:lnTo>
                    <a:pt x="905615" y="279223"/>
                  </a:lnTo>
                  <a:lnTo>
                    <a:pt x="905615" y="235478"/>
                  </a:lnTo>
                  <a:lnTo>
                    <a:pt x="909338" y="235478"/>
                  </a:lnTo>
                  <a:lnTo>
                    <a:pt x="909338" y="279223"/>
                  </a:lnTo>
                  <a:lnTo>
                    <a:pt x="913061" y="279223"/>
                  </a:lnTo>
                  <a:lnTo>
                    <a:pt x="913061" y="235478"/>
                  </a:lnTo>
                  <a:lnTo>
                    <a:pt x="915853" y="235478"/>
                  </a:lnTo>
                  <a:lnTo>
                    <a:pt x="915853" y="279223"/>
                  </a:lnTo>
                  <a:lnTo>
                    <a:pt x="919576" y="279223"/>
                  </a:lnTo>
                  <a:lnTo>
                    <a:pt x="919576" y="235478"/>
                  </a:lnTo>
                  <a:lnTo>
                    <a:pt x="923299" y="235478"/>
                  </a:lnTo>
                  <a:lnTo>
                    <a:pt x="923299" y="279223"/>
                  </a:lnTo>
                  <a:lnTo>
                    <a:pt x="926091" y="279223"/>
                  </a:lnTo>
                  <a:lnTo>
                    <a:pt x="926091" y="235478"/>
                  </a:lnTo>
                  <a:lnTo>
                    <a:pt x="929814" y="235478"/>
                  </a:lnTo>
                  <a:lnTo>
                    <a:pt x="929814" y="279223"/>
                  </a:lnTo>
                  <a:lnTo>
                    <a:pt x="932606" y="279223"/>
                  </a:lnTo>
                  <a:lnTo>
                    <a:pt x="932606" y="235478"/>
                  </a:lnTo>
                  <a:lnTo>
                    <a:pt x="936329" y="235478"/>
                  </a:lnTo>
                  <a:lnTo>
                    <a:pt x="936329" y="279223"/>
                  </a:lnTo>
                  <a:lnTo>
                    <a:pt x="940052" y="279223"/>
                  </a:lnTo>
                  <a:lnTo>
                    <a:pt x="940052" y="235478"/>
                  </a:lnTo>
                  <a:lnTo>
                    <a:pt x="942845" y="235478"/>
                  </a:lnTo>
                  <a:lnTo>
                    <a:pt x="942845" y="279223"/>
                  </a:lnTo>
                  <a:lnTo>
                    <a:pt x="946568" y="279223"/>
                  </a:lnTo>
                  <a:lnTo>
                    <a:pt x="946568" y="235478"/>
                  </a:lnTo>
                  <a:lnTo>
                    <a:pt x="950291" y="235478"/>
                  </a:lnTo>
                  <a:lnTo>
                    <a:pt x="950291" y="279223"/>
                  </a:lnTo>
                  <a:lnTo>
                    <a:pt x="953083" y="279223"/>
                  </a:lnTo>
                  <a:lnTo>
                    <a:pt x="953083" y="235478"/>
                  </a:lnTo>
                  <a:lnTo>
                    <a:pt x="956806" y="235478"/>
                  </a:lnTo>
                  <a:lnTo>
                    <a:pt x="956806" y="279223"/>
                  </a:lnTo>
                  <a:lnTo>
                    <a:pt x="960529" y="279223"/>
                  </a:lnTo>
                  <a:lnTo>
                    <a:pt x="960529" y="235478"/>
                  </a:lnTo>
                  <a:lnTo>
                    <a:pt x="963321" y="235478"/>
                  </a:lnTo>
                  <a:lnTo>
                    <a:pt x="963321" y="279223"/>
                  </a:lnTo>
                  <a:lnTo>
                    <a:pt x="967044" y="279223"/>
                  </a:lnTo>
                  <a:lnTo>
                    <a:pt x="967044" y="235478"/>
                  </a:lnTo>
                  <a:lnTo>
                    <a:pt x="969836" y="231755"/>
                  </a:lnTo>
                  <a:lnTo>
                    <a:pt x="969836" y="276431"/>
                  </a:lnTo>
                  <a:lnTo>
                    <a:pt x="973559" y="276431"/>
                  </a:lnTo>
                  <a:lnTo>
                    <a:pt x="973559" y="231755"/>
                  </a:lnTo>
                  <a:lnTo>
                    <a:pt x="977282" y="231755"/>
                  </a:lnTo>
                  <a:lnTo>
                    <a:pt x="977282" y="276431"/>
                  </a:lnTo>
                  <a:lnTo>
                    <a:pt x="980074" y="276431"/>
                  </a:lnTo>
                  <a:lnTo>
                    <a:pt x="980074" y="231755"/>
                  </a:lnTo>
                  <a:lnTo>
                    <a:pt x="983797" y="228963"/>
                  </a:lnTo>
                  <a:lnTo>
                    <a:pt x="983797" y="276431"/>
                  </a:lnTo>
                  <a:lnTo>
                    <a:pt x="987520" y="276431"/>
                  </a:lnTo>
                  <a:lnTo>
                    <a:pt x="987520" y="228963"/>
                  </a:lnTo>
                  <a:lnTo>
                    <a:pt x="990313" y="225240"/>
                  </a:lnTo>
                  <a:lnTo>
                    <a:pt x="990313" y="276431"/>
                  </a:lnTo>
                  <a:lnTo>
                    <a:pt x="994036" y="276431"/>
                  </a:lnTo>
                  <a:lnTo>
                    <a:pt x="994036" y="225240"/>
                  </a:lnTo>
                  <a:lnTo>
                    <a:pt x="997759" y="222448"/>
                  </a:lnTo>
                  <a:lnTo>
                    <a:pt x="997759" y="276431"/>
                  </a:lnTo>
                  <a:lnTo>
                    <a:pt x="1000551" y="272708"/>
                  </a:lnTo>
                  <a:lnTo>
                    <a:pt x="1000551" y="218725"/>
                  </a:lnTo>
                  <a:lnTo>
                    <a:pt x="1004274" y="215002"/>
                  </a:lnTo>
                  <a:lnTo>
                    <a:pt x="1004274" y="272708"/>
                  </a:lnTo>
                  <a:lnTo>
                    <a:pt x="1007066" y="272708"/>
                  </a:lnTo>
                  <a:lnTo>
                    <a:pt x="1007066" y="212209"/>
                  </a:lnTo>
                  <a:lnTo>
                    <a:pt x="1010789" y="208486"/>
                  </a:lnTo>
                  <a:lnTo>
                    <a:pt x="1010789" y="272708"/>
                  </a:lnTo>
                  <a:lnTo>
                    <a:pt x="1014512" y="268985"/>
                  </a:lnTo>
                  <a:lnTo>
                    <a:pt x="1014512" y="204763"/>
                  </a:lnTo>
                  <a:lnTo>
                    <a:pt x="1017304" y="201971"/>
                  </a:lnTo>
                  <a:lnTo>
                    <a:pt x="1017304" y="268985"/>
                  </a:lnTo>
                  <a:lnTo>
                    <a:pt x="1021027" y="266193"/>
                  </a:lnTo>
                  <a:lnTo>
                    <a:pt x="1021027" y="198248"/>
                  </a:lnTo>
                  <a:lnTo>
                    <a:pt x="1024750" y="191733"/>
                  </a:lnTo>
                  <a:lnTo>
                    <a:pt x="1024750" y="266193"/>
                  </a:lnTo>
                  <a:lnTo>
                    <a:pt x="1027542" y="266193"/>
                  </a:lnTo>
                  <a:lnTo>
                    <a:pt x="1027542" y="185218"/>
                  </a:lnTo>
                </a:path>
                <a:path w="1099820" h="279400">
                  <a:moveTo>
                    <a:pt x="892584" y="45606"/>
                  </a:moveTo>
                  <a:lnTo>
                    <a:pt x="892584" y="1861"/>
                  </a:lnTo>
                  <a:lnTo>
                    <a:pt x="895377" y="1861"/>
                  </a:lnTo>
                  <a:lnTo>
                    <a:pt x="895377" y="45606"/>
                  </a:lnTo>
                  <a:lnTo>
                    <a:pt x="899100" y="45606"/>
                  </a:lnTo>
                  <a:lnTo>
                    <a:pt x="899100" y="1861"/>
                  </a:lnTo>
                  <a:lnTo>
                    <a:pt x="902823" y="1861"/>
                  </a:lnTo>
                  <a:lnTo>
                    <a:pt x="902823" y="45606"/>
                  </a:lnTo>
                  <a:lnTo>
                    <a:pt x="905615" y="45606"/>
                  </a:lnTo>
                  <a:lnTo>
                    <a:pt x="905615" y="1861"/>
                  </a:lnTo>
                  <a:lnTo>
                    <a:pt x="909338" y="1861"/>
                  </a:lnTo>
                  <a:lnTo>
                    <a:pt x="909338" y="45606"/>
                  </a:lnTo>
                  <a:lnTo>
                    <a:pt x="913061" y="45606"/>
                  </a:lnTo>
                  <a:lnTo>
                    <a:pt x="913061" y="1861"/>
                  </a:lnTo>
                  <a:lnTo>
                    <a:pt x="915853" y="1861"/>
                  </a:lnTo>
                  <a:lnTo>
                    <a:pt x="915853" y="45606"/>
                  </a:lnTo>
                  <a:lnTo>
                    <a:pt x="919576" y="45606"/>
                  </a:lnTo>
                  <a:lnTo>
                    <a:pt x="919576" y="1861"/>
                  </a:lnTo>
                  <a:lnTo>
                    <a:pt x="923299" y="1861"/>
                  </a:lnTo>
                  <a:lnTo>
                    <a:pt x="923299" y="45606"/>
                  </a:lnTo>
                  <a:lnTo>
                    <a:pt x="926091" y="45606"/>
                  </a:lnTo>
                  <a:lnTo>
                    <a:pt x="926091" y="1861"/>
                  </a:lnTo>
                  <a:lnTo>
                    <a:pt x="929814" y="1861"/>
                  </a:lnTo>
                  <a:lnTo>
                    <a:pt x="929814" y="45606"/>
                  </a:lnTo>
                  <a:lnTo>
                    <a:pt x="932606" y="45606"/>
                  </a:lnTo>
                  <a:lnTo>
                    <a:pt x="932606" y="1861"/>
                  </a:lnTo>
                  <a:lnTo>
                    <a:pt x="936329" y="1861"/>
                  </a:lnTo>
                  <a:lnTo>
                    <a:pt x="936329" y="45606"/>
                  </a:lnTo>
                  <a:lnTo>
                    <a:pt x="940052" y="45606"/>
                  </a:lnTo>
                  <a:lnTo>
                    <a:pt x="940052" y="1861"/>
                  </a:lnTo>
                  <a:lnTo>
                    <a:pt x="942845" y="1861"/>
                  </a:lnTo>
                  <a:lnTo>
                    <a:pt x="942845" y="45606"/>
                  </a:lnTo>
                  <a:lnTo>
                    <a:pt x="946568" y="45606"/>
                  </a:lnTo>
                  <a:lnTo>
                    <a:pt x="946568" y="1861"/>
                  </a:lnTo>
                  <a:lnTo>
                    <a:pt x="950291" y="1861"/>
                  </a:lnTo>
                  <a:lnTo>
                    <a:pt x="950291" y="45606"/>
                  </a:lnTo>
                  <a:lnTo>
                    <a:pt x="953083" y="45606"/>
                  </a:lnTo>
                  <a:lnTo>
                    <a:pt x="953083" y="1861"/>
                  </a:lnTo>
                  <a:lnTo>
                    <a:pt x="956806" y="1861"/>
                  </a:lnTo>
                  <a:lnTo>
                    <a:pt x="956806" y="45606"/>
                  </a:lnTo>
                  <a:lnTo>
                    <a:pt x="960529" y="45606"/>
                  </a:lnTo>
                  <a:lnTo>
                    <a:pt x="960529" y="1861"/>
                  </a:lnTo>
                  <a:lnTo>
                    <a:pt x="963321" y="1861"/>
                  </a:lnTo>
                  <a:lnTo>
                    <a:pt x="963321" y="45606"/>
                  </a:lnTo>
                  <a:lnTo>
                    <a:pt x="967044" y="45606"/>
                  </a:lnTo>
                  <a:lnTo>
                    <a:pt x="967044" y="1861"/>
                  </a:lnTo>
                  <a:lnTo>
                    <a:pt x="969836" y="1861"/>
                  </a:lnTo>
                  <a:lnTo>
                    <a:pt x="969836" y="45606"/>
                  </a:lnTo>
                  <a:lnTo>
                    <a:pt x="973559" y="45606"/>
                  </a:lnTo>
                  <a:lnTo>
                    <a:pt x="973559" y="1861"/>
                  </a:lnTo>
                  <a:lnTo>
                    <a:pt x="977282" y="1861"/>
                  </a:lnTo>
                  <a:lnTo>
                    <a:pt x="977282" y="45606"/>
                  </a:lnTo>
                  <a:lnTo>
                    <a:pt x="980074" y="49329"/>
                  </a:lnTo>
                  <a:lnTo>
                    <a:pt x="980074" y="1861"/>
                  </a:lnTo>
                  <a:lnTo>
                    <a:pt x="983797" y="1861"/>
                  </a:lnTo>
                  <a:lnTo>
                    <a:pt x="983797" y="49329"/>
                  </a:lnTo>
                  <a:lnTo>
                    <a:pt x="987520" y="49329"/>
                  </a:lnTo>
                  <a:lnTo>
                    <a:pt x="987520" y="1861"/>
                  </a:lnTo>
                  <a:lnTo>
                    <a:pt x="990313" y="1861"/>
                  </a:lnTo>
                  <a:lnTo>
                    <a:pt x="990313" y="49329"/>
                  </a:lnTo>
                  <a:lnTo>
                    <a:pt x="994036" y="53052"/>
                  </a:lnTo>
                  <a:lnTo>
                    <a:pt x="994036" y="1861"/>
                  </a:lnTo>
                  <a:lnTo>
                    <a:pt x="997759" y="5584"/>
                  </a:lnTo>
                  <a:lnTo>
                    <a:pt x="997759" y="53052"/>
                  </a:lnTo>
                  <a:lnTo>
                    <a:pt x="1000551" y="55844"/>
                  </a:lnTo>
                  <a:lnTo>
                    <a:pt x="1000551" y="5584"/>
                  </a:lnTo>
                  <a:lnTo>
                    <a:pt x="1004274" y="5584"/>
                  </a:lnTo>
                  <a:lnTo>
                    <a:pt x="1004274" y="59567"/>
                  </a:lnTo>
                  <a:lnTo>
                    <a:pt x="1007066" y="59567"/>
                  </a:lnTo>
                  <a:lnTo>
                    <a:pt x="1007066" y="5584"/>
                  </a:lnTo>
                  <a:lnTo>
                    <a:pt x="1010789" y="5584"/>
                  </a:lnTo>
                  <a:lnTo>
                    <a:pt x="1010789" y="63290"/>
                  </a:lnTo>
                  <a:lnTo>
                    <a:pt x="1014512" y="66082"/>
                  </a:lnTo>
                  <a:lnTo>
                    <a:pt x="1014512" y="8376"/>
                  </a:lnTo>
                  <a:lnTo>
                    <a:pt x="1017304" y="8376"/>
                  </a:lnTo>
                  <a:lnTo>
                    <a:pt x="1017304" y="69805"/>
                  </a:lnTo>
                  <a:lnTo>
                    <a:pt x="1021027" y="76321"/>
                  </a:lnTo>
                  <a:lnTo>
                    <a:pt x="1021027" y="8376"/>
                  </a:lnTo>
                  <a:lnTo>
                    <a:pt x="1024750" y="12099"/>
                  </a:lnTo>
                  <a:lnTo>
                    <a:pt x="1024750" y="80044"/>
                  </a:lnTo>
                  <a:lnTo>
                    <a:pt x="1027542" y="86559"/>
                  </a:lnTo>
                  <a:lnTo>
                    <a:pt x="1027542" y="12099"/>
                  </a:lnTo>
                  <a:lnTo>
                    <a:pt x="1031265" y="12099"/>
                  </a:lnTo>
                  <a:lnTo>
                    <a:pt x="1031265" y="93074"/>
                  </a:lnTo>
                  <a:lnTo>
                    <a:pt x="1034988" y="103312"/>
                  </a:lnTo>
                  <a:lnTo>
                    <a:pt x="1034988" y="15822"/>
                  </a:lnTo>
                  <a:lnTo>
                    <a:pt x="1037781" y="15822"/>
                  </a:lnTo>
                  <a:lnTo>
                    <a:pt x="1037781" y="259677"/>
                  </a:lnTo>
                  <a:lnTo>
                    <a:pt x="1041504" y="255954"/>
                  </a:lnTo>
                  <a:lnTo>
                    <a:pt x="1041504" y="18614"/>
                  </a:lnTo>
                  <a:lnTo>
                    <a:pt x="1044296" y="22337"/>
                  </a:lnTo>
                  <a:lnTo>
                    <a:pt x="1044296" y="252232"/>
                  </a:lnTo>
                  <a:lnTo>
                    <a:pt x="1048019" y="252232"/>
                  </a:lnTo>
                  <a:lnTo>
                    <a:pt x="1048019" y="22337"/>
                  </a:lnTo>
                  <a:lnTo>
                    <a:pt x="1051742" y="26060"/>
                  </a:lnTo>
                  <a:lnTo>
                    <a:pt x="1051742" y="249439"/>
                  </a:lnTo>
                  <a:lnTo>
                    <a:pt x="1054534" y="245716"/>
                  </a:lnTo>
                  <a:lnTo>
                    <a:pt x="1054534" y="28853"/>
                  </a:lnTo>
                  <a:lnTo>
                    <a:pt x="1058257" y="32576"/>
                  </a:lnTo>
                  <a:lnTo>
                    <a:pt x="1058257" y="241993"/>
                  </a:lnTo>
                  <a:lnTo>
                    <a:pt x="1061980" y="239201"/>
                  </a:lnTo>
                  <a:lnTo>
                    <a:pt x="1061980" y="36299"/>
                  </a:lnTo>
                  <a:lnTo>
                    <a:pt x="1064772" y="39091"/>
                  </a:lnTo>
                  <a:lnTo>
                    <a:pt x="1064772" y="231755"/>
                  </a:lnTo>
                  <a:lnTo>
                    <a:pt x="1068495" y="228963"/>
                  </a:lnTo>
                  <a:lnTo>
                    <a:pt x="1068495" y="42814"/>
                  </a:lnTo>
                  <a:lnTo>
                    <a:pt x="1072218" y="45606"/>
                  </a:lnTo>
                  <a:lnTo>
                    <a:pt x="1072218" y="225240"/>
                  </a:lnTo>
                  <a:lnTo>
                    <a:pt x="1075010" y="218725"/>
                  </a:lnTo>
                  <a:lnTo>
                    <a:pt x="1075010" y="53052"/>
                  </a:lnTo>
                  <a:lnTo>
                    <a:pt x="1078733" y="55844"/>
                  </a:lnTo>
                  <a:lnTo>
                    <a:pt x="1078733" y="215002"/>
                  </a:lnTo>
                  <a:lnTo>
                    <a:pt x="1081526" y="208486"/>
                  </a:lnTo>
                  <a:lnTo>
                    <a:pt x="1081526" y="63290"/>
                  </a:lnTo>
                  <a:lnTo>
                    <a:pt x="1085249" y="69805"/>
                  </a:lnTo>
                  <a:lnTo>
                    <a:pt x="1085249" y="201971"/>
                  </a:lnTo>
                  <a:lnTo>
                    <a:pt x="1088972" y="194525"/>
                  </a:lnTo>
                  <a:lnTo>
                    <a:pt x="1088972" y="76321"/>
                  </a:lnTo>
                  <a:lnTo>
                    <a:pt x="1091764" y="82836"/>
                  </a:lnTo>
                  <a:lnTo>
                    <a:pt x="1091764" y="185218"/>
                  </a:lnTo>
                  <a:lnTo>
                    <a:pt x="1095487" y="171257"/>
                  </a:lnTo>
                  <a:lnTo>
                    <a:pt x="1095487" y="96797"/>
                  </a:lnTo>
                  <a:lnTo>
                    <a:pt x="1099210" y="117273"/>
                  </a:lnTo>
                  <a:lnTo>
                    <a:pt x="1099210" y="150780"/>
                  </a:lnTo>
                </a:path>
                <a:path w="1099820" h="279400">
                  <a:moveTo>
                    <a:pt x="1031265" y="262470"/>
                  </a:moveTo>
                  <a:lnTo>
                    <a:pt x="1031265" y="174980"/>
                  </a:lnTo>
                  <a:lnTo>
                    <a:pt x="1034988" y="164741"/>
                  </a:lnTo>
                  <a:lnTo>
                    <a:pt x="1034988" y="259677"/>
                  </a:lnTo>
                </a:path>
                <a:path w="1099820" h="279400">
                  <a:moveTo>
                    <a:pt x="830224" y="0"/>
                  </a:moveTo>
                  <a:lnTo>
                    <a:pt x="830224" y="0"/>
                  </a:lnTo>
                  <a:lnTo>
                    <a:pt x="830224" y="279223"/>
                  </a:lnTo>
                  <a:lnTo>
                    <a:pt x="876762" y="279223"/>
                  </a:lnTo>
                  <a:lnTo>
                    <a:pt x="922368" y="279223"/>
                  </a:lnTo>
                  <a:lnTo>
                    <a:pt x="967975" y="279223"/>
                  </a:lnTo>
                </a:path>
              </a:pathLst>
            </a:custGeom>
            <a:ln w="5584">
              <a:solidFill>
                <a:srgbClr val="000000"/>
              </a:solidFill>
            </a:ln>
          </p:spPr>
          <p:txBody>
            <a:bodyPr wrap="square" lIns="0" tIns="0" rIns="0" bIns="0" rtlCol="0"/>
            <a:lstStyle/>
            <a:p>
              <a:endParaRPr sz="921"/>
            </a:p>
          </p:txBody>
        </p:sp>
        <p:pic>
          <p:nvPicPr>
            <p:cNvPr id="518" name="object 518"/>
            <p:cNvPicPr/>
            <p:nvPr/>
          </p:nvPicPr>
          <p:blipFill>
            <a:blip r:embed="rId306" cstate="print"/>
            <a:stretch>
              <a:fillRect/>
            </a:stretch>
          </p:blipFill>
          <p:spPr>
            <a:xfrm>
              <a:off x="11537519" y="5543520"/>
              <a:ext cx="272707" cy="285736"/>
            </a:xfrm>
            <a:prstGeom prst="rect">
              <a:avLst/>
            </a:prstGeom>
          </p:spPr>
        </p:pic>
        <p:sp>
          <p:nvSpPr>
            <p:cNvPr id="519" name="object 519"/>
            <p:cNvSpPr/>
            <p:nvPr/>
          </p:nvSpPr>
          <p:spPr>
            <a:xfrm>
              <a:off x="11841874" y="5547242"/>
              <a:ext cx="784860" cy="279400"/>
            </a:xfrm>
            <a:custGeom>
              <a:avLst/>
              <a:gdLst/>
              <a:ahLst/>
              <a:cxnLst/>
              <a:rect l="l" t="t" r="r" b="b"/>
              <a:pathLst>
                <a:path w="784859" h="279400">
                  <a:moveTo>
                    <a:pt x="1861" y="279223"/>
                  </a:moveTo>
                  <a:lnTo>
                    <a:pt x="1861" y="1861"/>
                  </a:lnTo>
                  <a:lnTo>
                    <a:pt x="5584" y="1861"/>
                  </a:lnTo>
                  <a:lnTo>
                    <a:pt x="5584" y="279223"/>
                  </a:lnTo>
                  <a:lnTo>
                    <a:pt x="8376" y="279223"/>
                  </a:lnTo>
                  <a:lnTo>
                    <a:pt x="8376" y="1861"/>
                  </a:lnTo>
                  <a:lnTo>
                    <a:pt x="12099" y="1861"/>
                  </a:lnTo>
                  <a:lnTo>
                    <a:pt x="12099" y="279223"/>
                  </a:lnTo>
                  <a:lnTo>
                    <a:pt x="15822" y="279223"/>
                  </a:lnTo>
                  <a:lnTo>
                    <a:pt x="15822" y="1861"/>
                  </a:lnTo>
                  <a:lnTo>
                    <a:pt x="18614" y="1861"/>
                  </a:lnTo>
                  <a:lnTo>
                    <a:pt x="18614" y="279223"/>
                  </a:lnTo>
                  <a:lnTo>
                    <a:pt x="22337" y="279223"/>
                  </a:lnTo>
                  <a:lnTo>
                    <a:pt x="22337" y="1861"/>
                  </a:lnTo>
                  <a:lnTo>
                    <a:pt x="26060" y="1861"/>
                  </a:lnTo>
                  <a:lnTo>
                    <a:pt x="26060" y="279223"/>
                  </a:lnTo>
                  <a:lnTo>
                    <a:pt x="28853" y="279223"/>
                  </a:lnTo>
                  <a:lnTo>
                    <a:pt x="28853" y="1861"/>
                  </a:lnTo>
                  <a:lnTo>
                    <a:pt x="32576" y="1861"/>
                  </a:lnTo>
                  <a:lnTo>
                    <a:pt x="32576" y="279223"/>
                  </a:lnTo>
                  <a:lnTo>
                    <a:pt x="35368" y="279223"/>
                  </a:lnTo>
                  <a:lnTo>
                    <a:pt x="35368" y="1861"/>
                  </a:lnTo>
                  <a:lnTo>
                    <a:pt x="39091" y="1861"/>
                  </a:lnTo>
                  <a:lnTo>
                    <a:pt x="39091" y="279223"/>
                  </a:lnTo>
                  <a:lnTo>
                    <a:pt x="42814" y="279223"/>
                  </a:lnTo>
                  <a:lnTo>
                    <a:pt x="42814" y="1861"/>
                  </a:lnTo>
                  <a:lnTo>
                    <a:pt x="45606" y="1861"/>
                  </a:lnTo>
                  <a:lnTo>
                    <a:pt x="45606" y="279223"/>
                  </a:lnTo>
                  <a:lnTo>
                    <a:pt x="49329" y="279223"/>
                  </a:lnTo>
                  <a:lnTo>
                    <a:pt x="49329" y="1861"/>
                  </a:lnTo>
                  <a:lnTo>
                    <a:pt x="53052" y="1861"/>
                  </a:lnTo>
                  <a:lnTo>
                    <a:pt x="53052" y="279223"/>
                  </a:lnTo>
                  <a:lnTo>
                    <a:pt x="55844" y="279223"/>
                  </a:lnTo>
                  <a:lnTo>
                    <a:pt x="55844" y="1861"/>
                  </a:lnTo>
                  <a:lnTo>
                    <a:pt x="59567" y="1861"/>
                  </a:lnTo>
                  <a:lnTo>
                    <a:pt x="59567" y="279223"/>
                  </a:lnTo>
                  <a:lnTo>
                    <a:pt x="63290" y="279223"/>
                  </a:lnTo>
                  <a:lnTo>
                    <a:pt x="63290" y="239201"/>
                  </a:lnTo>
                  <a:lnTo>
                    <a:pt x="66082" y="239201"/>
                  </a:lnTo>
                  <a:lnTo>
                    <a:pt x="66082" y="279223"/>
                  </a:lnTo>
                  <a:lnTo>
                    <a:pt x="69805" y="279223"/>
                  </a:lnTo>
                  <a:lnTo>
                    <a:pt x="69805" y="239201"/>
                  </a:lnTo>
                  <a:lnTo>
                    <a:pt x="72598" y="239201"/>
                  </a:lnTo>
                  <a:lnTo>
                    <a:pt x="72598" y="279223"/>
                  </a:lnTo>
                  <a:lnTo>
                    <a:pt x="76321" y="279223"/>
                  </a:lnTo>
                  <a:lnTo>
                    <a:pt x="76321" y="239201"/>
                  </a:lnTo>
                  <a:lnTo>
                    <a:pt x="80044" y="239201"/>
                  </a:lnTo>
                  <a:lnTo>
                    <a:pt x="80044" y="279223"/>
                  </a:lnTo>
                  <a:lnTo>
                    <a:pt x="82836" y="279223"/>
                  </a:lnTo>
                  <a:lnTo>
                    <a:pt x="82836" y="239201"/>
                  </a:lnTo>
                  <a:lnTo>
                    <a:pt x="86559" y="239201"/>
                  </a:lnTo>
                  <a:lnTo>
                    <a:pt x="86559" y="279223"/>
                  </a:lnTo>
                  <a:lnTo>
                    <a:pt x="90282" y="279223"/>
                  </a:lnTo>
                  <a:lnTo>
                    <a:pt x="90282" y="239201"/>
                  </a:lnTo>
                  <a:lnTo>
                    <a:pt x="93074" y="239201"/>
                  </a:lnTo>
                  <a:lnTo>
                    <a:pt x="93074" y="279223"/>
                  </a:lnTo>
                  <a:lnTo>
                    <a:pt x="96797" y="279223"/>
                  </a:lnTo>
                  <a:lnTo>
                    <a:pt x="96797" y="239201"/>
                  </a:lnTo>
                  <a:lnTo>
                    <a:pt x="100520" y="239201"/>
                  </a:lnTo>
                  <a:lnTo>
                    <a:pt x="100520" y="279223"/>
                  </a:lnTo>
                  <a:lnTo>
                    <a:pt x="103312" y="279223"/>
                  </a:lnTo>
                  <a:lnTo>
                    <a:pt x="103312" y="239201"/>
                  </a:lnTo>
                  <a:lnTo>
                    <a:pt x="107035" y="239201"/>
                  </a:lnTo>
                  <a:lnTo>
                    <a:pt x="107035" y="279223"/>
                  </a:lnTo>
                  <a:lnTo>
                    <a:pt x="109827" y="279223"/>
                  </a:lnTo>
                  <a:lnTo>
                    <a:pt x="109827" y="239201"/>
                  </a:lnTo>
                  <a:lnTo>
                    <a:pt x="113550" y="239201"/>
                  </a:lnTo>
                  <a:lnTo>
                    <a:pt x="113550" y="279223"/>
                  </a:lnTo>
                  <a:lnTo>
                    <a:pt x="117273" y="279223"/>
                  </a:lnTo>
                  <a:lnTo>
                    <a:pt x="117273" y="239201"/>
                  </a:lnTo>
                  <a:lnTo>
                    <a:pt x="120066" y="239201"/>
                  </a:lnTo>
                  <a:lnTo>
                    <a:pt x="120066" y="279223"/>
                  </a:lnTo>
                  <a:lnTo>
                    <a:pt x="123789" y="279223"/>
                  </a:lnTo>
                  <a:lnTo>
                    <a:pt x="123789" y="239201"/>
                  </a:lnTo>
                  <a:lnTo>
                    <a:pt x="127512" y="239201"/>
                  </a:lnTo>
                  <a:lnTo>
                    <a:pt x="127512" y="279223"/>
                  </a:lnTo>
                  <a:lnTo>
                    <a:pt x="130304" y="279223"/>
                  </a:lnTo>
                  <a:lnTo>
                    <a:pt x="130304" y="239201"/>
                  </a:lnTo>
                  <a:lnTo>
                    <a:pt x="134027" y="239201"/>
                  </a:lnTo>
                  <a:lnTo>
                    <a:pt x="134027" y="279223"/>
                  </a:lnTo>
                  <a:lnTo>
                    <a:pt x="137750" y="279223"/>
                  </a:lnTo>
                  <a:lnTo>
                    <a:pt x="137750" y="239201"/>
                  </a:lnTo>
                  <a:lnTo>
                    <a:pt x="140542" y="239201"/>
                  </a:lnTo>
                  <a:lnTo>
                    <a:pt x="140542" y="279223"/>
                  </a:lnTo>
                  <a:lnTo>
                    <a:pt x="144265" y="279223"/>
                  </a:lnTo>
                  <a:lnTo>
                    <a:pt x="144265" y="239201"/>
                  </a:lnTo>
                  <a:lnTo>
                    <a:pt x="147057" y="239201"/>
                  </a:lnTo>
                  <a:lnTo>
                    <a:pt x="147057" y="279223"/>
                  </a:lnTo>
                  <a:lnTo>
                    <a:pt x="150780" y="279223"/>
                  </a:lnTo>
                  <a:lnTo>
                    <a:pt x="150780" y="239201"/>
                  </a:lnTo>
                  <a:lnTo>
                    <a:pt x="154503" y="239201"/>
                  </a:lnTo>
                  <a:lnTo>
                    <a:pt x="154503" y="279223"/>
                  </a:lnTo>
                  <a:lnTo>
                    <a:pt x="157295" y="279223"/>
                  </a:lnTo>
                  <a:lnTo>
                    <a:pt x="157295" y="239201"/>
                  </a:lnTo>
                  <a:lnTo>
                    <a:pt x="161018" y="239201"/>
                  </a:lnTo>
                  <a:lnTo>
                    <a:pt x="161018" y="279223"/>
                  </a:lnTo>
                  <a:lnTo>
                    <a:pt x="164741" y="279223"/>
                  </a:lnTo>
                  <a:lnTo>
                    <a:pt x="164741" y="239201"/>
                  </a:lnTo>
                  <a:lnTo>
                    <a:pt x="167534" y="239201"/>
                  </a:lnTo>
                  <a:lnTo>
                    <a:pt x="167534" y="279223"/>
                  </a:lnTo>
                  <a:lnTo>
                    <a:pt x="171257" y="279223"/>
                  </a:lnTo>
                  <a:lnTo>
                    <a:pt x="171257" y="239201"/>
                  </a:lnTo>
                  <a:lnTo>
                    <a:pt x="174980" y="239201"/>
                  </a:lnTo>
                  <a:lnTo>
                    <a:pt x="174980" y="279223"/>
                  </a:lnTo>
                  <a:lnTo>
                    <a:pt x="177772" y="279223"/>
                  </a:lnTo>
                  <a:lnTo>
                    <a:pt x="177772" y="239201"/>
                  </a:lnTo>
                  <a:lnTo>
                    <a:pt x="181495" y="239201"/>
                  </a:lnTo>
                  <a:lnTo>
                    <a:pt x="181495" y="279223"/>
                  </a:lnTo>
                  <a:lnTo>
                    <a:pt x="184287" y="279223"/>
                  </a:lnTo>
                  <a:lnTo>
                    <a:pt x="184287" y="239201"/>
                  </a:lnTo>
                  <a:lnTo>
                    <a:pt x="188010" y="239201"/>
                  </a:lnTo>
                  <a:lnTo>
                    <a:pt x="188010" y="279223"/>
                  </a:lnTo>
                </a:path>
                <a:path w="784859" h="279400">
                  <a:moveTo>
                    <a:pt x="0" y="0"/>
                  </a:moveTo>
                  <a:lnTo>
                    <a:pt x="0" y="0"/>
                  </a:lnTo>
                  <a:lnTo>
                    <a:pt x="0" y="279223"/>
                  </a:lnTo>
                  <a:lnTo>
                    <a:pt x="47468" y="279223"/>
                  </a:lnTo>
                  <a:lnTo>
                    <a:pt x="95866" y="279223"/>
                  </a:lnTo>
                  <a:lnTo>
                    <a:pt x="142404" y="279223"/>
                  </a:lnTo>
                  <a:lnTo>
                    <a:pt x="190802" y="279223"/>
                  </a:lnTo>
                  <a:lnTo>
                    <a:pt x="190802" y="236409"/>
                  </a:lnTo>
                  <a:lnTo>
                    <a:pt x="147988" y="236409"/>
                  </a:lnTo>
                  <a:lnTo>
                    <a:pt x="105174" y="236409"/>
                  </a:lnTo>
                  <a:lnTo>
                    <a:pt x="62359" y="236409"/>
                  </a:lnTo>
                  <a:lnTo>
                    <a:pt x="62359" y="189872"/>
                  </a:lnTo>
                  <a:lnTo>
                    <a:pt x="62359" y="142404"/>
                  </a:lnTo>
                  <a:lnTo>
                    <a:pt x="62359" y="94936"/>
                  </a:lnTo>
                  <a:lnTo>
                    <a:pt x="62359" y="47468"/>
                  </a:lnTo>
                  <a:lnTo>
                    <a:pt x="62359" y="0"/>
                  </a:lnTo>
                  <a:lnTo>
                    <a:pt x="31645" y="0"/>
                  </a:lnTo>
                  <a:lnTo>
                    <a:pt x="0" y="0"/>
                  </a:lnTo>
                </a:path>
                <a:path w="784859" h="279400">
                  <a:moveTo>
                    <a:pt x="225240" y="279223"/>
                  </a:moveTo>
                  <a:lnTo>
                    <a:pt x="225240" y="1861"/>
                  </a:lnTo>
                  <a:lnTo>
                    <a:pt x="228963" y="1861"/>
                  </a:lnTo>
                  <a:lnTo>
                    <a:pt x="228963" y="279223"/>
                  </a:lnTo>
                  <a:lnTo>
                    <a:pt x="231755" y="279223"/>
                  </a:lnTo>
                  <a:lnTo>
                    <a:pt x="231755" y="1861"/>
                  </a:lnTo>
                  <a:lnTo>
                    <a:pt x="235478" y="1861"/>
                  </a:lnTo>
                  <a:lnTo>
                    <a:pt x="235478" y="279223"/>
                  </a:lnTo>
                  <a:lnTo>
                    <a:pt x="239201" y="279223"/>
                  </a:lnTo>
                  <a:lnTo>
                    <a:pt x="239201" y="1861"/>
                  </a:lnTo>
                  <a:lnTo>
                    <a:pt x="241993" y="1861"/>
                  </a:lnTo>
                  <a:lnTo>
                    <a:pt x="241993" y="279223"/>
                  </a:lnTo>
                  <a:lnTo>
                    <a:pt x="245716" y="279223"/>
                  </a:lnTo>
                  <a:lnTo>
                    <a:pt x="245716" y="1861"/>
                  </a:lnTo>
                  <a:lnTo>
                    <a:pt x="249439" y="1861"/>
                  </a:lnTo>
                  <a:lnTo>
                    <a:pt x="249439" y="279223"/>
                  </a:lnTo>
                  <a:lnTo>
                    <a:pt x="252232" y="279223"/>
                  </a:lnTo>
                  <a:lnTo>
                    <a:pt x="252232" y="1861"/>
                  </a:lnTo>
                  <a:lnTo>
                    <a:pt x="255954" y="1861"/>
                  </a:lnTo>
                  <a:lnTo>
                    <a:pt x="255954" y="279223"/>
                  </a:lnTo>
                  <a:lnTo>
                    <a:pt x="258747" y="279223"/>
                  </a:lnTo>
                  <a:lnTo>
                    <a:pt x="258747" y="1861"/>
                  </a:lnTo>
                  <a:lnTo>
                    <a:pt x="262470" y="1861"/>
                  </a:lnTo>
                  <a:lnTo>
                    <a:pt x="262470" y="279223"/>
                  </a:lnTo>
                  <a:lnTo>
                    <a:pt x="266193" y="279223"/>
                  </a:lnTo>
                  <a:lnTo>
                    <a:pt x="266193" y="1861"/>
                  </a:lnTo>
                  <a:lnTo>
                    <a:pt x="268985" y="1861"/>
                  </a:lnTo>
                  <a:lnTo>
                    <a:pt x="268985" y="279223"/>
                  </a:lnTo>
                  <a:lnTo>
                    <a:pt x="272708" y="279223"/>
                  </a:lnTo>
                  <a:lnTo>
                    <a:pt x="272708" y="1861"/>
                  </a:lnTo>
                  <a:lnTo>
                    <a:pt x="276431" y="1861"/>
                  </a:lnTo>
                  <a:lnTo>
                    <a:pt x="276431" y="279223"/>
                  </a:lnTo>
                  <a:lnTo>
                    <a:pt x="279223" y="279223"/>
                  </a:lnTo>
                  <a:lnTo>
                    <a:pt x="279223" y="1861"/>
                  </a:lnTo>
                  <a:lnTo>
                    <a:pt x="282946" y="1861"/>
                  </a:lnTo>
                  <a:lnTo>
                    <a:pt x="282946" y="279223"/>
                  </a:lnTo>
                  <a:lnTo>
                    <a:pt x="286669" y="279223"/>
                  </a:lnTo>
                  <a:lnTo>
                    <a:pt x="286669" y="1861"/>
                  </a:lnTo>
                  <a:lnTo>
                    <a:pt x="289461" y="1861"/>
                  </a:lnTo>
                  <a:lnTo>
                    <a:pt x="289461" y="279223"/>
                  </a:lnTo>
                </a:path>
                <a:path w="784859" h="279400">
                  <a:moveTo>
                    <a:pt x="224309" y="0"/>
                  </a:moveTo>
                  <a:lnTo>
                    <a:pt x="224309" y="0"/>
                  </a:lnTo>
                  <a:lnTo>
                    <a:pt x="224309" y="279223"/>
                  </a:lnTo>
                  <a:lnTo>
                    <a:pt x="256885" y="279223"/>
                  </a:lnTo>
                  <a:lnTo>
                    <a:pt x="290392" y="279223"/>
                  </a:lnTo>
                  <a:lnTo>
                    <a:pt x="290392" y="232686"/>
                  </a:lnTo>
                  <a:lnTo>
                    <a:pt x="290392" y="186149"/>
                  </a:lnTo>
                  <a:lnTo>
                    <a:pt x="290392" y="139611"/>
                  </a:lnTo>
                  <a:lnTo>
                    <a:pt x="290392" y="93074"/>
                  </a:lnTo>
                  <a:lnTo>
                    <a:pt x="290392" y="46537"/>
                  </a:lnTo>
                  <a:lnTo>
                    <a:pt x="290392" y="0"/>
                  </a:lnTo>
                  <a:lnTo>
                    <a:pt x="257816" y="0"/>
                  </a:lnTo>
                  <a:lnTo>
                    <a:pt x="224309" y="0"/>
                  </a:lnTo>
                </a:path>
                <a:path w="784859" h="279400">
                  <a:moveTo>
                    <a:pt x="347168" y="279223"/>
                  </a:moveTo>
                  <a:lnTo>
                    <a:pt x="347168" y="1861"/>
                  </a:lnTo>
                  <a:lnTo>
                    <a:pt x="349960" y="1861"/>
                  </a:lnTo>
                  <a:lnTo>
                    <a:pt x="349960" y="279223"/>
                  </a:lnTo>
                  <a:lnTo>
                    <a:pt x="353683" y="279223"/>
                  </a:lnTo>
                  <a:lnTo>
                    <a:pt x="353683" y="1861"/>
                  </a:lnTo>
                  <a:lnTo>
                    <a:pt x="356475" y="1861"/>
                  </a:lnTo>
                  <a:lnTo>
                    <a:pt x="356475" y="279223"/>
                  </a:lnTo>
                  <a:lnTo>
                    <a:pt x="360198" y="279223"/>
                  </a:lnTo>
                  <a:lnTo>
                    <a:pt x="360198" y="1861"/>
                  </a:lnTo>
                  <a:lnTo>
                    <a:pt x="363921" y="1861"/>
                  </a:lnTo>
                  <a:lnTo>
                    <a:pt x="363921" y="279223"/>
                  </a:lnTo>
                  <a:lnTo>
                    <a:pt x="366713" y="279223"/>
                  </a:lnTo>
                  <a:lnTo>
                    <a:pt x="366713" y="1861"/>
                  </a:lnTo>
                  <a:lnTo>
                    <a:pt x="370436" y="1861"/>
                  </a:lnTo>
                  <a:lnTo>
                    <a:pt x="370436" y="279223"/>
                  </a:lnTo>
                  <a:lnTo>
                    <a:pt x="374159" y="279223"/>
                  </a:lnTo>
                  <a:lnTo>
                    <a:pt x="374159" y="1861"/>
                  </a:lnTo>
                  <a:lnTo>
                    <a:pt x="376951" y="1861"/>
                  </a:lnTo>
                  <a:lnTo>
                    <a:pt x="376951" y="279223"/>
                  </a:lnTo>
                  <a:lnTo>
                    <a:pt x="380674" y="279223"/>
                  </a:lnTo>
                  <a:lnTo>
                    <a:pt x="380674" y="1861"/>
                  </a:lnTo>
                  <a:lnTo>
                    <a:pt x="384397" y="1861"/>
                  </a:lnTo>
                  <a:lnTo>
                    <a:pt x="384397" y="279223"/>
                  </a:lnTo>
                  <a:lnTo>
                    <a:pt x="387190" y="279223"/>
                  </a:lnTo>
                  <a:lnTo>
                    <a:pt x="387190" y="1861"/>
                  </a:lnTo>
                  <a:lnTo>
                    <a:pt x="390913" y="1861"/>
                  </a:lnTo>
                  <a:lnTo>
                    <a:pt x="390913" y="279223"/>
                  </a:lnTo>
                  <a:lnTo>
                    <a:pt x="393705" y="279223"/>
                  </a:lnTo>
                  <a:lnTo>
                    <a:pt x="393705" y="1861"/>
                  </a:lnTo>
                  <a:lnTo>
                    <a:pt x="397428" y="1861"/>
                  </a:lnTo>
                  <a:lnTo>
                    <a:pt x="397428" y="279223"/>
                  </a:lnTo>
                  <a:lnTo>
                    <a:pt x="401151" y="279223"/>
                  </a:lnTo>
                  <a:lnTo>
                    <a:pt x="401151" y="1861"/>
                  </a:lnTo>
                  <a:lnTo>
                    <a:pt x="403943" y="1861"/>
                  </a:lnTo>
                  <a:lnTo>
                    <a:pt x="403943" y="279223"/>
                  </a:lnTo>
                  <a:lnTo>
                    <a:pt x="407666" y="279223"/>
                  </a:lnTo>
                  <a:lnTo>
                    <a:pt x="407666" y="1861"/>
                  </a:lnTo>
                  <a:lnTo>
                    <a:pt x="411389" y="1861"/>
                  </a:lnTo>
                  <a:lnTo>
                    <a:pt x="411389" y="45606"/>
                  </a:lnTo>
                  <a:lnTo>
                    <a:pt x="414181" y="45606"/>
                  </a:lnTo>
                  <a:lnTo>
                    <a:pt x="414181" y="1861"/>
                  </a:lnTo>
                  <a:lnTo>
                    <a:pt x="417904" y="1861"/>
                  </a:lnTo>
                  <a:lnTo>
                    <a:pt x="417904" y="45606"/>
                  </a:lnTo>
                  <a:lnTo>
                    <a:pt x="421627" y="45606"/>
                  </a:lnTo>
                  <a:lnTo>
                    <a:pt x="421627" y="1861"/>
                  </a:lnTo>
                  <a:lnTo>
                    <a:pt x="424419" y="1861"/>
                  </a:lnTo>
                  <a:lnTo>
                    <a:pt x="424419" y="45606"/>
                  </a:lnTo>
                  <a:lnTo>
                    <a:pt x="428142" y="45606"/>
                  </a:lnTo>
                  <a:lnTo>
                    <a:pt x="428142" y="1861"/>
                  </a:lnTo>
                  <a:lnTo>
                    <a:pt x="430935" y="1861"/>
                  </a:lnTo>
                  <a:lnTo>
                    <a:pt x="430935" y="45606"/>
                  </a:lnTo>
                  <a:lnTo>
                    <a:pt x="434658" y="45606"/>
                  </a:lnTo>
                  <a:lnTo>
                    <a:pt x="434658" y="1861"/>
                  </a:lnTo>
                  <a:lnTo>
                    <a:pt x="438381" y="1861"/>
                  </a:lnTo>
                  <a:lnTo>
                    <a:pt x="438381" y="45606"/>
                  </a:lnTo>
                  <a:lnTo>
                    <a:pt x="441173" y="45606"/>
                  </a:lnTo>
                  <a:lnTo>
                    <a:pt x="441173" y="1861"/>
                  </a:lnTo>
                  <a:lnTo>
                    <a:pt x="444896" y="1861"/>
                  </a:lnTo>
                  <a:lnTo>
                    <a:pt x="444896" y="45606"/>
                  </a:lnTo>
                  <a:lnTo>
                    <a:pt x="448619" y="45606"/>
                  </a:lnTo>
                  <a:lnTo>
                    <a:pt x="448619" y="1861"/>
                  </a:lnTo>
                  <a:lnTo>
                    <a:pt x="451411" y="1861"/>
                  </a:lnTo>
                  <a:lnTo>
                    <a:pt x="451411" y="45606"/>
                  </a:lnTo>
                  <a:lnTo>
                    <a:pt x="455134" y="45606"/>
                  </a:lnTo>
                  <a:lnTo>
                    <a:pt x="455134" y="1861"/>
                  </a:lnTo>
                  <a:lnTo>
                    <a:pt x="458857" y="1861"/>
                  </a:lnTo>
                  <a:lnTo>
                    <a:pt x="458857" y="45606"/>
                  </a:lnTo>
                  <a:lnTo>
                    <a:pt x="461649" y="45606"/>
                  </a:lnTo>
                  <a:lnTo>
                    <a:pt x="461649" y="1861"/>
                  </a:lnTo>
                  <a:lnTo>
                    <a:pt x="465372" y="1861"/>
                  </a:lnTo>
                  <a:lnTo>
                    <a:pt x="465372" y="45606"/>
                  </a:lnTo>
                  <a:lnTo>
                    <a:pt x="468164" y="45606"/>
                  </a:lnTo>
                  <a:lnTo>
                    <a:pt x="468164" y="1861"/>
                  </a:lnTo>
                  <a:lnTo>
                    <a:pt x="471887" y="1861"/>
                  </a:lnTo>
                  <a:lnTo>
                    <a:pt x="471887" y="45606"/>
                  </a:lnTo>
                  <a:lnTo>
                    <a:pt x="475610" y="45606"/>
                  </a:lnTo>
                  <a:lnTo>
                    <a:pt x="475610" y="1861"/>
                  </a:lnTo>
                  <a:lnTo>
                    <a:pt x="478403" y="1861"/>
                  </a:lnTo>
                  <a:lnTo>
                    <a:pt x="478403" y="45606"/>
                  </a:lnTo>
                  <a:lnTo>
                    <a:pt x="482126" y="45606"/>
                  </a:lnTo>
                  <a:lnTo>
                    <a:pt x="482126" y="1861"/>
                  </a:lnTo>
                  <a:lnTo>
                    <a:pt x="485849" y="1861"/>
                  </a:lnTo>
                  <a:lnTo>
                    <a:pt x="485849" y="45606"/>
                  </a:lnTo>
                  <a:lnTo>
                    <a:pt x="488641" y="45606"/>
                  </a:lnTo>
                  <a:lnTo>
                    <a:pt x="488641" y="1861"/>
                  </a:lnTo>
                  <a:lnTo>
                    <a:pt x="492364" y="1861"/>
                  </a:lnTo>
                  <a:lnTo>
                    <a:pt x="492364" y="45606"/>
                  </a:lnTo>
                  <a:lnTo>
                    <a:pt x="496087" y="45606"/>
                  </a:lnTo>
                  <a:lnTo>
                    <a:pt x="496087" y="1861"/>
                  </a:lnTo>
                  <a:lnTo>
                    <a:pt x="498879" y="1861"/>
                  </a:lnTo>
                  <a:lnTo>
                    <a:pt x="498879" y="45606"/>
                  </a:lnTo>
                  <a:lnTo>
                    <a:pt x="502602" y="45606"/>
                  </a:lnTo>
                  <a:lnTo>
                    <a:pt x="502602" y="1861"/>
                  </a:lnTo>
                  <a:lnTo>
                    <a:pt x="505394" y="1861"/>
                  </a:lnTo>
                  <a:lnTo>
                    <a:pt x="505394" y="45606"/>
                  </a:lnTo>
                  <a:lnTo>
                    <a:pt x="509117" y="45606"/>
                  </a:lnTo>
                  <a:lnTo>
                    <a:pt x="509117" y="1861"/>
                  </a:lnTo>
                  <a:lnTo>
                    <a:pt x="512840" y="1861"/>
                  </a:lnTo>
                  <a:lnTo>
                    <a:pt x="512840" y="45606"/>
                  </a:lnTo>
                  <a:lnTo>
                    <a:pt x="515632" y="45606"/>
                  </a:lnTo>
                  <a:lnTo>
                    <a:pt x="515632" y="1861"/>
                  </a:lnTo>
                  <a:lnTo>
                    <a:pt x="519355" y="1861"/>
                  </a:lnTo>
                  <a:lnTo>
                    <a:pt x="519355" y="45606"/>
                  </a:lnTo>
                  <a:lnTo>
                    <a:pt x="523078" y="45606"/>
                  </a:lnTo>
                  <a:lnTo>
                    <a:pt x="523078" y="1861"/>
                  </a:lnTo>
                  <a:lnTo>
                    <a:pt x="525871" y="1861"/>
                  </a:lnTo>
                  <a:lnTo>
                    <a:pt x="525871" y="45606"/>
                  </a:lnTo>
                  <a:lnTo>
                    <a:pt x="529594" y="45606"/>
                  </a:lnTo>
                  <a:lnTo>
                    <a:pt x="529594" y="1861"/>
                  </a:lnTo>
                  <a:lnTo>
                    <a:pt x="533317" y="1861"/>
                  </a:lnTo>
                  <a:lnTo>
                    <a:pt x="533317" y="45606"/>
                  </a:lnTo>
                </a:path>
                <a:path w="784859" h="279400">
                  <a:moveTo>
                    <a:pt x="411389" y="161018"/>
                  </a:moveTo>
                  <a:lnTo>
                    <a:pt x="411389" y="120066"/>
                  </a:lnTo>
                  <a:lnTo>
                    <a:pt x="414181" y="120066"/>
                  </a:lnTo>
                  <a:lnTo>
                    <a:pt x="414181" y="161018"/>
                  </a:lnTo>
                  <a:lnTo>
                    <a:pt x="417904" y="161018"/>
                  </a:lnTo>
                  <a:lnTo>
                    <a:pt x="417904" y="120066"/>
                  </a:lnTo>
                  <a:lnTo>
                    <a:pt x="421627" y="120066"/>
                  </a:lnTo>
                  <a:lnTo>
                    <a:pt x="421627" y="161018"/>
                  </a:lnTo>
                  <a:lnTo>
                    <a:pt x="424419" y="161018"/>
                  </a:lnTo>
                  <a:lnTo>
                    <a:pt x="424419" y="120066"/>
                  </a:lnTo>
                  <a:lnTo>
                    <a:pt x="428142" y="120066"/>
                  </a:lnTo>
                  <a:lnTo>
                    <a:pt x="428142" y="161018"/>
                  </a:lnTo>
                  <a:lnTo>
                    <a:pt x="430935" y="161018"/>
                  </a:lnTo>
                  <a:lnTo>
                    <a:pt x="430935" y="120066"/>
                  </a:lnTo>
                  <a:lnTo>
                    <a:pt x="434658" y="120066"/>
                  </a:lnTo>
                  <a:lnTo>
                    <a:pt x="434658" y="161018"/>
                  </a:lnTo>
                  <a:lnTo>
                    <a:pt x="438381" y="161018"/>
                  </a:lnTo>
                  <a:lnTo>
                    <a:pt x="438381" y="120066"/>
                  </a:lnTo>
                  <a:lnTo>
                    <a:pt x="441173" y="120066"/>
                  </a:lnTo>
                  <a:lnTo>
                    <a:pt x="441173" y="161018"/>
                  </a:lnTo>
                  <a:lnTo>
                    <a:pt x="444896" y="161018"/>
                  </a:lnTo>
                  <a:lnTo>
                    <a:pt x="444896" y="120066"/>
                  </a:lnTo>
                  <a:lnTo>
                    <a:pt x="448619" y="120066"/>
                  </a:lnTo>
                  <a:lnTo>
                    <a:pt x="448619" y="161018"/>
                  </a:lnTo>
                  <a:lnTo>
                    <a:pt x="451411" y="161018"/>
                  </a:lnTo>
                  <a:lnTo>
                    <a:pt x="451411" y="120066"/>
                  </a:lnTo>
                  <a:lnTo>
                    <a:pt x="455134" y="120066"/>
                  </a:lnTo>
                  <a:lnTo>
                    <a:pt x="455134" y="161018"/>
                  </a:lnTo>
                  <a:lnTo>
                    <a:pt x="458857" y="161018"/>
                  </a:lnTo>
                  <a:lnTo>
                    <a:pt x="458857" y="120066"/>
                  </a:lnTo>
                  <a:lnTo>
                    <a:pt x="461649" y="120066"/>
                  </a:lnTo>
                  <a:lnTo>
                    <a:pt x="461649" y="161018"/>
                  </a:lnTo>
                  <a:lnTo>
                    <a:pt x="465372" y="161018"/>
                  </a:lnTo>
                  <a:lnTo>
                    <a:pt x="465372" y="120066"/>
                  </a:lnTo>
                  <a:lnTo>
                    <a:pt x="468164" y="120066"/>
                  </a:lnTo>
                  <a:lnTo>
                    <a:pt x="468164" y="161018"/>
                  </a:lnTo>
                  <a:lnTo>
                    <a:pt x="471887" y="161018"/>
                  </a:lnTo>
                  <a:lnTo>
                    <a:pt x="471887" y="120066"/>
                  </a:lnTo>
                  <a:lnTo>
                    <a:pt x="475610" y="120066"/>
                  </a:lnTo>
                  <a:lnTo>
                    <a:pt x="475610" y="161018"/>
                  </a:lnTo>
                  <a:lnTo>
                    <a:pt x="478403" y="161018"/>
                  </a:lnTo>
                  <a:lnTo>
                    <a:pt x="478403" y="120066"/>
                  </a:lnTo>
                  <a:lnTo>
                    <a:pt x="482126" y="120066"/>
                  </a:lnTo>
                  <a:lnTo>
                    <a:pt x="482126" y="161018"/>
                  </a:lnTo>
                  <a:lnTo>
                    <a:pt x="485849" y="161018"/>
                  </a:lnTo>
                  <a:lnTo>
                    <a:pt x="485849" y="120066"/>
                  </a:lnTo>
                  <a:lnTo>
                    <a:pt x="488641" y="120066"/>
                  </a:lnTo>
                  <a:lnTo>
                    <a:pt x="488641" y="161018"/>
                  </a:lnTo>
                  <a:lnTo>
                    <a:pt x="492364" y="161018"/>
                  </a:lnTo>
                  <a:lnTo>
                    <a:pt x="492364" y="120066"/>
                  </a:lnTo>
                  <a:lnTo>
                    <a:pt x="496087" y="120066"/>
                  </a:lnTo>
                  <a:lnTo>
                    <a:pt x="496087" y="161018"/>
                  </a:lnTo>
                  <a:lnTo>
                    <a:pt x="498879" y="161018"/>
                  </a:lnTo>
                  <a:lnTo>
                    <a:pt x="498879" y="120066"/>
                  </a:lnTo>
                  <a:lnTo>
                    <a:pt x="502602" y="120066"/>
                  </a:lnTo>
                  <a:lnTo>
                    <a:pt x="502602" y="161018"/>
                  </a:lnTo>
                  <a:lnTo>
                    <a:pt x="505394" y="161018"/>
                  </a:lnTo>
                  <a:lnTo>
                    <a:pt x="505394" y="120066"/>
                  </a:lnTo>
                  <a:lnTo>
                    <a:pt x="509117" y="120066"/>
                  </a:lnTo>
                  <a:lnTo>
                    <a:pt x="509117" y="161018"/>
                  </a:lnTo>
                  <a:lnTo>
                    <a:pt x="512840" y="161018"/>
                  </a:lnTo>
                  <a:lnTo>
                    <a:pt x="512840" y="120066"/>
                  </a:lnTo>
                  <a:lnTo>
                    <a:pt x="515632" y="120066"/>
                  </a:lnTo>
                  <a:lnTo>
                    <a:pt x="515632" y="161018"/>
                  </a:lnTo>
                </a:path>
                <a:path w="784859" h="279400">
                  <a:moveTo>
                    <a:pt x="346237" y="0"/>
                  </a:moveTo>
                  <a:lnTo>
                    <a:pt x="346237" y="0"/>
                  </a:lnTo>
                  <a:lnTo>
                    <a:pt x="346237" y="279223"/>
                  </a:lnTo>
                  <a:lnTo>
                    <a:pt x="376951" y="279223"/>
                  </a:lnTo>
                  <a:lnTo>
                    <a:pt x="407666" y="279223"/>
                  </a:lnTo>
                  <a:lnTo>
                    <a:pt x="407666" y="240132"/>
                  </a:lnTo>
                  <a:lnTo>
                    <a:pt x="407666" y="201041"/>
                  </a:lnTo>
                  <a:lnTo>
                    <a:pt x="407666" y="161949"/>
                  </a:lnTo>
                  <a:lnTo>
                    <a:pt x="444896" y="161949"/>
                  </a:lnTo>
                  <a:lnTo>
                    <a:pt x="482126" y="161949"/>
                  </a:lnTo>
                  <a:lnTo>
                    <a:pt x="519355" y="161949"/>
                  </a:lnTo>
                  <a:lnTo>
                    <a:pt x="519355" y="118204"/>
                  </a:lnTo>
                  <a:lnTo>
                    <a:pt x="482126" y="118204"/>
                  </a:lnTo>
                  <a:lnTo>
                    <a:pt x="444896" y="118204"/>
                  </a:lnTo>
                  <a:lnTo>
                    <a:pt x="407666" y="118204"/>
                  </a:lnTo>
                  <a:lnTo>
                    <a:pt x="407666" y="82836"/>
                  </a:lnTo>
                  <a:lnTo>
                    <a:pt x="407666" y="46537"/>
                  </a:lnTo>
                  <a:lnTo>
                    <a:pt x="450480" y="46537"/>
                  </a:lnTo>
                  <a:lnTo>
                    <a:pt x="493295" y="46537"/>
                  </a:lnTo>
                  <a:lnTo>
                    <a:pt x="536109" y="46537"/>
                  </a:lnTo>
                  <a:lnTo>
                    <a:pt x="536109" y="0"/>
                  </a:lnTo>
                  <a:lnTo>
                    <a:pt x="488641" y="0"/>
                  </a:lnTo>
                  <a:lnTo>
                    <a:pt x="441173" y="0"/>
                  </a:lnTo>
                  <a:lnTo>
                    <a:pt x="393705" y="0"/>
                  </a:lnTo>
                  <a:lnTo>
                    <a:pt x="346237" y="0"/>
                  </a:lnTo>
                </a:path>
                <a:path w="784859" h="279400">
                  <a:moveTo>
                    <a:pt x="586369" y="279223"/>
                  </a:moveTo>
                  <a:lnTo>
                    <a:pt x="586369" y="1861"/>
                  </a:lnTo>
                  <a:lnTo>
                    <a:pt x="589161" y="1861"/>
                  </a:lnTo>
                  <a:lnTo>
                    <a:pt x="589161" y="279223"/>
                  </a:lnTo>
                  <a:lnTo>
                    <a:pt x="592884" y="279223"/>
                  </a:lnTo>
                  <a:lnTo>
                    <a:pt x="592884" y="1861"/>
                  </a:lnTo>
                  <a:lnTo>
                    <a:pt x="596607" y="1861"/>
                  </a:lnTo>
                  <a:lnTo>
                    <a:pt x="596607" y="279223"/>
                  </a:lnTo>
                  <a:lnTo>
                    <a:pt x="599400" y="279223"/>
                  </a:lnTo>
                  <a:lnTo>
                    <a:pt x="599400" y="1861"/>
                  </a:lnTo>
                  <a:lnTo>
                    <a:pt x="603123" y="1861"/>
                  </a:lnTo>
                  <a:lnTo>
                    <a:pt x="603123" y="279223"/>
                  </a:lnTo>
                  <a:lnTo>
                    <a:pt x="606846" y="279223"/>
                  </a:lnTo>
                  <a:lnTo>
                    <a:pt x="606846" y="1861"/>
                  </a:lnTo>
                  <a:lnTo>
                    <a:pt x="609638" y="1861"/>
                  </a:lnTo>
                  <a:lnTo>
                    <a:pt x="609638" y="279223"/>
                  </a:lnTo>
                  <a:lnTo>
                    <a:pt x="613361" y="279223"/>
                  </a:lnTo>
                  <a:lnTo>
                    <a:pt x="613361" y="1861"/>
                  </a:lnTo>
                  <a:lnTo>
                    <a:pt x="617084" y="1861"/>
                  </a:lnTo>
                  <a:lnTo>
                    <a:pt x="617084" y="279223"/>
                  </a:lnTo>
                  <a:lnTo>
                    <a:pt x="619876" y="279223"/>
                  </a:lnTo>
                  <a:lnTo>
                    <a:pt x="619876" y="1861"/>
                  </a:lnTo>
                  <a:lnTo>
                    <a:pt x="623599" y="1861"/>
                  </a:lnTo>
                  <a:lnTo>
                    <a:pt x="623599" y="279223"/>
                  </a:lnTo>
                  <a:lnTo>
                    <a:pt x="626391" y="279223"/>
                  </a:lnTo>
                  <a:lnTo>
                    <a:pt x="626391" y="1861"/>
                  </a:lnTo>
                  <a:lnTo>
                    <a:pt x="630114" y="1861"/>
                  </a:lnTo>
                  <a:lnTo>
                    <a:pt x="630114" y="279223"/>
                  </a:lnTo>
                  <a:lnTo>
                    <a:pt x="633837" y="279223"/>
                  </a:lnTo>
                  <a:lnTo>
                    <a:pt x="633837" y="1861"/>
                  </a:lnTo>
                  <a:lnTo>
                    <a:pt x="636629" y="1861"/>
                  </a:lnTo>
                  <a:lnTo>
                    <a:pt x="636629" y="279223"/>
                  </a:lnTo>
                  <a:lnTo>
                    <a:pt x="640352" y="279223"/>
                  </a:lnTo>
                  <a:lnTo>
                    <a:pt x="640352" y="1861"/>
                  </a:lnTo>
                  <a:lnTo>
                    <a:pt x="644075" y="1861"/>
                  </a:lnTo>
                  <a:lnTo>
                    <a:pt x="644075" y="279223"/>
                  </a:lnTo>
                  <a:lnTo>
                    <a:pt x="646868" y="279223"/>
                  </a:lnTo>
                  <a:lnTo>
                    <a:pt x="646868" y="1861"/>
                  </a:lnTo>
                  <a:lnTo>
                    <a:pt x="650591" y="1861"/>
                  </a:lnTo>
                  <a:lnTo>
                    <a:pt x="650591" y="45606"/>
                  </a:lnTo>
                  <a:lnTo>
                    <a:pt x="654314" y="45606"/>
                  </a:lnTo>
                  <a:lnTo>
                    <a:pt x="654314" y="1861"/>
                  </a:lnTo>
                  <a:lnTo>
                    <a:pt x="657106" y="1861"/>
                  </a:lnTo>
                  <a:lnTo>
                    <a:pt x="657106" y="45606"/>
                  </a:lnTo>
                  <a:lnTo>
                    <a:pt x="660829" y="45606"/>
                  </a:lnTo>
                  <a:lnTo>
                    <a:pt x="660829" y="1861"/>
                  </a:lnTo>
                  <a:lnTo>
                    <a:pt x="663621" y="1861"/>
                  </a:lnTo>
                  <a:lnTo>
                    <a:pt x="663621" y="45606"/>
                  </a:lnTo>
                  <a:lnTo>
                    <a:pt x="667344" y="45606"/>
                  </a:lnTo>
                  <a:lnTo>
                    <a:pt x="667344" y="1861"/>
                  </a:lnTo>
                  <a:lnTo>
                    <a:pt x="671067" y="1861"/>
                  </a:lnTo>
                  <a:lnTo>
                    <a:pt x="671067" y="45606"/>
                  </a:lnTo>
                  <a:lnTo>
                    <a:pt x="673859" y="45606"/>
                  </a:lnTo>
                  <a:lnTo>
                    <a:pt x="673859" y="1861"/>
                  </a:lnTo>
                  <a:lnTo>
                    <a:pt x="677582" y="1861"/>
                  </a:lnTo>
                  <a:lnTo>
                    <a:pt x="677582" y="45606"/>
                  </a:lnTo>
                  <a:lnTo>
                    <a:pt x="681305" y="45606"/>
                  </a:lnTo>
                  <a:lnTo>
                    <a:pt x="681305" y="1861"/>
                  </a:lnTo>
                  <a:lnTo>
                    <a:pt x="684097" y="1861"/>
                  </a:lnTo>
                  <a:lnTo>
                    <a:pt x="684097" y="45606"/>
                  </a:lnTo>
                  <a:lnTo>
                    <a:pt x="687820" y="45606"/>
                  </a:lnTo>
                  <a:lnTo>
                    <a:pt x="687820" y="1861"/>
                  </a:lnTo>
                  <a:lnTo>
                    <a:pt x="691543" y="1861"/>
                  </a:lnTo>
                  <a:lnTo>
                    <a:pt x="691543" y="45606"/>
                  </a:lnTo>
                  <a:lnTo>
                    <a:pt x="694336" y="45606"/>
                  </a:lnTo>
                  <a:lnTo>
                    <a:pt x="694336" y="1861"/>
                  </a:lnTo>
                  <a:lnTo>
                    <a:pt x="698059" y="1861"/>
                  </a:lnTo>
                  <a:lnTo>
                    <a:pt x="698059" y="45606"/>
                  </a:lnTo>
                  <a:lnTo>
                    <a:pt x="700851" y="45606"/>
                  </a:lnTo>
                  <a:lnTo>
                    <a:pt x="700851" y="1861"/>
                  </a:lnTo>
                  <a:lnTo>
                    <a:pt x="704574" y="1861"/>
                  </a:lnTo>
                  <a:lnTo>
                    <a:pt x="704574" y="45606"/>
                  </a:lnTo>
                  <a:lnTo>
                    <a:pt x="708297" y="45606"/>
                  </a:lnTo>
                  <a:lnTo>
                    <a:pt x="708297" y="1861"/>
                  </a:lnTo>
                  <a:lnTo>
                    <a:pt x="711089" y="1861"/>
                  </a:lnTo>
                  <a:lnTo>
                    <a:pt x="711089" y="45606"/>
                  </a:lnTo>
                  <a:lnTo>
                    <a:pt x="714812" y="45606"/>
                  </a:lnTo>
                  <a:lnTo>
                    <a:pt x="714812" y="1861"/>
                  </a:lnTo>
                  <a:lnTo>
                    <a:pt x="718535" y="1861"/>
                  </a:lnTo>
                  <a:lnTo>
                    <a:pt x="718535" y="45606"/>
                  </a:lnTo>
                  <a:lnTo>
                    <a:pt x="721327" y="45606"/>
                  </a:lnTo>
                  <a:lnTo>
                    <a:pt x="721327" y="1861"/>
                  </a:lnTo>
                  <a:lnTo>
                    <a:pt x="725050" y="1861"/>
                  </a:lnTo>
                  <a:lnTo>
                    <a:pt x="725050" y="45606"/>
                  </a:lnTo>
                  <a:lnTo>
                    <a:pt x="728773" y="45606"/>
                  </a:lnTo>
                  <a:lnTo>
                    <a:pt x="728773" y="1861"/>
                  </a:lnTo>
                  <a:lnTo>
                    <a:pt x="731565" y="1861"/>
                  </a:lnTo>
                  <a:lnTo>
                    <a:pt x="731565" y="45606"/>
                  </a:lnTo>
                  <a:lnTo>
                    <a:pt x="735288" y="45606"/>
                  </a:lnTo>
                  <a:lnTo>
                    <a:pt x="735288" y="1861"/>
                  </a:lnTo>
                  <a:lnTo>
                    <a:pt x="738081" y="1861"/>
                  </a:lnTo>
                  <a:lnTo>
                    <a:pt x="738081" y="45606"/>
                  </a:lnTo>
                  <a:lnTo>
                    <a:pt x="741804" y="45606"/>
                  </a:lnTo>
                  <a:lnTo>
                    <a:pt x="741804" y="1861"/>
                  </a:lnTo>
                  <a:lnTo>
                    <a:pt x="745527" y="1861"/>
                  </a:lnTo>
                  <a:lnTo>
                    <a:pt x="745527" y="45606"/>
                  </a:lnTo>
                  <a:lnTo>
                    <a:pt x="748319" y="45606"/>
                  </a:lnTo>
                  <a:lnTo>
                    <a:pt x="748319" y="1861"/>
                  </a:lnTo>
                  <a:lnTo>
                    <a:pt x="752042" y="1861"/>
                  </a:lnTo>
                  <a:lnTo>
                    <a:pt x="752042" y="45606"/>
                  </a:lnTo>
                  <a:lnTo>
                    <a:pt x="755765" y="45606"/>
                  </a:lnTo>
                  <a:lnTo>
                    <a:pt x="755765" y="1861"/>
                  </a:lnTo>
                  <a:lnTo>
                    <a:pt x="758557" y="1861"/>
                  </a:lnTo>
                  <a:lnTo>
                    <a:pt x="758557" y="45606"/>
                  </a:lnTo>
                  <a:lnTo>
                    <a:pt x="762280" y="45606"/>
                  </a:lnTo>
                  <a:lnTo>
                    <a:pt x="762280" y="1861"/>
                  </a:lnTo>
                  <a:lnTo>
                    <a:pt x="766003" y="1861"/>
                  </a:lnTo>
                  <a:lnTo>
                    <a:pt x="766003" y="45606"/>
                  </a:lnTo>
                  <a:lnTo>
                    <a:pt x="768795" y="45606"/>
                  </a:lnTo>
                  <a:lnTo>
                    <a:pt x="768795" y="1861"/>
                  </a:lnTo>
                  <a:lnTo>
                    <a:pt x="772518" y="1861"/>
                  </a:lnTo>
                  <a:lnTo>
                    <a:pt x="772518" y="45606"/>
                  </a:lnTo>
                  <a:lnTo>
                    <a:pt x="775310" y="45606"/>
                  </a:lnTo>
                  <a:lnTo>
                    <a:pt x="775310" y="1861"/>
                  </a:lnTo>
                  <a:lnTo>
                    <a:pt x="779033" y="1861"/>
                  </a:lnTo>
                  <a:lnTo>
                    <a:pt x="779033" y="45606"/>
                  </a:lnTo>
                  <a:lnTo>
                    <a:pt x="782756" y="45606"/>
                  </a:lnTo>
                  <a:lnTo>
                    <a:pt x="782756" y="1861"/>
                  </a:lnTo>
                </a:path>
                <a:path w="784859" h="279400">
                  <a:moveTo>
                    <a:pt x="650591" y="279223"/>
                  </a:moveTo>
                  <a:lnTo>
                    <a:pt x="650591" y="235478"/>
                  </a:lnTo>
                  <a:lnTo>
                    <a:pt x="654314" y="235478"/>
                  </a:lnTo>
                  <a:lnTo>
                    <a:pt x="654314" y="279223"/>
                  </a:lnTo>
                  <a:lnTo>
                    <a:pt x="657106" y="279223"/>
                  </a:lnTo>
                  <a:lnTo>
                    <a:pt x="657106" y="235478"/>
                  </a:lnTo>
                  <a:lnTo>
                    <a:pt x="660829" y="235478"/>
                  </a:lnTo>
                  <a:lnTo>
                    <a:pt x="660829" y="279223"/>
                  </a:lnTo>
                  <a:lnTo>
                    <a:pt x="663621" y="279223"/>
                  </a:lnTo>
                  <a:lnTo>
                    <a:pt x="663621" y="235478"/>
                  </a:lnTo>
                  <a:lnTo>
                    <a:pt x="667344" y="235478"/>
                  </a:lnTo>
                  <a:lnTo>
                    <a:pt x="667344" y="279223"/>
                  </a:lnTo>
                  <a:lnTo>
                    <a:pt x="671067" y="279223"/>
                  </a:lnTo>
                  <a:lnTo>
                    <a:pt x="671067" y="235478"/>
                  </a:lnTo>
                  <a:lnTo>
                    <a:pt x="673859" y="235478"/>
                  </a:lnTo>
                  <a:lnTo>
                    <a:pt x="673859" y="279223"/>
                  </a:lnTo>
                  <a:lnTo>
                    <a:pt x="677582" y="279223"/>
                  </a:lnTo>
                  <a:lnTo>
                    <a:pt x="677582" y="235478"/>
                  </a:lnTo>
                  <a:lnTo>
                    <a:pt x="681305" y="235478"/>
                  </a:lnTo>
                  <a:lnTo>
                    <a:pt x="681305" y="279223"/>
                  </a:lnTo>
                  <a:lnTo>
                    <a:pt x="684097" y="279223"/>
                  </a:lnTo>
                  <a:lnTo>
                    <a:pt x="684097" y="235478"/>
                  </a:lnTo>
                  <a:lnTo>
                    <a:pt x="687820" y="235478"/>
                  </a:lnTo>
                  <a:lnTo>
                    <a:pt x="687820" y="279223"/>
                  </a:lnTo>
                  <a:lnTo>
                    <a:pt x="691543" y="279223"/>
                  </a:lnTo>
                  <a:lnTo>
                    <a:pt x="691543" y="235478"/>
                  </a:lnTo>
                  <a:lnTo>
                    <a:pt x="694336" y="235478"/>
                  </a:lnTo>
                  <a:lnTo>
                    <a:pt x="694336" y="279223"/>
                  </a:lnTo>
                  <a:lnTo>
                    <a:pt x="698059" y="279223"/>
                  </a:lnTo>
                  <a:lnTo>
                    <a:pt x="698059" y="235478"/>
                  </a:lnTo>
                  <a:lnTo>
                    <a:pt x="700851" y="235478"/>
                  </a:lnTo>
                  <a:lnTo>
                    <a:pt x="700851" y="279223"/>
                  </a:lnTo>
                  <a:lnTo>
                    <a:pt x="704574" y="279223"/>
                  </a:lnTo>
                  <a:lnTo>
                    <a:pt x="704574" y="235478"/>
                  </a:lnTo>
                  <a:lnTo>
                    <a:pt x="708297" y="235478"/>
                  </a:lnTo>
                  <a:lnTo>
                    <a:pt x="708297" y="279223"/>
                  </a:lnTo>
                  <a:lnTo>
                    <a:pt x="711089" y="279223"/>
                  </a:lnTo>
                  <a:lnTo>
                    <a:pt x="711089" y="235478"/>
                  </a:lnTo>
                  <a:lnTo>
                    <a:pt x="714812" y="235478"/>
                  </a:lnTo>
                  <a:lnTo>
                    <a:pt x="714812" y="279223"/>
                  </a:lnTo>
                  <a:lnTo>
                    <a:pt x="718535" y="279223"/>
                  </a:lnTo>
                  <a:lnTo>
                    <a:pt x="718535" y="235478"/>
                  </a:lnTo>
                  <a:lnTo>
                    <a:pt x="721327" y="235478"/>
                  </a:lnTo>
                  <a:lnTo>
                    <a:pt x="721327" y="279223"/>
                  </a:lnTo>
                  <a:lnTo>
                    <a:pt x="725050" y="279223"/>
                  </a:lnTo>
                  <a:lnTo>
                    <a:pt x="725050" y="235478"/>
                  </a:lnTo>
                  <a:lnTo>
                    <a:pt x="728773" y="235478"/>
                  </a:lnTo>
                  <a:lnTo>
                    <a:pt x="728773" y="279223"/>
                  </a:lnTo>
                  <a:lnTo>
                    <a:pt x="731565" y="279223"/>
                  </a:lnTo>
                  <a:lnTo>
                    <a:pt x="731565" y="235478"/>
                  </a:lnTo>
                  <a:lnTo>
                    <a:pt x="735288" y="235478"/>
                  </a:lnTo>
                  <a:lnTo>
                    <a:pt x="735288" y="279223"/>
                  </a:lnTo>
                  <a:lnTo>
                    <a:pt x="738081" y="279223"/>
                  </a:lnTo>
                  <a:lnTo>
                    <a:pt x="738081" y="235478"/>
                  </a:lnTo>
                  <a:lnTo>
                    <a:pt x="741804" y="235478"/>
                  </a:lnTo>
                  <a:lnTo>
                    <a:pt x="741804" y="279223"/>
                  </a:lnTo>
                  <a:lnTo>
                    <a:pt x="745527" y="279223"/>
                  </a:lnTo>
                  <a:lnTo>
                    <a:pt x="745527" y="235478"/>
                  </a:lnTo>
                  <a:lnTo>
                    <a:pt x="748319" y="235478"/>
                  </a:lnTo>
                  <a:lnTo>
                    <a:pt x="748319" y="279223"/>
                  </a:lnTo>
                  <a:lnTo>
                    <a:pt x="752042" y="279223"/>
                  </a:lnTo>
                  <a:lnTo>
                    <a:pt x="752042" y="235478"/>
                  </a:lnTo>
                  <a:lnTo>
                    <a:pt x="755765" y="235478"/>
                  </a:lnTo>
                  <a:lnTo>
                    <a:pt x="755765" y="279223"/>
                  </a:lnTo>
                  <a:lnTo>
                    <a:pt x="758557" y="279223"/>
                  </a:lnTo>
                  <a:lnTo>
                    <a:pt x="758557" y="235478"/>
                  </a:lnTo>
                  <a:lnTo>
                    <a:pt x="762280" y="235478"/>
                  </a:lnTo>
                  <a:lnTo>
                    <a:pt x="762280" y="279223"/>
                  </a:lnTo>
                  <a:lnTo>
                    <a:pt x="766003" y="279223"/>
                  </a:lnTo>
                  <a:lnTo>
                    <a:pt x="766003" y="235478"/>
                  </a:lnTo>
                  <a:lnTo>
                    <a:pt x="768795" y="235478"/>
                  </a:lnTo>
                  <a:lnTo>
                    <a:pt x="768795" y="279223"/>
                  </a:lnTo>
                  <a:lnTo>
                    <a:pt x="772518" y="279223"/>
                  </a:lnTo>
                  <a:lnTo>
                    <a:pt x="772518" y="235478"/>
                  </a:lnTo>
                  <a:lnTo>
                    <a:pt x="775310" y="235478"/>
                  </a:lnTo>
                  <a:lnTo>
                    <a:pt x="775310" y="279223"/>
                  </a:lnTo>
                  <a:lnTo>
                    <a:pt x="779033" y="279223"/>
                  </a:lnTo>
                  <a:lnTo>
                    <a:pt x="779033" y="235478"/>
                  </a:lnTo>
                  <a:lnTo>
                    <a:pt x="782756" y="235478"/>
                  </a:lnTo>
                  <a:lnTo>
                    <a:pt x="782756" y="279223"/>
                  </a:lnTo>
                </a:path>
                <a:path w="784859" h="279400">
                  <a:moveTo>
                    <a:pt x="650591" y="157295"/>
                  </a:moveTo>
                  <a:lnTo>
                    <a:pt x="650591" y="117273"/>
                  </a:lnTo>
                  <a:lnTo>
                    <a:pt x="654314" y="117273"/>
                  </a:lnTo>
                  <a:lnTo>
                    <a:pt x="654314" y="157295"/>
                  </a:lnTo>
                  <a:lnTo>
                    <a:pt x="657106" y="157295"/>
                  </a:lnTo>
                  <a:lnTo>
                    <a:pt x="657106" y="117273"/>
                  </a:lnTo>
                  <a:lnTo>
                    <a:pt x="660829" y="117273"/>
                  </a:lnTo>
                  <a:lnTo>
                    <a:pt x="660829" y="157295"/>
                  </a:lnTo>
                  <a:lnTo>
                    <a:pt x="663621" y="157295"/>
                  </a:lnTo>
                  <a:lnTo>
                    <a:pt x="663621" y="117273"/>
                  </a:lnTo>
                  <a:lnTo>
                    <a:pt x="667344" y="117273"/>
                  </a:lnTo>
                  <a:lnTo>
                    <a:pt x="667344" y="157295"/>
                  </a:lnTo>
                  <a:lnTo>
                    <a:pt x="671067" y="157295"/>
                  </a:lnTo>
                  <a:lnTo>
                    <a:pt x="671067" y="117273"/>
                  </a:lnTo>
                  <a:lnTo>
                    <a:pt x="673859" y="117273"/>
                  </a:lnTo>
                  <a:lnTo>
                    <a:pt x="673859" y="157295"/>
                  </a:lnTo>
                  <a:lnTo>
                    <a:pt x="677582" y="157295"/>
                  </a:lnTo>
                  <a:lnTo>
                    <a:pt x="677582" y="117273"/>
                  </a:lnTo>
                  <a:lnTo>
                    <a:pt x="681305" y="117273"/>
                  </a:lnTo>
                  <a:lnTo>
                    <a:pt x="681305" y="157295"/>
                  </a:lnTo>
                  <a:lnTo>
                    <a:pt x="684097" y="157295"/>
                  </a:lnTo>
                  <a:lnTo>
                    <a:pt x="684097" y="117273"/>
                  </a:lnTo>
                  <a:lnTo>
                    <a:pt x="687820" y="117273"/>
                  </a:lnTo>
                  <a:lnTo>
                    <a:pt x="687820" y="157295"/>
                  </a:lnTo>
                  <a:lnTo>
                    <a:pt x="691543" y="157295"/>
                  </a:lnTo>
                  <a:lnTo>
                    <a:pt x="691543" y="117273"/>
                  </a:lnTo>
                  <a:lnTo>
                    <a:pt x="694336" y="117273"/>
                  </a:lnTo>
                  <a:lnTo>
                    <a:pt x="694336" y="157295"/>
                  </a:lnTo>
                  <a:lnTo>
                    <a:pt x="698059" y="157295"/>
                  </a:lnTo>
                  <a:lnTo>
                    <a:pt x="698059" y="117273"/>
                  </a:lnTo>
                  <a:lnTo>
                    <a:pt x="700851" y="117273"/>
                  </a:lnTo>
                  <a:lnTo>
                    <a:pt x="700851" y="157295"/>
                  </a:lnTo>
                  <a:lnTo>
                    <a:pt x="704574" y="157295"/>
                  </a:lnTo>
                  <a:lnTo>
                    <a:pt x="704574" y="117273"/>
                  </a:lnTo>
                  <a:lnTo>
                    <a:pt x="708297" y="117273"/>
                  </a:lnTo>
                  <a:lnTo>
                    <a:pt x="708297" y="157295"/>
                  </a:lnTo>
                  <a:lnTo>
                    <a:pt x="711089" y="157295"/>
                  </a:lnTo>
                  <a:lnTo>
                    <a:pt x="711089" y="117273"/>
                  </a:lnTo>
                  <a:lnTo>
                    <a:pt x="714812" y="117273"/>
                  </a:lnTo>
                  <a:lnTo>
                    <a:pt x="714812" y="157295"/>
                  </a:lnTo>
                  <a:lnTo>
                    <a:pt x="718535" y="157295"/>
                  </a:lnTo>
                  <a:lnTo>
                    <a:pt x="718535" y="117273"/>
                  </a:lnTo>
                  <a:lnTo>
                    <a:pt x="721327" y="117273"/>
                  </a:lnTo>
                  <a:lnTo>
                    <a:pt x="721327" y="157295"/>
                  </a:lnTo>
                  <a:lnTo>
                    <a:pt x="725050" y="157295"/>
                  </a:lnTo>
                  <a:lnTo>
                    <a:pt x="725050" y="117273"/>
                  </a:lnTo>
                  <a:lnTo>
                    <a:pt x="728773" y="117273"/>
                  </a:lnTo>
                  <a:lnTo>
                    <a:pt x="728773" y="157295"/>
                  </a:lnTo>
                  <a:lnTo>
                    <a:pt x="731565" y="157295"/>
                  </a:lnTo>
                  <a:lnTo>
                    <a:pt x="731565" y="117273"/>
                  </a:lnTo>
                  <a:lnTo>
                    <a:pt x="735288" y="117273"/>
                  </a:lnTo>
                  <a:lnTo>
                    <a:pt x="735288" y="157295"/>
                  </a:lnTo>
                  <a:lnTo>
                    <a:pt x="738081" y="157295"/>
                  </a:lnTo>
                  <a:lnTo>
                    <a:pt x="738081" y="117273"/>
                  </a:lnTo>
                  <a:lnTo>
                    <a:pt x="741804" y="117273"/>
                  </a:lnTo>
                  <a:lnTo>
                    <a:pt x="741804" y="157295"/>
                  </a:lnTo>
                  <a:lnTo>
                    <a:pt x="745527" y="157295"/>
                  </a:lnTo>
                  <a:lnTo>
                    <a:pt x="745527" y="117273"/>
                  </a:lnTo>
                  <a:lnTo>
                    <a:pt x="748319" y="117273"/>
                  </a:lnTo>
                  <a:lnTo>
                    <a:pt x="748319" y="157295"/>
                  </a:lnTo>
                  <a:lnTo>
                    <a:pt x="752042" y="157295"/>
                  </a:lnTo>
                  <a:lnTo>
                    <a:pt x="752042" y="117273"/>
                  </a:lnTo>
                  <a:lnTo>
                    <a:pt x="755765" y="117273"/>
                  </a:lnTo>
                  <a:lnTo>
                    <a:pt x="755765" y="157295"/>
                  </a:lnTo>
                  <a:lnTo>
                    <a:pt x="758557" y="157295"/>
                  </a:lnTo>
                  <a:lnTo>
                    <a:pt x="758557" y="117273"/>
                  </a:lnTo>
                  <a:lnTo>
                    <a:pt x="762280" y="117273"/>
                  </a:lnTo>
                  <a:lnTo>
                    <a:pt x="762280" y="157295"/>
                  </a:lnTo>
                  <a:lnTo>
                    <a:pt x="766003" y="157295"/>
                  </a:lnTo>
                  <a:lnTo>
                    <a:pt x="766003" y="117273"/>
                  </a:lnTo>
                </a:path>
                <a:path w="784859" h="279400">
                  <a:moveTo>
                    <a:pt x="585438" y="0"/>
                  </a:moveTo>
                  <a:lnTo>
                    <a:pt x="585438" y="0"/>
                  </a:lnTo>
                  <a:lnTo>
                    <a:pt x="585438" y="279223"/>
                  </a:lnTo>
                  <a:lnTo>
                    <a:pt x="635699" y="279223"/>
                  </a:lnTo>
                  <a:lnTo>
                    <a:pt x="685028" y="279223"/>
                  </a:lnTo>
                  <a:lnTo>
                    <a:pt x="735288" y="279223"/>
                  </a:lnTo>
                  <a:lnTo>
                    <a:pt x="784618" y="279223"/>
                  </a:lnTo>
                  <a:lnTo>
                    <a:pt x="784618" y="233617"/>
                  </a:lnTo>
                  <a:lnTo>
                    <a:pt x="739011" y="233617"/>
                  </a:lnTo>
                  <a:lnTo>
                    <a:pt x="693405" y="233617"/>
                  </a:lnTo>
                  <a:lnTo>
                    <a:pt x="647798" y="233617"/>
                  </a:lnTo>
                  <a:lnTo>
                    <a:pt x="647798" y="195456"/>
                  </a:lnTo>
                  <a:lnTo>
                    <a:pt x="647798" y="158226"/>
                  </a:lnTo>
                  <a:lnTo>
                    <a:pt x="687820" y="158226"/>
                  </a:lnTo>
                  <a:lnTo>
                    <a:pt x="728773" y="158226"/>
                  </a:lnTo>
                  <a:lnTo>
                    <a:pt x="768795" y="158226"/>
                  </a:lnTo>
                  <a:lnTo>
                    <a:pt x="768795" y="115412"/>
                  </a:lnTo>
                  <a:lnTo>
                    <a:pt x="728773" y="115412"/>
                  </a:lnTo>
                  <a:lnTo>
                    <a:pt x="687820" y="115412"/>
                  </a:lnTo>
                  <a:lnTo>
                    <a:pt x="647798" y="115412"/>
                  </a:lnTo>
                  <a:lnTo>
                    <a:pt x="647798" y="80974"/>
                  </a:lnTo>
                  <a:lnTo>
                    <a:pt x="647798" y="46537"/>
                  </a:lnTo>
                  <a:lnTo>
                    <a:pt x="693405" y="46537"/>
                  </a:lnTo>
                  <a:lnTo>
                    <a:pt x="739011" y="46537"/>
                  </a:lnTo>
                  <a:lnTo>
                    <a:pt x="784618" y="46537"/>
                  </a:lnTo>
                  <a:lnTo>
                    <a:pt x="784618" y="0"/>
                  </a:lnTo>
                  <a:lnTo>
                    <a:pt x="735288" y="0"/>
                  </a:lnTo>
                  <a:lnTo>
                    <a:pt x="685028" y="0"/>
                  </a:lnTo>
                  <a:lnTo>
                    <a:pt x="635699" y="0"/>
                  </a:lnTo>
                  <a:lnTo>
                    <a:pt x="585438" y="0"/>
                  </a:lnTo>
                </a:path>
              </a:pathLst>
            </a:custGeom>
            <a:ln w="5584">
              <a:solidFill>
                <a:srgbClr val="000000"/>
              </a:solidFill>
            </a:ln>
          </p:spPr>
          <p:txBody>
            <a:bodyPr wrap="square" lIns="0" tIns="0" rIns="0" bIns="0" rtlCol="0"/>
            <a:lstStyle/>
            <a:p>
              <a:endParaRPr sz="921"/>
            </a:p>
          </p:txBody>
        </p:sp>
        <p:pic>
          <p:nvPicPr>
            <p:cNvPr id="520" name="object 520"/>
            <p:cNvPicPr/>
            <p:nvPr/>
          </p:nvPicPr>
          <p:blipFill>
            <a:blip r:embed="rId307" cstate="print"/>
            <a:stretch>
              <a:fillRect/>
            </a:stretch>
          </p:blipFill>
          <p:spPr>
            <a:xfrm>
              <a:off x="12821018" y="5540729"/>
              <a:ext cx="188009" cy="292251"/>
            </a:xfrm>
            <a:prstGeom prst="rect">
              <a:avLst/>
            </a:prstGeom>
          </p:spPr>
        </p:pic>
        <p:sp>
          <p:nvSpPr>
            <p:cNvPr id="521" name="object 521"/>
            <p:cNvSpPr/>
            <p:nvPr/>
          </p:nvSpPr>
          <p:spPr>
            <a:xfrm>
              <a:off x="13057427" y="5547242"/>
              <a:ext cx="200660" cy="279400"/>
            </a:xfrm>
            <a:custGeom>
              <a:avLst/>
              <a:gdLst/>
              <a:ahLst/>
              <a:cxnLst/>
              <a:rect l="l" t="t" r="r" b="b"/>
              <a:pathLst>
                <a:path w="200659" h="279400">
                  <a:moveTo>
                    <a:pt x="930" y="279223"/>
                  </a:moveTo>
                  <a:lnTo>
                    <a:pt x="930" y="1861"/>
                  </a:lnTo>
                  <a:lnTo>
                    <a:pt x="4653" y="1861"/>
                  </a:lnTo>
                  <a:lnTo>
                    <a:pt x="4653" y="279223"/>
                  </a:lnTo>
                  <a:lnTo>
                    <a:pt x="7445" y="279223"/>
                  </a:lnTo>
                  <a:lnTo>
                    <a:pt x="7445" y="1861"/>
                  </a:lnTo>
                  <a:lnTo>
                    <a:pt x="11168" y="1861"/>
                  </a:lnTo>
                  <a:lnTo>
                    <a:pt x="11168" y="279223"/>
                  </a:lnTo>
                  <a:lnTo>
                    <a:pt x="14891" y="279223"/>
                  </a:lnTo>
                  <a:lnTo>
                    <a:pt x="14891" y="1861"/>
                  </a:lnTo>
                  <a:lnTo>
                    <a:pt x="17684" y="1861"/>
                  </a:lnTo>
                  <a:lnTo>
                    <a:pt x="17684" y="279223"/>
                  </a:lnTo>
                  <a:lnTo>
                    <a:pt x="21407" y="279223"/>
                  </a:lnTo>
                  <a:lnTo>
                    <a:pt x="21407" y="1861"/>
                  </a:lnTo>
                  <a:lnTo>
                    <a:pt x="25130" y="1861"/>
                  </a:lnTo>
                  <a:lnTo>
                    <a:pt x="25130" y="279223"/>
                  </a:lnTo>
                  <a:lnTo>
                    <a:pt x="27922" y="279223"/>
                  </a:lnTo>
                  <a:lnTo>
                    <a:pt x="27922" y="1861"/>
                  </a:lnTo>
                  <a:lnTo>
                    <a:pt x="31645" y="1861"/>
                  </a:lnTo>
                  <a:lnTo>
                    <a:pt x="31645" y="279223"/>
                  </a:lnTo>
                  <a:lnTo>
                    <a:pt x="34437" y="279223"/>
                  </a:lnTo>
                  <a:lnTo>
                    <a:pt x="34437" y="1861"/>
                  </a:lnTo>
                  <a:lnTo>
                    <a:pt x="38160" y="1861"/>
                  </a:lnTo>
                  <a:lnTo>
                    <a:pt x="38160" y="279223"/>
                  </a:lnTo>
                  <a:lnTo>
                    <a:pt x="41883" y="279223"/>
                  </a:lnTo>
                  <a:lnTo>
                    <a:pt x="41883" y="1861"/>
                  </a:lnTo>
                  <a:lnTo>
                    <a:pt x="44675" y="1861"/>
                  </a:lnTo>
                  <a:lnTo>
                    <a:pt x="44675" y="279223"/>
                  </a:lnTo>
                  <a:lnTo>
                    <a:pt x="48398" y="279223"/>
                  </a:lnTo>
                  <a:lnTo>
                    <a:pt x="48398" y="1861"/>
                  </a:lnTo>
                  <a:lnTo>
                    <a:pt x="52121" y="1861"/>
                  </a:lnTo>
                  <a:lnTo>
                    <a:pt x="52121" y="279223"/>
                  </a:lnTo>
                  <a:lnTo>
                    <a:pt x="54913" y="279223"/>
                  </a:lnTo>
                  <a:lnTo>
                    <a:pt x="54913" y="1861"/>
                  </a:lnTo>
                  <a:lnTo>
                    <a:pt x="58636" y="1861"/>
                  </a:lnTo>
                  <a:lnTo>
                    <a:pt x="58636" y="279223"/>
                  </a:lnTo>
                  <a:lnTo>
                    <a:pt x="62359" y="279223"/>
                  </a:lnTo>
                  <a:lnTo>
                    <a:pt x="62359" y="1861"/>
                  </a:lnTo>
                  <a:lnTo>
                    <a:pt x="65152" y="1861"/>
                  </a:lnTo>
                  <a:lnTo>
                    <a:pt x="65152" y="45606"/>
                  </a:lnTo>
                  <a:lnTo>
                    <a:pt x="68875" y="45606"/>
                  </a:lnTo>
                  <a:lnTo>
                    <a:pt x="68875" y="1861"/>
                  </a:lnTo>
                  <a:lnTo>
                    <a:pt x="71667" y="1861"/>
                  </a:lnTo>
                  <a:lnTo>
                    <a:pt x="71667" y="45606"/>
                  </a:lnTo>
                  <a:lnTo>
                    <a:pt x="75390" y="45606"/>
                  </a:lnTo>
                  <a:lnTo>
                    <a:pt x="75390" y="1861"/>
                  </a:lnTo>
                  <a:lnTo>
                    <a:pt x="79113" y="1861"/>
                  </a:lnTo>
                  <a:lnTo>
                    <a:pt x="79113" y="45606"/>
                  </a:lnTo>
                  <a:lnTo>
                    <a:pt x="81905" y="45606"/>
                  </a:lnTo>
                  <a:lnTo>
                    <a:pt x="81905" y="1861"/>
                  </a:lnTo>
                  <a:lnTo>
                    <a:pt x="85628" y="1861"/>
                  </a:lnTo>
                  <a:lnTo>
                    <a:pt x="85628" y="45606"/>
                  </a:lnTo>
                  <a:lnTo>
                    <a:pt x="89351" y="45606"/>
                  </a:lnTo>
                  <a:lnTo>
                    <a:pt x="89351" y="1861"/>
                  </a:lnTo>
                  <a:lnTo>
                    <a:pt x="92143" y="1861"/>
                  </a:lnTo>
                  <a:lnTo>
                    <a:pt x="92143" y="45606"/>
                  </a:lnTo>
                  <a:lnTo>
                    <a:pt x="95866" y="45606"/>
                  </a:lnTo>
                  <a:lnTo>
                    <a:pt x="95866" y="1861"/>
                  </a:lnTo>
                  <a:lnTo>
                    <a:pt x="99589" y="1861"/>
                  </a:lnTo>
                  <a:lnTo>
                    <a:pt x="99589" y="45606"/>
                  </a:lnTo>
                  <a:lnTo>
                    <a:pt x="102381" y="45606"/>
                  </a:lnTo>
                  <a:lnTo>
                    <a:pt x="102381" y="1861"/>
                  </a:lnTo>
                  <a:lnTo>
                    <a:pt x="106104" y="1861"/>
                  </a:lnTo>
                  <a:lnTo>
                    <a:pt x="106104" y="45606"/>
                  </a:lnTo>
                  <a:lnTo>
                    <a:pt x="108897" y="45606"/>
                  </a:lnTo>
                  <a:lnTo>
                    <a:pt x="108897" y="1861"/>
                  </a:lnTo>
                  <a:lnTo>
                    <a:pt x="112620" y="1861"/>
                  </a:lnTo>
                  <a:lnTo>
                    <a:pt x="112620" y="45606"/>
                  </a:lnTo>
                  <a:lnTo>
                    <a:pt x="116343" y="45606"/>
                  </a:lnTo>
                  <a:lnTo>
                    <a:pt x="116343" y="1861"/>
                  </a:lnTo>
                  <a:lnTo>
                    <a:pt x="119135" y="1861"/>
                  </a:lnTo>
                  <a:lnTo>
                    <a:pt x="119135" y="45606"/>
                  </a:lnTo>
                  <a:lnTo>
                    <a:pt x="122858" y="45606"/>
                  </a:lnTo>
                  <a:lnTo>
                    <a:pt x="122858" y="1861"/>
                  </a:lnTo>
                  <a:lnTo>
                    <a:pt x="126581" y="1861"/>
                  </a:lnTo>
                  <a:lnTo>
                    <a:pt x="126581" y="45606"/>
                  </a:lnTo>
                  <a:lnTo>
                    <a:pt x="129373" y="45606"/>
                  </a:lnTo>
                  <a:lnTo>
                    <a:pt x="129373" y="1861"/>
                  </a:lnTo>
                  <a:lnTo>
                    <a:pt x="133096" y="1861"/>
                  </a:lnTo>
                  <a:lnTo>
                    <a:pt x="133096" y="45606"/>
                  </a:lnTo>
                  <a:lnTo>
                    <a:pt x="136819" y="45606"/>
                  </a:lnTo>
                  <a:lnTo>
                    <a:pt x="136819" y="1861"/>
                  </a:lnTo>
                  <a:lnTo>
                    <a:pt x="139611" y="1861"/>
                  </a:lnTo>
                  <a:lnTo>
                    <a:pt x="139611" y="45606"/>
                  </a:lnTo>
                  <a:lnTo>
                    <a:pt x="143334" y="45606"/>
                  </a:lnTo>
                  <a:lnTo>
                    <a:pt x="143334" y="1861"/>
                  </a:lnTo>
                  <a:lnTo>
                    <a:pt x="146127" y="1861"/>
                  </a:lnTo>
                  <a:lnTo>
                    <a:pt x="146127" y="45606"/>
                  </a:lnTo>
                  <a:lnTo>
                    <a:pt x="149850" y="45606"/>
                  </a:lnTo>
                  <a:lnTo>
                    <a:pt x="149850" y="1861"/>
                  </a:lnTo>
                  <a:lnTo>
                    <a:pt x="153572" y="1861"/>
                  </a:lnTo>
                  <a:lnTo>
                    <a:pt x="153572" y="45606"/>
                  </a:lnTo>
                  <a:lnTo>
                    <a:pt x="156365" y="45606"/>
                  </a:lnTo>
                  <a:lnTo>
                    <a:pt x="156365" y="1861"/>
                  </a:lnTo>
                  <a:lnTo>
                    <a:pt x="160088" y="1861"/>
                  </a:lnTo>
                  <a:lnTo>
                    <a:pt x="160088" y="45606"/>
                  </a:lnTo>
                  <a:lnTo>
                    <a:pt x="163811" y="45606"/>
                  </a:lnTo>
                  <a:lnTo>
                    <a:pt x="163811" y="1861"/>
                  </a:lnTo>
                  <a:lnTo>
                    <a:pt x="166603" y="1861"/>
                  </a:lnTo>
                  <a:lnTo>
                    <a:pt x="166603" y="45606"/>
                  </a:lnTo>
                  <a:lnTo>
                    <a:pt x="170326" y="45606"/>
                  </a:lnTo>
                  <a:lnTo>
                    <a:pt x="170326" y="1861"/>
                  </a:lnTo>
                  <a:lnTo>
                    <a:pt x="174049" y="1861"/>
                  </a:lnTo>
                  <a:lnTo>
                    <a:pt x="174049" y="45606"/>
                  </a:lnTo>
                  <a:lnTo>
                    <a:pt x="176841" y="45606"/>
                  </a:lnTo>
                  <a:lnTo>
                    <a:pt x="176841" y="1861"/>
                  </a:lnTo>
                  <a:lnTo>
                    <a:pt x="180564" y="1861"/>
                  </a:lnTo>
                  <a:lnTo>
                    <a:pt x="180564" y="45606"/>
                  </a:lnTo>
                  <a:lnTo>
                    <a:pt x="183356" y="45606"/>
                  </a:lnTo>
                  <a:lnTo>
                    <a:pt x="183356" y="1861"/>
                  </a:lnTo>
                  <a:lnTo>
                    <a:pt x="187079" y="1861"/>
                  </a:lnTo>
                  <a:lnTo>
                    <a:pt x="187079" y="45606"/>
                  </a:lnTo>
                  <a:lnTo>
                    <a:pt x="190802" y="45606"/>
                  </a:lnTo>
                  <a:lnTo>
                    <a:pt x="190802" y="1861"/>
                  </a:lnTo>
                  <a:lnTo>
                    <a:pt x="193595" y="1861"/>
                  </a:lnTo>
                  <a:lnTo>
                    <a:pt x="193595" y="45606"/>
                  </a:lnTo>
                  <a:lnTo>
                    <a:pt x="197318" y="45606"/>
                  </a:lnTo>
                  <a:lnTo>
                    <a:pt x="197318" y="1861"/>
                  </a:lnTo>
                </a:path>
                <a:path w="200659" h="279400">
                  <a:moveTo>
                    <a:pt x="65152" y="279223"/>
                  </a:moveTo>
                  <a:lnTo>
                    <a:pt x="65152" y="235478"/>
                  </a:lnTo>
                  <a:lnTo>
                    <a:pt x="68875" y="235478"/>
                  </a:lnTo>
                  <a:lnTo>
                    <a:pt x="68875" y="279223"/>
                  </a:lnTo>
                  <a:lnTo>
                    <a:pt x="71667" y="279223"/>
                  </a:lnTo>
                  <a:lnTo>
                    <a:pt x="71667" y="235478"/>
                  </a:lnTo>
                  <a:lnTo>
                    <a:pt x="75390" y="235478"/>
                  </a:lnTo>
                  <a:lnTo>
                    <a:pt x="75390" y="279223"/>
                  </a:lnTo>
                  <a:lnTo>
                    <a:pt x="79113" y="279223"/>
                  </a:lnTo>
                  <a:lnTo>
                    <a:pt x="79113" y="235478"/>
                  </a:lnTo>
                  <a:lnTo>
                    <a:pt x="81905" y="235478"/>
                  </a:lnTo>
                  <a:lnTo>
                    <a:pt x="81905" y="279223"/>
                  </a:lnTo>
                  <a:lnTo>
                    <a:pt x="85628" y="279223"/>
                  </a:lnTo>
                  <a:lnTo>
                    <a:pt x="85628" y="235478"/>
                  </a:lnTo>
                  <a:lnTo>
                    <a:pt x="89351" y="235478"/>
                  </a:lnTo>
                  <a:lnTo>
                    <a:pt x="89351" y="279223"/>
                  </a:lnTo>
                  <a:lnTo>
                    <a:pt x="92143" y="279223"/>
                  </a:lnTo>
                  <a:lnTo>
                    <a:pt x="92143" y="235478"/>
                  </a:lnTo>
                  <a:lnTo>
                    <a:pt x="95866" y="235478"/>
                  </a:lnTo>
                  <a:lnTo>
                    <a:pt x="95866" y="279223"/>
                  </a:lnTo>
                  <a:lnTo>
                    <a:pt x="99589" y="279223"/>
                  </a:lnTo>
                  <a:lnTo>
                    <a:pt x="99589" y="235478"/>
                  </a:lnTo>
                  <a:lnTo>
                    <a:pt x="102381" y="235478"/>
                  </a:lnTo>
                  <a:lnTo>
                    <a:pt x="102381" y="279223"/>
                  </a:lnTo>
                  <a:lnTo>
                    <a:pt x="106104" y="279223"/>
                  </a:lnTo>
                  <a:lnTo>
                    <a:pt x="106104" y="235478"/>
                  </a:lnTo>
                  <a:lnTo>
                    <a:pt x="108897" y="235478"/>
                  </a:lnTo>
                  <a:lnTo>
                    <a:pt x="108897" y="279223"/>
                  </a:lnTo>
                  <a:lnTo>
                    <a:pt x="112620" y="279223"/>
                  </a:lnTo>
                  <a:lnTo>
                    <a:pt x="112620" y="235478"/>
                  </a:lnTo>
                  <a:lnTo>
                    <a:pt x="116343" y="235478"/>
                  </a:lnTo>
                  <a:lnTo>
                    <a:pt x="116343" y="279223"/>
                  </a:lnTo>
                  <a:lnTo>
                    <a:pt x="119135" y="279223"/>
                  </a:lnTo>
                  <a:lnTo>
                    <a:pt x="119135" y="235478"/>
                  </a:lnTo>
                  <a:lnTo>
                    <a:pt x="122858" y="235478"/>
                  </a:lnTo>
                  <a:lnTo>
                    <a:pt x="122858" y="279223"/>
                  </a:lnTo>
                  <a:lnTo>
                    <a:pt x="126581" y="279223"/>
                  </a:lnTo>
                  <a:lnTo>
                    <a:pt x="126581" y="235478"/>
                  </a:lnTo>
                  <a:lnTo>
                    <a:pt x="129373" y="235478"/>
                  </a:lnTo>
                  <a:lnTo>
                    <a:pt x="129373" y="279223"/>
                  </a:lnTo>
                  <a:lnTo>
                    <a:pt x="133096" y="279223"/>
                  </a:lnTo>
                  <a:lnTo>
                    <a:pt x="133096" y="235478"/>
                  </a:lnTo>
                  <a:lnTo>
                    <a:pt x="136819" y="235478"/>
                  </a:lnTo>
                  <a:lnTo>
                    <a:pt x="136819" y="279223"/>
                  </a:lnTo>
                  <a:lnTo>
                    <a:pt x="139611" y="279223"/>
                  </a:lnTo>
                  <a:lnTo>
                    <a:pt x="139611" y="235478"/>
                  </a:lnTo>
                  <a:lnTo>
                    <a:pt x="143334" y="235478"/>
                  </a:lnTo>
                  <a:lnTo>
                    <a:pt x="143334" y="279223"/>
                  </a:lnTo>
                  <a:lnTo>
                    <a:pt x="146127" y="279223"/>
                  </a:lnTo>
                  <a:lnTo>
                    <a:pt x="146127" y="235478"/>
                  </a:lnTo>
                  <a:lnTo>
                    <a:pt x="149850" y="235478"/>
                  </a:lnTo>
                  <a:lnTo>
                    <a:pt x="149850" y="279223"/>
                  </a:lnTo>
                  <a:lnTo>
                    <a:pt x="153572" y="279223"/>
                  </a:lnTo>
                  <a:lnTo>
                    <a:pt x="153572" y="235478"/>
                  </a:lnTo>
                  <a:lnTo>
                    <a:pt x="156365" y="235478"/>
                  </a:lnTo>
                  <a:lnTo>
                    <a:pt x="156365" y="279223"/>
                  </a:lnTo>
                  <a:lnTo>
                    <a:pt x="160088" y="279223"/>
                  </a:lnTo>
                  <a:lnTo>
                    <a:pt x="160088" y="235478"/>
                  </a:lnTo>
                  <a:lnTo>
                    <a:pt x="163811" y="235478"/>
                  </a:lnTo>
                  <a:lnTo>
                    <a:pt x="163811" y="279223"/>
                  </a:lnTo>
                  <a:lnTo>
                    <a:pt x="166603" y="279223"/>
                  </a:lnTo>
                  <a:lnTo>
                    <a:pt x="166603" y="235478"/>
                  </a:lnTo>
                  <a:lnTo>
                    <a:pt x="170326" y="235478"/>
                  </a:lnTo>
                  <a:lnTo>
                    <a:pt x="170326" y="279223"/>
                  </a:lnTo>
                  <a:lnTo>
                    <a:pt x="174049" y="279223"/>
                  </a:lnTo>
                  <a:lnTo>
                    <a:pt x="174049" y="235478"/>
                  </a:lnTo>
                  <a:lnTo>
                    <a:pt x="176841" y="235478"/>
                  </a:lnTo>
                  <a:lnTo>
                    <a:pt x="176841" y="279223"/>
                  </a:lnTo>
                  <a:lnTo>
                    <a:pt x="180564" y="279223"/>
                  </a:lnTo>
                  <a:lnTo>
                    <a:pt x="180564" y="235478"/>
                  </a:lnTo>
                  <a:lnTo>
                    <a:pt x="183356" y="235478"/>
                  </a:lnTo>
                  <a:lnTo>
                    <a:pt x="183356" y="279223"/>
                  </a:lnTo>
                  <a:lnTo>
                    <a:pt x="187079" y="279223"/>
                  </a:lnTo>
                  <a:lnTo>
                    <a:pt x="187079" y="235478"/>
                  </a:lnTo>
                  <a:lnTo>
                    <a:pt x="190802" y="235478"/>
                  </a:lnTo>
                  <a:lnTo>
                    <a:pt x="190802" y="279223"/>
                  </a:lnTo>
                  <a:lnTo>
                    <a:pt x="193595" y="279223"/>
                  </a:lnTo>
                  <a:lnTo>
                    <a:pt x="193595" y="235478"/>
                  </a:lnTo>
                  <a:lnTo>
                    <a:pt x="197318" y="235478"/>
                  </a:lnTo>
                  <a:lnTo>
                    <a:pt x="197318" y="279223"/>
                  </a:lnTo>
                </a:path>
                <a:path w="200659" h="279400">
                  <a:moveTo>
                    <a:pt x="65152" y="157295"/>
                  </a:moveTo>
                  <a:lnTo>
                    <a:pt x="65152" y="117273"/>
                  </a:lnTo>
                  <a:lnTo>
                    <a:pt x="68875" y="117273"/>
                  </a:lnTo>
                  <a:lnTo>
                    <a:pt x="68875" y="157295"/>
                  </a:lnTo>
                  <a:lnTo>
                    <a:pt x="71667" y="157295"/>
                  </a:lnTo>
                  <a:lnTo>
                    <a:pt x="71667" y="117273"/>
                  </a:lnTo>
                  <a:lnTo>
                    <a:pt x="75390" y="117273"/>
                  </a:lnTo>
                  <a:lnTo>
                    <a:pt x="75390" y="157295"/>
                  </a:lnTo>
                  <a:lnTo>
                    <a:pt x="79113" y="157295"/>
                  </a:lnTo>
                  <a:lnTo>
                    <a:pt x="79113" y="117273"/>
                  </a:lnTo>
                  <a:lnTo>
                    <a:pt x="81905" y="117273"/>
                  </a:lnTo>
                  <a:lnTo>
                    <a:pt x="81905" y="157295"/>
                  </a:lnTo>
                  <a:lnTo>
                    <a:pt x="85628" y="157295"/>
                  </a:lnTo>
                  <a:lnTo>
                    <a:pt x="85628" y="117273"/>
                  </a:lnTo>
                  <a:lnTo>
                    <a:pt x="89351" y="117273"/>
                  </a:lnTo>
                  <a:lnTo>
                    <a:pt x="89351" y="157295"/>
                  </a:lnTo>
                  <a:lnTo>
                    <a:pt x="92143" y="157295"/>
                  </a:lnTo>
                  <a:lnTo>
                    <a:pt x="92143" y="117273"/>
                  </a:lnTo>
                  <a:lnTo>
                    <a:pt x="95866" y="117273"/>
                  </a:lnTo>
                  <a:lnTo>
                    <a:pt x="95866" y="157295"/>
                  </a:lnTo>
                  <a:lnTo>
                    <a:pt x="99589" y="157295"/>
                  </a:lnTo>
                  <a:lnTo>
                    <a:pt x="99589" y="117273"/>
                  </a:lnTo>
                  <a:lnTo>
                    <a:pt x="102381" y="117273"/>
                  </a:lnTo>
                  <a:lnTo>
                    <a:pt x="102381" y="157295"/>
                  </a:lnTo>
                  <a:lnTo>
                    <a:pt x="106104" y="157295"/>
                  </a:lnTo>
                  <a:lnTo>
                    <a:pt x="106104" y="117273"/>
                  </a:lnTo>
                  <a:lnTo>
                    <a:pt x="108897" y="117273"/>
                  </a:lnTo>
                  <a:lnTo>
                    <a:pt x="108897" y="157295"/>
                  </a:lnTo>
                  <a:lnTo>
                    <a:pt x="112620" y="157295"/>
                  </a:lnTo>
                  <a:lnTo>
                    <a:pt x="112620" y="117273"/>
                  </a:lnTo>
                  <a:lnTo>
                    <a:pt x="116343" y="117273"/>
                  </a:lnTo>
                  <a:lnTo>
                    <a:pt x="116343" y="157295"/>
                  </a:lnTo>
                  <a:lnTo>
                    <a:pt x="119135" y="157295"/>
                  </a:lnTo>
                  <a:lnTo>
                    <a:pt x="119135" y="117273"/>
                  </a:lnTo>
                  <a:lnTo>
                    <a:pt x="122858" y="117273"/>
                  </a:lnTo>
                  <a:lnTo>
                    <a:pt x="122858" y="157295"/>
                  </a:lnTo>
                  <a:lnTo>
                    <a:pt x="126581" y="157295"/>
                  </a:lnTo>
                  <a:lnTo>
                    <a:pt x="126581" y="117273"/>
                  </a:lnTo>
                  <a:lnTo>
                    <a:pt x="129373" y="117273"/>
                  </a:lnTo>
                  <a:lnTo>
                    <a:pt x="129373" y="157295"/>
                  </a:lnTo>
                  <a:lnTo>
                    <a:pt x="133096" y="157295"/>
                  </a:lnTo>
                  <a:lnTo>
                    <a:pt x="133096" y="117273"/>
                  </a:lnTo>
                  <a:lnTo>
                    <a:pt x="136819" y="117273"/>
                  </a:lnTo>
                  <a:lnTo>
                    <a:pt x="136819" y="157295"/>
                  </a:lnTo>
                  <a:lnTo>
                    <a:pt x="139611" y="157295"/>
                  </a:lnTo>
                  <a:lnTo>
                    <a:pt x="139611" y="117273"/>
                  </a:lnTo>
                  <a:lnTo>
                    <a:pt x="143334" y="117273"/>
                  </a:lnTo>
                  <a:lnTo>
                    <a:pt x="143334" y="157295"/>
                  </a:lnTo>
                  <a:lnTo>
                    <a:pt x="146127" y="157295"/>
                  </a:lnTo>
                  <a:lnTo>
                    <a:pt x="146127" y="117273"/>
                  </a:lnTo>
                  <a:lnTo>
                    <a:pt x="149850" y="117273"/>
                  </a:lnTo>
                  <a:lnTo>
                    <a:pt x="149850" y="157295"/>
                  </a:lnTo>
                  <a:lnTo>
                    <a:pt x="153572" y="157295"/>
                  </a:lnTo>
                  <a:lnTo>
                    <a:pt x="153572" y="117273"/>
                  </a:lnTo>
                  <a:lnTo>
                    <a:pt x="156365" y="117273"/>
                  </a:lnTo>
                  <a:lnTo>
                    <a:pt x="156365" y="157295"/>
                  </a:lnTo>
                  <a:lnTo>
                    <a:pt x="160088" y="157295"/>
                  </a:lnTo>
                  <a:lnTo>
                    <a:pt x="160088" y="117273"/>
                  </a:lnTo>
                  <a:lnTo>
                    <a:pt x="163811" y="117273"/>
                  </a:lnTo>
                  <a:lnTo>
                    <a:pt x="163811" y="157295"/>
                  </a:lnTo>
                  <a:lnTo>
                    <a:pt x="166603" y="157295"/>
                  </a:lnTo>
                  <a:lnTo>
                    <a:pt x="166603" y="117273"/>
                  </a:lnTo>
                  <a:lnTo>
                    <a:pt x="170326" y="117273"/>
                  </a:lnTo>
                  <a:lnTo>
                    <a:pt x="170326" y="157295"/>
                  </a:lnTo>
                  <a:lnTo>
                    <a:pt x="174049" y="157295"/>
                  </a:lnTo>
                  <a:lnTo>
                    <a:pt x="174049" y="117273"/>
                  </a:lnTo>
                  <a:lnTo>
                    <a:pt x="176841" y="117273"/>
                  </a:lnTo>
                  <a:lnTo>
                    <a:pt x="176841" y="157295"/>
                  </a:lnTo>
                  <a:lnTo>
                    <a:pt x="180564" y="157295"/>
                  </a:lnTo>
                  <a:lnTo>
                    <a:pt x="180564" y="117273"/>
                  </a:lnTo>
                </a:path>
                <a:path w="200659" h="279400">
                  <a:moveTo>
                    <a:pt x="0" y="0"/>
                  </a:moveTo>
                  <a:lnTo>
                    <a:pt x="0" y="0"/>
                  </a:lnTo>
                  <a:lnTo>
                    <a:pt x="0" y="279223"/>
                  </a:lnTo>
                  <a:lnTo>
                    <a:pt x="50260" y="279223"/>
                  </a:lnTo>
                  <a:lnTo>
                    <a:pt x="99589" y="279223"/>
                  </a:lnTo>
                  <a:lnTo>
                    <a:pt x="149850" y="279223"/>
                  </a:lnTo>
                  <a:lnTo>
                    <a:pt x="200110" y="279223"/>
                  </a:lnTo>
                  <a:lnTo>
                    <a:pt x="200110" y="233617"/>
                  </a:lnTo>
                  <a:lnTo>
                    <a:pt x="154503" y="233617"/>
                  </a:lnTo>
                  <a:lnTo>
                    <a:pt x="107966" y="233617"/>
                  </a:lnTo>
                  <a:lnTo>
                    <a:pt x="62359" y="233617"/>
                  </a:lnTo>
                  <a:lnTo>
                    <a:pt x="62359" y="195456"/>
                  </a:lnTo>
                  <a:lnTo>
                    <a:pt x="62359" y="158226"/>
                  </a:lnTo>
                  <a:lnTo>
                    <a:pt x="103312" y="158226"/>
                  </a:lnTo>
                  <a:lnTo>
                    <a:pt x="143334" y="158226"/>
                  </a:lnTo>
                  <a:lnTo>
                    <a:pt x="183356" y="158226"/>
                  </a:lnTo>
                  <a:lnTo>
                    <a:pt x="183356" y="115412"/>
                  </a:lnTo>
                  <a:lnTo>
                    <a:pt x="143334" y="115412"/>
                  </a:lnTo>
                  <a:lnTo>
                    <a:pt x="103312" y="115412"/>
                  </a:lnTo>
                  <a:lnTo>
                    <a:pt x="62359" y="115412"/>
                  </a:lnTo>
                  <a:lnTo>
                    <a:pt x="62359" y="80974"/>
                  </a:lnTo>
                  <a:lnTo>
                    <a:pt x="62359" y="46537"/>
                  </a:lnTo>
                  <a:lnTo>
                    <a:pt x="107966" y="46537"/>
                  </a:lnTo>
                  <a:lnTo>
                    <a:pt x="154503" y="46537"/>
                  </a:lnTo>
                  <a:lnTo>
                    <a:pt x="200110" y="46537"/>
                  </a:lnTo>
                  <a:lnTo>
                    <a:pt x="200110" y="0"/>
                  </a:lnTo>
                  <a:lnTo>
                    <a:pt x="149850" y="0"/>
                  </a:lnTo>
                  <a:lnTo>
                    <a:pt x="99589" y="0"/>
                  </a:lnTo>
                  <a:lnTo>
                    <a:pt x="50260" y="0"/>
                  </a:lnTo>
                  <a:lnTo>
                    <a:pt x="0" y="0"/>
                  </a:lnTo>
                </a:path>
              </a:pathLst>
            </a:custGeom>
            <a:ln w="5584">
              <a:solidFill>
                <a:srgbClr val="000000"/>
              </a:solidFill>
            </a:ln>
          </p:spPr>
          <p:txBody>
            <a:bodyPr wrap="square" lIns="0" tIns="0" rIns="0" bIns="0" rtlCol="0"/>
            <a:lstStyle/>
            <a:p>
              <a:endParaRPr sz="921"/>
            </a:p>
          </p:txBody>
        </p:sp>
        <p:pic>
          <p:nvPicPr>
            <p:cNvPr id="522" name="object 522"/>
            <p:cNvPicPr/>
            <p:nvPr/>
          </p:nvPicPr>
          <p:blipFill>
            <a:blip r:embed="rId308" cstate="print"/>
            <a:stretch>
              <a:fillRect/>
            </a:stretch>
          </p:blipFill>
          <p:spPr>
            <a:xfrm>
              <a:off x="13310589" y="5543531"/>
              <a:ext cx="537040" cy="285727"/>
            </a:xfrm>
            <a:prstGeom prst="rect">
              <a:avLst/>
            </a:prstGeom>
          </p:spPr>
        </p:pic>
        <p:sp>
          <p:nvSpPr>
            <p:cNvPr id="523" name="object 523"/>
            <p:cNvSpPr/>
            <p:nvPr/>
          </p:nvSpPr>
          <p:spPr>
            <a:xfrm>
              <a:off x="13877414" y="5547242"/>
              <a:ext cx="65405" cy="279400"/>
            </a:xfrm>
            <a:custGeom>
              <a:avLst/>
              <a:gdLst/>
              <a:ahLst/>
              <a:cxnLst/>
              <a:rect l="l" t="t" r="r" b="b"/>
              <a:pathLst>
                <a:path w="65405" h="279400">
                  <a:moveTo>
                    <a:pt x="930" y="279223"/>
                  </a:moveTo>
                  <a:lnTo>
                    <a:pt x="930" y="1861"/>
                  </a:lnTo>
                  <a:lnTo>
                    <a:pt x="3722" y="1861"/>
                  </a:lnTo>
                  <a:lnTo>
                    <a:pt x="3722" y="279223"/>
                  </a:lnTo>
                  <a:lnTo>
                    <a:pt x="7445" y="279223"/>
                  </a:lnTo>
                  <a:lnTo>
                    <a:pt x="7445" y="1861"/>
                  </a:lnTo>
                  <a:lnTo>
                    <a:pt x="10238" y="1861"/>
                  </a:lnTo>
                  <a:lnTo>
                    <a:pt x="10238" y="279223"/>
                  </a:lnTo>
                  <a:lnTo>
                    <a:pt x="13961" y="279223"/>
                  </a:lnTo>
                  <a:lnTo>
                    <a:pt x="13961" y="1861"/>
                  </a:lnTo>
                  <a:lnTo>
                    <a:pt x="17684" y="1861"/>
                  </a:lnTo>
                  <a:lnTo>
                    <a:pt x="17684" y="279223"/>
                  </a:lnTo>
                  <a:lnTo>
                    <a:pt x="20476" y="279223"/>
                  </a:lnTo>
                  <a:lnTo>
                    <a:pt x="20476"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7468" y="279223"/>
                  </a:lnTo>
                  <a:lnTo>
                    <a:pt x="47468" y="1861"/>
                  </a:lnTo>
                  <a:lnTo>
                    <a:pt x="51190" y="1861"/>
                  </a:lnTo>
                  <a:lnTo>
                    <a:pt x="51190" y="279223"/>
                  </a:lnTo>
                  <a:lnTo>
                    <a:pt x="54913" y="279223"/>
                  </a:lnTo>
                  <a:lnTo>
                    <a:pt x="54913" y="1861"/>
                  </a:lnTo>
                  <a:lnTo>
                    <a:pt x="57706" y="1861"/>
                  </a:lnTo>
                  <a:lnTo>
                    <a:pt x="57706" y="279223"/>
                  </a:lnTo>
                  <a:lnTo>
                    <a:pt x="61429" y="279223"/>
                  </a:lnTo>
                  <a:lnTo>
                    <a:pt x="61429" y="1861"/>
                  </a:lnTo>
                  <a:lnTo>
                    <a:pt x="65152" y="1861"/>
                  </a:lnTo>
                  <a:lnTo>
                    <a:pt x="65152" y="279223"/>
                  </a:lnTo>
                </a:path>
                <a:path w="65405" h="279400">
                  <a:moveTo>
                    <a:pt x="0" y="0"/>
                  </a:moveTo>
                  <a:lnTo>
                    <a:pt x="0" y="0"/>
                  </a:lnTo>
                  <a:lnTo>
                    <a:pt x="0" y="279223"/>
                  </a:lnTo>
                  <a:lnTo>
                    <a:pt x="32576" y="279223"/>
                  </a:lnTo>
                  <a:lnTo>
                    <a:pt x="65152" y="279223"/>
                  </a:lnTo>
                  <a:lnTo>
                    <a:pt x="65152" y="232686"/>
                  </a:lnTo>
                  <a:lnTo>
                    <a:pt x="65152" y="186149"/>
                  </a:lnTo>
                  <a:lnTo>
                    <a:pt x="65152" y="139611"/>
                  </a:lnTo>
                  <a:lnTo>
                    <a:pt x="65152" y="93074"/>
                  </a:lnTo>
                  <a:lnTo>
                    <a:pt x="65152" y="46537"/>
                  </a:lnTo>
                  <a:lnTo>
                    <a:pt x="65152" y="0"/>
                  </a:lnTo>
                  <a:lnTo>
                    <a:pt x="32576" y="0"/>
                  </a:lnTo>
                  <a:lnTo>
                    <a:pt x="0" y="0"/>
                  </a:lnTo>
                </a:path>
              </a:pathLst>
            </a:custGeom>
            <a:ln w="5584">
              <a:solidFill>
                <a:srgbClr val="000000"/>
              </a:solidFill>
            </a:ln>
          </p:spPr>
          <p:txBody>
            <a:bodyPr wrap="square" lIns="0" tIns="0" rIns="0" bIns="0" rtlCol="0"/>
            <a:lstStyle/>
            <a:p>
              <a:endParaRPr sz="921"/>
            </a:p>
          </p:txBody>
        </p:sp>
        <p:pic>
          <p:nvPicPr>
            <p:cNvPr id="524" name="object 524"/>
            <p:cNvPicPr/>
            <p:nvPr/>
          </p:nvPicPr>
          <p:blipFill>
            <a:blip r:embed="rId309" cstate="print"/>
            <a:stretch>
              <a:fillRect/>
            </a:stretch>
          </p:blipFill>
          <p:spPr>
            <a:xfrm>
              <a:off x="13982587" y="5537968"/>
              <a:ext cx="245298" cy="296842"/>
            </a:xfrm>
            <a:prstGeom prst="rect">
              <a:avLst/>
            </a:prstGeom>
          </p:spPr>
        </p:pic>
        <p:sp>
          <p:nvSpPr>
            <p:cNvPr id="525" name="object 525"/>
            <p:cNvSpPr/>
            <p:nvPr/>
          </p:nvSpPr>
          <p:spPr>
            <a:xfrm>
              <a:off x="14271118" y="5547242"/>
              <a:ext cx="199390" cy="279400"/>
            </a:xfrm>
            <a:custGeom>
              <a:avLst/>
              <a:gdLst/>
              <a:ahLst/>
              <a:cxnLst/>
              <a:rect l="l" t="t" r="r" b="b"/>
              <a:pathLst>
                <a:path w="199390"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1407" y="279223"/>
                  </a:lnTo>
                  <a:lnTo>
                    <a:pt x="21407"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8636" y="1861"/>
                  </a:lnTo>
                  <a:lnTo>
                    <a:pt x="58636" y="279223"/>
                  </a:lnTo>
                  <a:lnTo>
                    <a:pt x="61429" y="279223"/>
                  </a:lnTo>
                  <a:lnTo>
                    <a:pt x="61429" y="1861"/>
                  </a:lnTo>
                  <a:lnTo>
                    <a:pt x="65152" y="1861"/>
                  </a:lnTo>
                  <a:lnTo>
                    <a:pt x="65152" y="45606"/>
                  </a:lnTo>
                  <a:lnTo>
                    <a:pt x="67944" y="45606"/>
                  </a:lnTo>
                  <a:lnTo>
                    <a:pt x="67944" y="1861"/>
                  </a:lnTo>
                  <a:lnTo>
                    <a:pt x="71667" y="1861"/>
                  </a:lnTo>
                  <a:lnTo>
                    <a:pt x="71667" y="45606"/>
                  </a:lnTo>
                  <a:lnTo>
                    <a:pt x="75390" y="45606"/>
                  </a:lnTo>
                  <a:lnTo>
                    <a:pt x="75390" y="1861"/>
                  </a:lnTo>
                  <a:lnTo>
                    <a:pt x="78182" y="1861"/>
                  </a:lnTo>
                  <a:lnTo>
                    <a:pt x="78182" y="45606"/>
                  </a:lnTo>
                  <a:lnTo>
                    <a:pt x="81905" y="45606"/>
                  </a:lnTo>
                  <a:lnTo>
                    <a:pt x="81905" y="1861"/>
                  </a:lnTo>
                  <a:lnTo>
                    <a:pt x="85628" y="1861"/>
                  </a:lnTo>
                  <a:lnTo>
                    <a:pt x="85628" y="45606"/>
                  </a:lnTo>
                  <a:lnTo>
                    <a:pt x="88420" y="45606"/>
                  </a:lnTo>
                  <a:lnTo>
                    <a:pt x="88420" y="1861"/>
                  </a:lnTo>
                  <a:lnTo>
                    <a:pt x="92143" y="1861"/>
                  </a:lnTo>
                  <a:lnTo>
                    <a:pt x="92143" y="45606"/>
                  </a:lnTo>
                  <a:lnTo>
                    <a:pt x="95866" y="45606"/>
                  </a:lnTo>
                  <a:lnTo>
                    <a:pt x="95866" y="1861"/>
                  </a:lnTo>
                  <a:lnTo>
                    <a:pt x="98659" y="1861"/>
                  </a:lnTo>
                  <a:lnTo>
                    <a:pt x="98659" y="45606"/>
                  </a:lnTo>
                  <a:lnTo>
                    <a:pt x="102381" y="45606"/>
                  </a:lnTo>
                  <a:lnTo>
                    <a:pt x="102381" y="1861"/>
                  </a:lnTo>
                  <a:lnTo>
                    <a:pt x="105174" y="1861"/>
                  </a:lnTo>
                  <a:lnTo>
                    <a:pt x="105174" y="45606"/>
                  </a:lnTo>
                  <a:lnTo>
                    <a:pt x="108897" y="45606"/>
                  </a:lnTo>
                  <a:lnTo>
                    <a:pt x="108897" y="1861"/>
                  </a:lnTo>
                  <a:lnTo>
                    <a:pt x="112620" y="1861"/>
                  </a:lnTo>
                  <a:lnTo>
                    <a:pt x="112620" y="45606"/>
                  </a:lnTo>
                  <a:lnTo>
                    <a:pt x="115412" y="45606"/>
                  </a:lnTo>
                  <a:lnTo>
                    <a:pt x="115412" y="1861"/>
                  </a:lnTo>
                  <a:lnTo>
                    <a:pt x="119135" y="1861"/>
                  </a:lnTo>
                  <a:lnTo>
                    <a:pt x="119135" y="45606"/>
                  </a:lnTo>
                  <a:lnTo>
                    <a:pt x="122858" y="45606"/>
                  </a:lnTo>
                  <a:lnTo>
                    <a:pt x="122858" y="1861"/>
                  </a:lnTo>
                  <a:lnTo>
                    <a:pt x="125650" y="1861"/>
                  </a:lnTo>
                  <a:lnTo>
                    <a:pt x="125650" y="45606"/>
                  </a:lnTo>
                  <a:lnTo>
                    <a:pt x="129373" y="45606"/>
                  </a:lnTo>
                  <a:lnTo>
                    <a:pt x="129373" y="1861"/>
                  </a:lnTo>
                  <a:lnTo>
                    <a:pt x="133096" y="1861"/>
                  </a:lnTo>
                  <a:lnTo>
                    <a:pt x="133096" y="45606"/>
                  </a:lnTo>
                  <a:lnTo>
                    <a:pt x="135888" y="45606"/>
                  </a:lnTo>
                  <a:lnTo>
                    <a:pt x="135888" y="1861"/>
                  </a:lnTo>
                  <a:lnTo>
                    <a:pt x="139611" y="1861"/>
                  </a:lnTo>
                  <a:lnTo>
                    <a:pt x="139611" y="45606"/>
                  </a:lnTo>
                  <a:lnTo>
                    <a:pt x="142404" y="45606"/>
                  </a:lnTo>
                  <a:lnTo>
                    <a:pt x="142404" y="1861"/>
                  </a:lnTo>
                  <a:lnTo>
                    <a:pt x="146127" y="1861"/>
                  </a:lnTo>
                  <a:lnTo>
                    <a:pt x="146127" y="45606"/>
                  </a:lnTo>
                  <a:lnTo>
                    <a:pt x="149850" y="45606"/>
                  </a:lnTo>
                  <a:lnTo>
                    <a:pt x="149850" y="1861"/>
                  </a:lnTo>
                  <a:lnTo>
                    <a:pt x="152642" y="1861"/>
                  </a:lnTo>
                  <a:lnTo>
                    <a:pt x="152642" y="45606"/>
                  </a:lnTo>
                  <a:lnTo>
                    <a:pt x="156365" y="45606"/>
                  </a:lnTo>
                  <a:lnTo>
                    <a:pt x="156365" y="1861"/>
                  </a:lnTo>
                  <a:lnTo>
                    <a:pt x="160088" y="1861"/>
                  </a:lnTo>
                  <a:lnTo>
                    <a:pt x="160088" y="45606"/>
                  </a:lnTo>
                  <a:lnTo>
                    <a:pt x="162880" y="45606"/>
                  </a:lnTo>
                  <a:lnTo>
                    <a:pt x="162880" y="1861"/>
                  </a:lnTo>
                  <a:lnTo>
                    <a:pt x="166603" y="1861"/>
                  </a:lnTo>
                  <a:lnTo>
                    <a:pt x="166603" y="45606"/>
                  </a:lnTo>
                  <a:lnTo>
                    <a:pt x="170326" y="45606"/>
                  </a:lnTo>
                  <a:lnTo>
                    <a:pt x="170326" y="1861"/>
                  </a:lnTo>
                  <a:lnTo>
                    <a:pt x="173118" y="1861"/>
                  </a:lnTo>
                  <a:lnTo>
                    <a:pt x="173118" y="45606"/>
                  </a:lnTo>
                  <a:lnTo>
                    <a:pt x="176841" y="45606"/>
                  </a:lnTo>
                  <a:lnTo>
                    <a:pt x="176841" y="1861"/>
                  </a:lnTo>
                  <a:lnTo>
                    <a:pt x="179633" y="1861"/>
                  </a:lnTo>
                  <a:lnTo>
                    <a:pt x="179633" y="45606"/>
                  </a:lnTo>
                  <a:lnTo>
                    <a:pt x="183356" y="45606"/>
                  </a:lnTo>
                  <a:lnTo>
                    <a:pt x="183356" y="1861"/>
                  </a:lnTo>
                  <a:lnTo>
                    <a:pt x="187079" y="1861"/>
                  </a:lnTo>
                  <a:lnTo>
                    <a:pt x="187079" y="45606"/>
                  </a:lnTo>
                  <a:lnTo>
                    <a:pt x="189872" y="45606"/>
                  </a:lnTo>
                  <a:lnTo>
                    <a:pt x="189872" y="1861"/>
                  </a:lnTo>
                  <a:lnTo>
                    <a:pt x="193595" y="1861"/>
                  </a:lnTo>
                  <a:lnTo>
                    <a:pt x="193595" y="45606"/>
                  </a:lnTo>
                  <a:lnTo>
                    <a:pt x="197318" y="45606"/>
                  </a:lnTo>
                  <a:lnTo>
                    <a:pt x="197318" y="1861"/>
                  </a:lnTo>
                </a:path>
                <a:path w="199390" h="279400">
                  <a:moveTo>
                    <a:pt x="65152" y="279223"/>
                  </a:moveTo>
                  <a:lnTo>
                    <a:pt x="65152" y="235478"/>
                  </a:lnTo>
                  <a:lnTo>
                    <a:pt x="67944" y="235478"/>
                  </a:lnTo>
                  <a:lnTo>
                    <a:pt x="67944" y="279223"/>
                  </a:lnTo>
                  <a:lnTo>
                    <a:pt x="71667" y="279223"/>
                  </a:lnTo>
                  <a:lnTo>
                    <a:pt x="71667" y="235478"/>
                  </a:lnTo>
                  <a:lnTo>
                    <a:pt x="75390" y="235478"/>
                  </a:lnTo>
                  <a:lnTo>
                    <a:pt x="75390" y="279223"/>
                  </a:lnTo>
                  <a:lnTo>
                    <a:pt x="78182" y="279223"/>
                  </a:lnTo>
                  <a:lnTo>
                    <a:pt x="78182" y="235478"/>
                  </a:lnTo>
                  <a:lnTo>
                    <a:pt x="81905" y="235478"/>
                  </a:lnTo>
                  <a:lnTo>
                    <a:pt x="81905" y="279223"/>
                  </a:lnTo>
                  <a:lnTo>
                    <a:pt x="85628" y="279223"/>
                  </a:lnTo>
                  <a:lnTo>
                    <a:pt x="85628" y="235478"/>
                  </a:lnTo>
                  <a:lnTo>
                    <a:pt x="88420" y="235478"/>
                  </a:lnTo>
                  <a:lnTo>
                    <a:pt x="88420" y="279223"/>
                  </a:lnTo>
                  <a:lnTo>
                    <a:pt x="92143" y="279223"/>
                  </a:lnTo>
                  <a:lnTo>
                    <a:pt x="92143" y="235478"/>
                  </a:lnTo>
                  <a:lnTo>
                    <a:pt x="95866" y="235478"/>
                  </a:lnTo>
                  <a:lnTo>
                    <a:pt x="95866" y="279223"/>
                  </a:lnTo>
                  <a:lnTo>
                    <a:pt x="98659" y="279223"/>
                  </a:lnTo>
                  <a:lnTo>
                    <a:pt x="98659" y="235478"/>
                  </a:lnTo>
                  <a:lnTo>
                    <a:pt x="102381" y="235478"/>
                  </a:lnTo>
                  <a:lnTo>
                    <a:pt x="102381" y="279223"/>
                  </a:lnTo>
                  <a:lnTo>
                    <a:pt x="105174" y="279223"/>
                  </a:lnTo>
                  <a:lnTo>
                    <a:pt x="105174" y="235478"/>
                  </a:lnTo>
                  <a:lnTo>
                    <a:pt x="108897" y="235478"/>
                  </a:lnTo>
                  <a:lnTo>
                    <a:pt x="108897" y="279223"/>
                  </a:lnTo>
                  <a:lnTo>
                    <a:pt x="112620" y="279223"/>
                  </a:lnTo>
                  <a:lnTo>
                    <a:pt x="112620" y="235478"/>
                  </a:lnTo>
                  <a:lnTo>
                    <a:pt x="115412" y="235478"/>
                  </a:lnTo>
                  <a:lnTo>
                    <a:pt x="115412" y="279223"/>
                  </a:lnTo>
                  <a:lnTo>
                    <a:pt x="119135" y="279223"/>
                  </a:lnTo>
                  <a:lnTo>
                    <a:pt x="119135" y="235478"/>
                  </a:lnTo>
                  <a:lnTo>
                    <a:pt x="122858" y="235478"/>
                  </a:lnTo>
                  <a:lnTo>
                    <a:pt x="122858" y="279223"/>
                  </a:lnTo>
                  <a:lnTo>
                    <a:pt x="125650" y="279223"/>
                  </a:lnTo>
                  <a:lnTo>
                    <a:pt x="125650" y="235478"/>
                  </a:lnTo>
                  <a:lnTo>
                    <a:pt x="129373" y="235478"/>
                  </a:lnTo>
                  <a:lnTo>
                    <a:pt x="129373" y="279223"/>
                  </a:lnTo>
                  <a:lnTo>
                    <a:pt x="133096" y="279223"/>
                  </a:lnTo>
                  <a:lnTo>
                    <a:pt x="133096" y="235478"/>
                  </a:lnTo>
                  <a:lnTo>
                    <a:pt x="135888" y="235478"/>
                  </a:lnTo>
                  <a:lnTo>
                    <a:pt x="135888" y="279223"/>
                  </a:lnTo>
                  <a:lnTo>
                    <a:pt x="139611" y="279223"/>
                  </a:lnTo>
                  <a:lnTo>
                    <a:pt x="139611" y="235478"/>
                  </a:lnTo>
                  <a:lnTo>
                    <a:pt x="142404" y="235478"/>
                  </a:lnTo>
                  <a:lnTo>
                    <a:pt x="142404" y="279223"/>
                  </a:lnTo>
                  <a:lnTo>
                    <a:pt x="146127" y="279223"/>
                  </a:lnTo>
                  <a:lnTo>
                    <a:pt x="146127" y="235478"/>
                  </a:lnTo>
                  <a:lnTo>
                    <a:pt x="149850" y="235478"/>
                  </a:lnTo>
                  <a:lnTo>
                    <a:pt x="149850" y="279223"/>
                  </a:lnTo>
                  <a:lnTo>
                    <a:pt x="152642" y="279223"/>
                  </a:lnTo>
                  <a:lnTo>
                    <a:pt x="152642" y="235478"/>
                  </a:lnTo>
                  <a:lnTo>
                    <a:pt x="156365" y="235478"/>
                  </a:lnTo>
                  <a:lnTo>
                    <a:pt x="156365" y="279223"/>
                  </a:lnTo>
                  <a:lnTo>
                    <a:pt x="160088" y="279223"/>
                  </a:lnTo>
                  <a:lnTo>
                    <a:pt x="160088" y="235478"/>
                  </a:lnTo>
                  <a:lnTo>
                    <a:pt x="162880" y="235478"/>
                  </a:lnTo>
                  <a:lnTo>
                    <a:pt x="162880" y="279223"/>
                  </a:lnTo>
                  <a:lnTo>
                    <a:pt x="166603" y="279223"/>
                  </a:lnTo>
                  <a:lnTo>
                    <a:pt x="166603" y="235478"/>
                  </a:lnTo>
                  <a:lnTo>
                    <a:pt x="170326" y="235478"/>
                  </a:lnTo>
                  <a:lnTo>
                    <a:pt x="170326" y="279223"/>
                  </a:lnTo>
                  <a:lnTo>
                    <a:pt x="173118" y="279223"/>
                  </a:lnTo>
                  <a:lnTo>
                    <a:pt x="173118" y="235478"/>
                  </a:lnTo>
                  <a:lnTo>
                    <a:pt x="176841" y="235478"/>
                  </a:lnTo>
                  <a:lnTo>
                    <a:pt x="176841" y="279223"/>
                  </a:lnTo>
                  <a:lnTo>
                    <a:pt x="179633" y="279223"/>
                  </a:lnTo>
                  <a:lnTo>
                    <a:pt x="179633" y="235478"/>
                  </a:lnTo>
                  <a:lnTo>
                    <a:pt x="183356" y="235478"/>
                  </a:lnTo>
                  <a:lnTo>
                    <a:pt x="183356" y="279223"/>
                  </a:lnTo>
                  <a:lnTo>
                    <a:pt x="187079" y="279223"/>
                  </a:lnTo>
                  <a:lnTo>
                    <a:pt x="187079" y="235478"/>
                  </a:lnTo>
                  <a:lnTo>
                    <a:pt x="189872" y="235478"/>
                  </a:lnTo>
                  <a:lnTo>
                    <a:pt x="189872" y="279223"/>
                  </a:lnTo>
                  <a:lnTo>
                    <a:pt x="193595" y="279223"/>
                  </a:lnTo>
                  <a:lnTo>
                    <a:pt x="193595" y="235478"/>
                  </a:lnTo>
                  <a:lnTo>
                    <a:pt x="197318" y="235478"/>
                  </a:lnTo>
                  <a:lnTo>
                    <a:pt x="197318" y="279223"/>
                  </a:lnTo>
                </a:path>
                <a:path w="199390" h="279400">
                  <a:moveTo>
                    <a:pt x="65152" y="157295"/>
                  </a:moveTo>
                  <a:lnTo>
                    <a:pt x="65152" y="117273"/>
                  </a:lnTo>
                  <a:lnTo>
                    <a:pt x="67944" y="117273"/>
                  </a:lnTo>
                  <a:lnTo>
                    <a:pt x="67944" y="157295"/>
                  </a:lnTo>
                  <a:lnTo>
                    <a:pt x="71667" y="157295"/>
                  </a:lnTo>
                  <a:lnTo>
                    <a:pt x="71667" y="117273"/>
                  </a:lnTo>
                  <a:lnTo>
                    <a:pt x="75390" y="117273"/>
                  </a:lnTo>
                  <a:lnTo>
                    <a:pt x="75390" y="157295"/>
                  </a:lnTo>
                  <a:lnTo>
                    <a:pt x="78182" y="157295"/>
                  </a:lnTo>
                  <a:lnTo>
                    <a:pt x="78182" y="117273"/>
                  </a:lnTo>
                  <a:lnTo>
                    <a:pt x="81905" y="117273"/>
                  </a:lnTo>
                  <a:lnTo>
                    <a:pt x="81905" y="157295"/>
                  </a:lnTo>
                  <a:lnTo>
                    <a:pt x="85628" y="157295"/>
                  </a:lnTo>
                  <a:lnTo>
                    <a:pt x="85628" y="117273"/>
                  </a:lnTo>
                  <a:lnTo>
                    <a:pt x="88420" y="117273"/>
                  </a:lnTo>
                  <a:lnTo>
                    <a:pt x="88420" y="157295"/>
                  </a:lnTo>
                  <a:lnTo>
                    <a:pt x="92143" y="157295"/>
                  </a:lnTo>
                  <a:lnTo>
                    <a:pt x="92143" y="117273"/>
                  </a:lnTo>
                  <a:lnTo>
                    <a:pt x="95866" y="117273"/>
                  </a:lnTo>
                  <a:lnTo>
                    <a:pt x="95866" y="157295"/>
                  </a:lnTo>
                  <a:lnTo>
                    <a:pt x="98659" y="157295"/>
                  </a:lnTo>
                  <a:lnTo>
                    <a:pt x="98659" y="117273"/>
                  </a:lnTo>
                  <a:lnTo>
                    <a:pt x="102381" y="117273"/>
                  </a:lnTo>
                  <a:lnTo>
                    <a:pt x="102381" y="157295"/>
                  </a:lnTo>
                  <a:lnTo>
                    <a:pt x="105174" y="157295"/>
                  </a:lnTo>
                  <a:lnTo>
                    <a:pt x="105174" y="117273"/>
                  </a:lnTo>
                  <a:lnTo>
                    <a:pt x="108897" y="117273"/>
                  </a:lnTo>
                  <a:lnTo>
                    <a:pt x="108897" y="157295"/>
                  </a:lnTo>
                  <a:lnTo>
                    <a:pt x="112620" y="157295"/>
                  </a:lnTo>
                  <a:lnTo>
                    <a:pt x="112620" y="117273"/>
                  </a:lnTo>
                  <a:lnTo>
                    <a:pt x="115412" y="117273"/>
                  </a:lnTo>
                  <a:lnTo>
                    <a:pt x="115412" y="157295"/>
                  </a:lnTo>
                  <a:lnTo>
                    <a:pt x="119135" y="157295"/>
                  </a:lnTo>
                  <a:lnTo>
                    <a:pt x="119135" y="117273"/>
                  </a:lnTo>
                  <a:lnTo>
                    <a:pt x="122858" y="117273"/>
                  </a:lnTo>
                  <a:lnTo>
                    <a:pt x="122858" y="157295"/>
                  </a:lnTo>
                  <a:lnTo>
                    <a:pt x="125650" y="157295"/>
                  </a:lnTo>
                  <a:lnTo>
                    <a:pt x="125650" y="117273"/>
                  </a:lnTo>
                  <a:lnTo>
                    <a:pt x="129373" y="117273"/>
                  </a:lnTo>
                  <a:lnTo>
                    <a:pt x="129373" y="157295"/>
                  </a:lnTo>
                  <a:lnTo>
                    <a:pt x="133096" y="157295"/>
                  </a:lnTo>
                  <a:lnTo>
                    <a:pt x="133096" y="117273"/>
                  </a:lnTo>
                  <a:lnTo>
                    <a:pt x="135888" y="117273"/>
                  </a:lnTo>
                  <a:lnTo>
                    <a:pt x="135888" y="157295"/>
                  </a:lnTo>
                  <a:lnTo>
                    <a:pt x="139611" y="157295"/>
                  </a:lnTo>
                  <a:lnTo>
                    <a:pt x="139611" y="117273"/>
                  </a:lnTo>
                  <a:lnTo>
                    <a:pt x="142404" y="117273"/>
                  </a:lnTo>
                  <a:lnTo>
                    <a:pt x="142404" y="157295"/>
                  </a:lnTo>
                  <a:lnTo>
                    <a:pt x="146127" y="157295"/>
                  </a:lnTo>
                  <a:lnTo>
                    <a:pt x="146127" y="117273"/>
                  </a:lnTo>
                  <a:lnTo>
                    <a:pt x="149850" y="117273"/>
                  </a:lnTo>
                  <a:lnTo>
                    <a:pt x="149850" y="157295"/>
                  </a:lnTo>
                  <a:lnTo>
                    <a:pt x="152642" y="157295"/>
                  </a:lnTo>
                  <a:lnTo>
                    <a:pt x="152642" y="117273"/>
                  </a:lnTo>
                  <a:lnTo>
                    <a:pt x="156365" y="117273"/>
                  </a:lnTo>
                  <a:lnTo>
                    <a:pt x="156365" y="157295"/>
                  </a:lnTo>
                  <a:lnTo>
                    <a:pt x="160088" y="157295"/>
                  </a:lnTo>
                  <a:lnTo>
                    <a:pt x="160088" y="117273"/>
                  </a:lnTo>
                  <a:lnTo>
                    <a:pt x="162880" y="117273"/>
                  </a:lnTo>
                  <a:lnTo>
                    <a:pt x="162880" y="157295"/>
                  </a:lnTo>
                  <a:lnTo>
                    <a:pt x="166603" y="157295"/>
                  </a:lnTo>
                  <a:lnTo>
                    <a:pt x="166603" y="117273"/>
                  </a:lnTo>
                  <a:lnTo>
                    <a:pt x="170326" y="117273"/>
                  </a:lnTo>
                  <a:lnTo>
                    <a:pt x="170326" y="157295"/>
                  </a:lnTo>
                  <a:lnTo>
                    <a:pt x="173118" y="157295"/>
                  </a:lnTo>
                  <a:lnTo>
                    <a:pt x="173118" y="117273"/>
                  </a:lnTo>
                  <a:lnTo>
                    <a:pt x="176841" y="117273"/>
                  </a:lnTo>
                  <a:lnTo>
                    <a:pt x="176841" y="157295"/>
                  </a:lnTo>
                  <a:lnTo>
                    <a:pt x="179633" y="157295"/>
                  </a:lnTo>
                  <a:lnTo>
                    <a:pt x="179633" y="117273"/>
                  </a:lnTo>
                </a:path>
                <a:path w="199390" h="279400">
                  <a:moveTo>
                    <a:pt x="0" y="0"/>
                  </a:moveTo>
                  <a:lnTo>
                    <a:pt x="0" y="0"/>
                  </a:lnTo>
                  <a:lnTo>
                    <a:pt x="0" y="279223"/>
                  </a:lnTo>
                  <a:lnTo>
                    <a:pt x="49329" y="279223"/>
                  </a:lnTo>
                  <a:lnTo>
                    <a:pt x="99589" y="279223"/>
                  </a:lnTo>
                  <a:lnTo>
                    <a:pt x="149850" y="279223"/>
                  </a:lnTo>
                  <a:lnTo>
                    <a:pt x="199179" y="279223"/>
                  </a:lnTo>
                  <a:lnTo>
                    <a:pt x="199179" y="233617"/>
                  </a:lnTo>
                  <a:lnTo>
                    <a:pt x="153572" y="233617"/>
                  </a:lnTo>
                  <a:lnTo>
                    <a:pt x="107966" y="233617"/>
                  </a:lnTo>
                  <a:lnTo>
                    <a:pt x="62359" y="233617"/>
                  </a:lnTo>
                  <a:lnTo>
                    <a:pt x="62359" y="195456"/>
                  </a:lnTo>
                  <a:lnTo>
                    <a:pt x="62359" y="158226"/>
                  </a:lnTo>
                  <a:lnTo>
                    <a:pt x="102381" y="158226"/>
                  </a:lnTo>
                  <a:lnTo>
                    <a:pt x="142404" y="158226"/>
                  </a:lnTo>
                  <a:lnTo>
                    <a:pt x="183356" y="158226"/>
                  </a:lnTo>
                  <a:lnTo>
                    <a:pt x="183356" y="115412"/>
                  </a:lnTo>
                  <a:lnTo>
                    <a:pt x="142404" y="115412"/>
                  </a:lnTo>
                  <a:lnTo>
                    <a:pt x="102381" y="115412"/>
                  </a:lnTo>
                  <a:lnTo>
                    <a:pt x="62359" y="115412"/>
                  </a:lnTo>
                  <a:lnTo>
                    <a:pt x="62359" y="80974"/>
                  </a:lnTo>
                  <a:lnTo>
                    <a:pt x="62359" y="46537"/>
                  </a:lnTo>
                  <a:lnTo>
                    <a:pt x="107966" y="46537"/>
                  </a:lnTo>
                  <a:lnTo>
                    <a:pt x="153572" y="46537"/>
                  </a:lnTo>
                  <a:lnTo>
                    <a:pt x="199179" y="46537"/>
                  </a:lnTo>
                  <a:lnTo>
                    <a:pt x="199179" y="0"/>
                  </a:lnTo>
                  <a:lnTo>
                    <a:pt x="149850" y="0"/>
                  </a:lnTo>
                  <a:lnTo>
                    <a:pt x="99589" y="0"/>
                  </a:lnTo>
                  <a:lnTo>
                    <a:pt x="49329" y="0"/>
                  </a:lnTo>
                  <a:lnTo>
                    <a:pt x="0" y="0"/>
                  </a:lnTo>
                </a:path>
              </a:pathLst>
            </a:custGeom>
            <a:ln w="5584">
              <a:solidFill>
                <a:srgbClr val="000000"/>
              </a:solidFill>
            </a:ln>
          </p:spPr>
          <p:txBody>
            <a:bodyPr wrap="square" lIns="0" tIns="0" rIns="0" bIns="0" rtlCol="0"/>
            <a:lstStyle/>
            <a:p>
              <a:endParaRPr sz="921"/>
            </a:p>
          </p:txBody>
        </p:sp>
        <p:pic>
          <p:nvPicPr>
            <p:cNvPr id="526" name="object 526"/>
            <p:cNvPicPr/>
            <p:nvPr/>
          </p:nvPicPr>
          <p:blipFill>
            <a:blip r:embed="rId310" cstate="print"/>
            <a:stretch>
              <a:fillRect/>
            </a:stretch>
          </p:blipFill>
          <p:spPr>
            <a:xfrm>
              <a:off x="18538587" y="11052601"/>
              <a:ext cx="1071287" cy="1147609"/>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8404-94E7-70F6-12D9-287A98A3D029}"/>
              </a:ext>
            </a:extLst>
          </p:cNvPr>
          <p:cNvSpPr>
            <a:spLocks noGrp="1"/>
          </p:cNvSpPr>
          <p:nvPr>
            <p:ph type="title"/>
          </p:nvPr>
        </p:nvSpPr>
        <p:spPr/>
        <p:txBody>
          <a:bodyPr/>
          <a:lstStyle/>
          <a:p>
            <a:r>
              <a:rPr lang="en-US" dirty="0"/>
              <a:t>Welcome to Anahuac – Alligator Capital </a:t>
            </a:r>
          </a:p>
        </p:txBody>
      </p:sp>
      <p:pic>
        <p:nvPicPr>
          <p:cNvPr id="5" name="Content Placeholder 4" descr="A close-up of a crocodile&#10;&#10;Description automatically generated with low confidence">
            <a:extLst>
              <a:ext uri="{FF2B5EF4-FFF2-40B4-BE49-F238E27FC236}">
                <a16:creationId xmlns:a16="http://schemas.microsoft.com/office/drawing/2014/main" id="{3972C47B-5DFD-9A13-8FC7-06F5C64002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178" y="1443070"/>
            <a:ext cx="6413163" cy="4351338"/>
          </a:xfrm>
        </p:spPr>
      </p:pic>
      <p:pic>
        <p:nvPicPr>
          <p:cNvPr id="7" name="Picture 6" descr="A close up of a lizard&#10;&#10;Description automatically generated with medium confidence">
            <a:extLst>
              <a:ext uri="{FF2B5EF4-FFF2-40B4-BE49-F238E27FC236}">
                <a16:creationId xmlns:a16="http://schemas.microsoft.com/office/drawing/2014/main" id="{71241A8B-1512-9F16-1754-137D78BB3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308" y="2359024"/>
            <a:ext cx="6485957" cy="4351338"/>
          </a:xfrm>
          <a:prstGeom prst="rect">
            <a:avLst/>
          </a:prstGeom>
        </p:spPr>
      </p:pic>
    </p:spTree>
    <p:extLst>
      <p:ext uri="{BB962C8B-B14F-4D97-AF65-F5344CB8AC3E}">
        <p14:creationId xmlns:p14="http://schemas.microsoft.com/office/powerpoint/2010/main" val="3914558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35208" y="202850"/>
            <a:ext cx="9864020" cy="6577962"/>
            <a:chOff x="551001" y="396496"/>
            <a:chExt cx="19280505" cy="12857480"/>
          </a:xfrm>
        </p:grpSpPr>
        <p:sp>
          <p:nvSpPr>
            <p:cNvPr id="3" name="object 3"/>
            <p:cNvSpPr/>
            <p:nvPr/>
          </p:nvSpPr>
          <p:spPr>
            <a:xfrm>
              <a:off x="551001" y="396496"/>
              <a:ext cx="19280505" cy="12857480"/>
            </a:xfrm>
            <a:custGeom>
              <a:avLst/>
              <a:gdLst/>
              <a:ahLst/>
              <a:cxnLst/>
              <a:rect l="l" t="t" r="r" b="b"/>
              <a:pathLst>
                <a:path w="19280505" h="12857480">
                  <a:moveTo>
                    <a:pt x="0" y="0"/>
                  </a:moveTo>
                  <a:lnTo>
                    <a:pt x="0" y="12857317"/>
                  </a:lnTo>
                  <a:lnTo>
                    <a:pt x="13961" y="12843356"/>
                  </a:lnTo>
                  <a:lnTo>
                    <a:pt x="0" y="0"/>
                  </a:lnTo>
                  <a:close/>
                </a:path>
                <a:path w="19280505" h="12857480">
                  <a:moveTo>
                    <a:pt x="19266430" y="12843356"/>
                  </a:moveTo>
                  <a:lnTo>
                    <a:pt x="13961" y="12843356"/>
                  </a:lnTo>
                  <a:lnTo>
                    <a:pt x="0" y="12857317"/>
                  </a:lnTo>
                  <a:lnTo>
                    <a:pt x="19266430" y="12843356"/>
                  </a:lnTo>
                  <a:close/>
                </a:path>
                <a:path w="19280505" h="12857480">
                  <a:moveTo>
                    <a:pt x="19266430" y="12843356"/>
                  </a:moveTo>
                  <a:lnTo>
                    <a:pt x="0" y="12857317"/>
                  </a:lnTo>
                  <a:lnTo>
                    <a:pt x="19280391" y="12857317"/>
                  </a:lnTo>
                  <a:lnTo>
                    <a:pt x="19266430" y="12843356"/>
                  </a:lnTo>
                  <a:close/>
                </a:path>
                <a:path w="19280505" h="12857480">
                  <a:moveTo>
                    <a:pt x="19266430" y="13961"/>
                  </a:moveTo>
                  <a:lnTo>
                    <a:pt x="19266430" y="12843356"/>
                  </a:lnTo>
                  <a:lnTo>
                    <a:pt x="19280391" y="12857317"/>
                  </a:lnTo>
                  <a:lnTo>
                    <a:pt x="19266430" y="13961"/>
                  </a:lnTo>
                  <a:close/>
                </a:path>
                <a:path w="19280505" h="12857480">
                  <a:moveTo>
                    <a:pt x="19280391" y="0"/>
                  </a:moveTo>
                  <a:lnTo>
                    <a:pt x="19266430" y="13961"/>
                  </a:lnTo>
                  <a:lnTo>
                    <a:pt x="19280391" y="12857317"/>
                  </a:lnTo>
                  <a:lnTo>
                    <a:pt x="19280391" y="0"/>
                  </a:lnTo>
                  <a:close/>
                </a:path>
                <a:path w="19280505" h="12857480">
                  <a:moveTo>
                    <a:pt x="0" y="0"/>
                  </a:moveTo>
                  <a:lnTo>
                    <a:pt x="13961" y="12843356"/>
                  </a:lnTo>
                  <a:lnTo>
                    <a:pt x="13961" y="13961"/>
                  </a:lnTo>
                  <a:lnTo>
                    <a:pt x="0" y="0"/>
                  </a:lnTo>
                  <a:close/>
                </a:path>
                <a:path w="19280505" h="12857480">
                  <a:moveTo>
                    <a:pt x="19280391" y="0"/>
                  </a:moveTo>
                  <a:lnTo>
                    <a:pt x="0" y="0"/>
                  </a:lnTo>
                  <a:lnTo>
                    <a:pt x="13961" y="13961"/>
                  </a:lnTo>
                  <a:lnTo>
                    <a:pt x="19280391" y="0"/>
                  </a:lnTo>
                  <a:close/>
                </a:path>
                <a:path w="19280505" h="12857480">
                  <a:moveTo>
                    <a:pt x="19280391" y="0"/>
                  </a:moveTo>
                  <a:lnTo>
                    <a:pt x="13961" y="13961"/>
                  </a:lnTo>
                  <a:lnTo>
                    <a:pt x="19266430" y="13961"/>
                  </a:lnTo>
                  <a:lnTo>
                    <a:pt x="19280391" y="0"/>
                  </a:lnTo>
                  <a:close/>
                </a:path>
              </a:pathLst>
            </a:custGeom>
            <a:solidFill>
              <a:srgbClr val="000000"/>
            </a:solidFill>
          </p:spPr>
          <p:txBody>
            <a:bodyPr wrap="square" lIns="0" tIns="0" rIns="0" bIns="0" rtlCol="0"/>
            <a:lstStyle/>
            <a:p>
              <a:endParaRPr sz="921"/>
            </a:p>
          </p:txBody>
        </p:sp>
        <p:sp>
          <p:nvSpPr>
            <p:cNvPr id="4" name="object 4"/>
            <p:cNvSpPr/>
            <p:nvPr/>
          </p:nvSpPr>
          <p:spPr>
            <a:xfrm>
              <a:off x="551001" y="396496"/>
              <a:ext cx="19280505" cy="12857480"/>
            </a:xfrm>
            <a:custGeom>
              <a:avLst/>
              <a:gdLst/>
              <a:ahLst/>
              <a:cxnLst/>
              <a:rect l="l" t="t" r="r" b="b"/>
              <a:pathLst>
                <a:path w="19280505" h="12857480">
                  <a:moveTo>
                    <a:pt x="13961" y="12843355"/>
                  </a:moveTo>
                  <a:lnTo>
                    <a:pt x="0" y="12857317"/>
                  </a:lnTo>
                  <a:lnTo>
                    <a:pt x="19266429" y="12843355"/>
                  </a:lnTo>
                  <a:lnTo>
                    <a:pt x="13961" y="12843355"/>
                  </a:lnTo>
                  <a:close/>
                </a:path>
                <a:path w="19280505" h="12857480">
                  <a:moveTo>
                    <a:pt x="0" y="12857317"/>
                  </a:moveTo>
                  <a:lnTo>
                    <a:pt x="19266429" y="12843355"/>
                  </a:lnTo>
                  <a:lnTo>
                    <a:pt x="19280391" y="12857317"/>
                  </a:lnTo>
                  <a:lnTo>
                    <a:pt x="0" y="12857317"/>
                  </a:lnTo>
                  <a:close/>
                </a:path>
                <a:path w="19280505" h="12857480">
                  <a:moveTo>
                    <a:pt x="19266429" y="12843355"/>
                  </a:moveTo>
                  <a:lnTo>
                    <a:pt x="19280391" y="12857317"/>
                  </a:lnTo>
                  <a:lnTo>
                    <a:pt x="19266429" y="13961"/>
                  </a:lnTo>
                  <a:lnTo>
                    <a:pt x="19266429" y="12843355"/>
                  </a:lnTo>
                  <a:close/>
                </a:path>
                <a:path w="19280505" h="12857480">
                  <a:moveTo>
                    <a:pt x="19280391" y="12857317"/>
                  </a:moveTo>
                  <a:lnTo>
                    <a:pt x="19266429" y="13961"/>
                  </a:lnTo>
                  <a:lnTo>
                    <a:pt x="19280391" y="0"/>
                  </a:lnTo>
                  <a:lnTo>
                    <a:pt x="19280391" y="12857317"/>
                  </a:lnTo>
                  <a:close/>
                </a:path>
                <a:path w="19280505" h="12857480">
                  <a:moveTo>
                    <a:pt x="19266429" y="13961"/>
                  </a:moveTo>
                  <a:lnTo>
                    <a:pt x="19280391" y="0"/>
                  </a:lnTo>
                  <a:lnTo>
                    <a:pt x="13961" y="13961"/>
                  </a:lnTo>
                  <a:lnTo>
                    <a:pt x="19266429" y="13961"/>
                  </a:lnTo>
                  <a:close/>
                </a:path>
                <a:path w="19280505" h="12857480">
                  <a:moveTo>
                    <a:pt x="19280391" y="0"/>
                  </a:moveTo>
                  <a:lnTo>
                    <a:pt x="13961" y="13961"/>
                  </a:lnTo>
                  <a:lnTo>
                    <a:pt x="0" y="0"/>
                  </a:lnTo>
                  <a:lnTo>
                    <a:pt x="19280391" y="0"/>
                  </a:lnTo>
                  <a:close/>
                </a:path>
                <a:path w="19280505" h="12857480">
                  <a:moveTo>
                    <a:pt x="13961" y="13961"/>
                  </a:moveTo>
                  <a:lnTo>
                    <a:pt x="0" y="0"/>
                  </a:lnTo>
                  <a:lnTo>
                    <a:pt x="13961" y="12843355"/>
                  </a:lnTo>
                  <a:lnTo>
                    <a:pt x="13961" y="13961"/>
                  </a:lnTo>
                  <a:close/>
                </a:path>
                <a:path w="19280505" h="12857480">
                  <a:moveTo>
                    <a:pt x="0" y="0"/>
                  </a:moveTo>
                  <a:lnTo>
                    <a:pt x="13961" y="12843355"/>
                  </a:lnTo>
                  <a:lnTo>
                    <a:pt x="0" y="12857317"/>
                  </a:lnTo>
                  <a:lnTo>
                    <a:pt x="0" y="0"/>
                  </a:lnTo>
                  <a:close/>
                </a:path>
              </a:pathLst>
            </a:custGeom>
            <a:ln w="3175">
              <a:solidFill>
                <a:srgbClr val="000000"/>
              </a:solidFill>
            </a:ln>
          </p:spPr>
          <p:txBody>
            <a:bodyPr wrap="square" lIns="0" tIns="0" rIns="0" bIns="0" rtlCol="0"/>
            <a:lstStyle/>
            <a:p>
              <a:endParaRPr sz="921"/>
            </a:p>
          </p:txBody>
        </p:sp>
        <p:sp>
          <p:nvSpPr>
            <p:cNvPr id="5" name="object 5"/>
            <p:cNvSpPr/>
            <p:nvPr/>
          </p:nvSpPr>
          <p:spPr>
            <a:xfrm>
              <a:off x="15636523" y="1226815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6" name="object 6"/>
            <p:cNvSpPr/>
            <p:nvPr/>
          </p:nvSpPr>
          <p:spPr>
            <a:xfrm>
              <a:off x="15636522" y="1226815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7" name="object 7"/>
            <p:cNvSpPr/>
            <p:nvPr/>
          </p:nvSpPr>
          <p:spPr>
            <a:xfrm>
              <a:off x="17032641" y="12442204"/>
              <a:ext cx="2792730" cy="3175"/>
            </a:xfrm>
            <a:custGeom>
              <a:avLst/>
              <a:gdLst/>
              <a:ahLst/>
              <a:cxnLst/>
              <a:rect l="l" t="t" r="r" b="b"/>
              <a:pathLst>
                <a:path w="2792730" h="3175">
                  <a:moveTo>
                    <a:pt x="2792236" y="0"/>
                  </a:moveTo>
                  <a:lnTo>
                    <a:pt x="0" y="0"/>
                  </a:lnTo>
                  <a:lnTo>
                    <a:pt x="0" y="2792"/>
                  </a:lnTo>
                  <a:lnTo>
                    <a:pt x="2792236" y="0"/>
                  </a:lnTo>
                  <a:close/>
                </a:path>
                <a:path w="2792730" h="3175">
                  <a:moveTo>
                    <a:pt x="2792236" y="0"/>
                  </a:moveTo>
                  <a:lnTo>
                    <a:pt x="0" y="2792"/>
                  </a:lnTo>
                  <a:lnTo>
                    <a:pt x="2792236" y="2792"/>
                  </a:lnTo>
                  <a:lnTo>
                    <a:pt x="2792236" y="0"/>
                  </a:lnTo>
                  <a:close/>
                </a:path>
              </a:pathLst>
            </a:custGeom>
            <a:solidFill>
              <a:srgbClr val="000000"/>
            </a:solidFill>
          </p:spPr>
          <p:txBody>
            <a:bodyPr wrap="square" lIns="0" tIns="0" rIns="0" bIns="0" rtlCol="0"/>
            <a:lstStyle/>
            <a:p>
              <a:endParaRPr sz="921"/>
            </a:p>
          </p:txBody>
        </p:sp>
        <p:sp>
          <p:nvSpPr>
            <p:cNvPr id="8" name="object 8"/>
            <p:cNvSpPr/>
            <p:nvPr/>
          </p:nvSpPr>
          <p:spPr>
            <a:xfrm>
              <a:off x="17032640" y="12442204"/>
              <a:ext cx="2792730" cy="3175"/>
            </a:xfrm>
            <a:custGeom>
              <a:avLst/>
              <a:gdLst/>
              <a:ahLst/>
              <a:cxnLst/>
              <a:rect l="l" t="t" r="r" b="b"/>
              <a:pathLst>
                <a:path w="2792730" h="3175">
                  <a:moveTo>
                    <a:pt x="2792236" y="2792"/>
                  </a:moveTo>
                  <a:lnTo>
                    <a:pt x="2792236" y="0"/>
                  </a:lnTo>
                  <a:lnTo>
                    <a:pt x="0" y="2792"/>
                  </a:lnTo>
                  <a:lnTo>
                    <a:pt x="2792236" y="2792"/>
                  </a:lnTo>
                  <a:close/>
                </a:path>
                <a:path w="2792730" h="3175">
                  <a:moveTo>
                    <a:pt x="2792236" y="0"/>
                  </a:moveTo>
                  <a:lnTo>
                    <a:pt x="0" y="2792"/>
                  </a:lnTo>
                  <a:lnTo>
                    <a:pt x="0" y="0"/>
                  </a:lnTo>
                  <a:lnTo>
                    <a:pt x="2792236" y="0"/>
                  </a:lnTo>
                  <a:close/>
                </a:path>
              </a:pathLst>
            </a:custGeom>
            <a:ln w="3175">
              <a:solidFill>
                <a:srgbClr val="000000"/>
              </a:solidFill>
            </a:ln>
          </p:spPr>
          <p:txBody>
            <a:bodyPr wrap="square" lIns="0" tIns="0" rIns="0" bIns="0" rtlCol="0"/>
            <a:lstStyle/>
            <a:p>
              <a:endParaRPr sz="921"/>
            </a:p>
          </p:txBody>
        </p:sp>
        <p:sp>
          <p:nvSpPr>
            <p:cNvPr id="9" name="object 9"/>
            <p:cNvSpPr/>
            <p:nvPr/>
          </p:nvSpPr>
          <p:spPr>
            <a:xfrm>
              <a:off x="18987206" y="12617184"/>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0" name="object 10"/>
            <p:cNvSpPr/>
            <p:nvPr/>
          </p:nvSpPr>
          <p:spPr>
            <a:xfrm>
              <a:off x="18987206" y="12617184"/>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1" name="object 11"/>
            <p:cNvSpPr/>
            <p:nvPr/>
          </p:nvSpPr>
          <p:spPr>
            <a:xfrm>
              <a:off x="18987206" y="12791233"/>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2" name="object 12"/>
            <p:cNvSpPr/>
            <p:nvPr/>
          </p:nvSpPr>
          <p:spPr>
            <a:xfrm>
              <a:off x="18987206" y="12791233"/>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3" name="object 13"/>
            <p:cNvSpPr/>
            <p:nvPr/>
          </p:nvSpPr>
          <p:spPr>
            <a:xfrm>
              <a:off x="15636523" y="1296621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14" name="object 14"/>
            <p:cNvSpPr/>
            <p:nvPr/>
          </p:nvSpPr>
          <p:spPr>
            <a:xfrm>
              <a:off x="15636522" y="1296621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15" name="object 15"/>
            <p:cNvSpPr/>
            <p:nvPr/>
          </p:nvSpPr>
          <p:spPr>
            <a:xfrm>
              <a:off x="18985345" y="12269085"/>
              <a:ext cx="3175" cy="977900"/>
            </a:xfrm>
            <a:custGeom>
              <a:avLst/>
              <a:gdLst/>
              <a:ahLst/>
              <a:cxnLst/>
              <a:rect l="l" t="t" r="r" b="b"/>
              <a:pathLst>
                <a:path w="3175" h="977900">
                  <a:moveTo>
                    <a:pt x="0" y="0"/>
                  </a:moveTo>
                  <a:lnTo>
                    <a:pt x="0" y="977282"/>
                  </a:lnTo>
                  <a:lnTo>
                    <a:pt x="2792" y="977282"/>
                  </a:lnTo>
                  <a:lnTo>
                    <a:pt x="0" y="0"/>
                  </a:lnTo>
                  <a:close/>
                </a:path>
                <a:path w="3175" h="977900">
                  <a:moveTo>
                    <a:pt x="2792" y="0"/>
                  </a:moveTo>
                  <a:lnTo>
                    <a:pt x="0" y="0"/>
                  </a:lnTo>
                  <a:lnTo>
                    <a:pt x="2792" y="977282"/>
                  </a:lnTo>
                  <a:lnTo>
                    <a:pt x="2792" y="0"/>
                  </a:lnTo>
                  <a:close/>
                </a:path>
              </a:pathLst>
            </a:custGeom>
            <a:solidFill>
              <a:srgbClr val="000000"/>
            </a:solidFill>
          </p:spPr>
          <p:txBody>
            <a:bodyPr wrap="square" lIns="0" tIns="0" rIns="0" bIns="0" rtlCol="0"/>
            <a:lstStyle/>
            <a:p>
              <a:endParaRPr sz="921"/>
            </a:p>
          </p:txBody>
        </p:sp>
        <p:sp>
          <p:nvSpPr>
            <p:cNvPr id="16" name="object 16"/>
            <p:cNvSpPr/>
            <p:nvPr/>
          </p:nvSpPr>
          <p:spPr>
            <a:xfrm>
              <a:off x="18985344" y="12269085"/>
              <a:ext cx="3175" cy="977900"/>
            </a:xfrm>
            <a:custGeom>
              <a:avLst/>
              <a:gdLst/>
              <a:ahLst/>
              <a:cxnLst/>
              <a:rect l="l" t="t" r="r" b="b"/>
              <a:pathLst>
                <a:path w="3175" h="977900">
                  <a:moveTo>
                    <a:pt x="2792" y="0"/>
                  </a:moveTo>
                  <a:lnTo>
                    <a:pt x="0" y="0"/>
                  </a:lnTo>
                  <a:lnTo>
                    <a:pt x="2792" y="977282"/>
                  </a:lnTo>
                  <a:lnTo>
                    <a:pt x="2792" y="0"/>
                  </a:lnTo>
                  <a:close/>
                </a:path>
                <a:path w="3175" h="977900">
                  <a:moveTo>
                    <a:pt x="0" y="0"/>
                  </a:moveTo>
                  <a:lnTo>
                    <a:pt x="2792" y="977282"/>
                  </a:lnTo>
                  <a:lnTo>
                    <a:pt x="0" y="977282"/>
                  </a:lnTo>
                  <a:lnTo>
                    <a:pt x="0" y="0"/>
                  </a:lnTo>
                  <a:close/>
                </a:path>
              </a:pathLst>
            </a:custGeom>
            <a:ln w="3175">
              <a:solidFill>
                <a:srgbClr val="000000"/>
              </a:solidFill>
            </a:ln>
          </p:spPr>
          <p:txBody>
            <a:bodyPr wrap="square" lIns="0" tIns="0" rIns="0" bIns="0" rtlCol="0"/>
            <a:lstStyle/>
            <a:p>
              <a:endParaRPr sz="921"/>
            </a:p>
          </p:txBody>
        </p:sp>
        <p:pic>
          <p:nvPicPr>
            <p:cNvPr id="17" name="object 17"/>
            <p:cNvPicPr/>
            <p:nvPr/>
          </p:nvPicPr>
          <p:blipFill>
            <a:blip r:embed="rId2" cstate="print"/>
            <a:stretch>
              <a:fillRect/>
            </a:stretch>
          </p:blipFill>
          <p:spPr>
            <a:xfrm>
              <a:off x="15634662" y="12269085"/>
              <a:ext cx="3237132" cy="977282"/>
            </a:xfrm>
            <a:prstGeom prst="rect">
              <a:avLst/>
            </a:prstGeom>
          </p:spPr>
        </p:pic>
        <p:sp>
          <p:nvSpPr>
            <p:cNvPr id="18" name="object 18"/>
            <p:cNvSpPr/>
            <p:nvPr/>
          </p:nvSpPr>
          <p:spPr>
            <a:xfrm>
              <a:off x="16134471" y="12427312"/>
              <a:ext cx="144780" cy="97790"/>
            </a:xfrm>
            <a:custGeom>
              <a:avLst/>
              <a:gdLst/>
              <a:ahLst/>
              <a:cxnLst/>
              <a:rect l="l" t="t" r="r" b="b"/>
              <a:pathLst>
                <a:path w="144780" h="97790">
                  <a:moveTo>
                    <a:pt x="27922" y="4653"/>
                  </a:moveTo>
                  <a:lnTo>
                    <a:pt x="27922" y="97728"/>
                  </a:lnTo>
                  <a:lnTo>
                    <a:pt x="32576" y="97728"/>
                  </a:lnTo>
                  <a:lnTo>
                    <a:pt x="32576" y="4653"/>
                  </a:lnTo>
                </a:path>
                <a:path w="144780" h="97790">
                  <a:moveTo>
                    <a:pt x="60498" y="4653"/>
                  </a:moveTo>
                  <a:lnTo>
                    <a:pt x="0" y="4653"/>
                  </a:lnTo>
                  <a:lnTo>
                    <a:pt x="0" y="0"/>
                  </a:lnTo>
                  <a:lnTo>
                    <a:pt x="60498" y="0"/>
                  </a:lnTo>
                  <a:lnTo>
                    <a:pt x="60498" y="4653"/>
                  </a:lnTo>
                </a:path>
                <a:path w="144780" h="97790">
                  <a:moveTo>
                    <a:pt x="88420" y="0"/>
                  </a:moveTo>
                  <a:lnTo>
                    <a:pt x="88420" y="97728"/>
                  </a:lnTo>
                </a:path>
                <a:path w="144780" h="97790">
                  <a:moveTo>
                    <a:pt x="93074" y="4653"/>
                  </a:moveTo>
                  <a:lnTo>
                    <a:pt x="93074" y="93074"/>
                  </a:lnTo>
                </a:path>
                <a:path w="144780" h="97790">
                  <a:moveTo>
                    <a:pt x="88420" y="0"/>
                  </a:moveTo>
                  <a:lnTo>
                    <a:pt x="144265" y="0"/>
                  </a:lnTo>
                  <a:lnTo>
                    <a:pt x="144265" y="4653"/>
                  </a:lnTo>
                  <a:lnTo>
                    <a:pt x="93074" y="4653"/>
                  </a:lnTo>
                </a:path>
                <a:path w="144780" h="97790">
                  <a:moveTo>
                    <a:pt x="93074" y="46537"/>
                  </a:moveTo>
                  <a:lnTo>
                    <a:pt x="120996" y="46537"/>
                  </a:lnTo>
                  <a:lnTo>
                    <a:pt x="120996" y="51190"/>
                  </a:lnTo>
                  <a:lnTo>
                    <a:pt x="93074" y="51190"/>
                  </a:lnTo>
                </a:path>
                <a:path w="144780" h="97790">
                  <a:moveTo>
                    <a:pt x="93074" y="93074"/>
                  </a:moveTo>
                  <a:lnTo>
                    <a:pt x="144265" y="93074"/>
                  </a:lnTo>
                  <a:lnTo>
                    <a:pt x="144265" y="97728"/>
                  </a:lnTo>
                  <a:lnTo>
                    <a:pt x="88420" y="97728"/>
                  </a:lnTo>
                </a:path>
              </a:pathLst>
            </a:custGeom>
            <a:ln w="5584">
              <a:solidFill>
                <a:srgbClr val="000000"/>
              </a:solidFill>
            </a:ln>
          </p:spPr>
          <p:txBody>
            <a:bodyPr wrap="square" lIns="0" tIns="0" rIns="0" bIns="0" rtlCol="0"/>
            <a:lstStyle/>
            <a:p>
              <a:endParaRPr sz="921"/>
            </a:p>
          </p:txBody>
        </p:sp>
        <p:pic>
          <p:nvPicPr>
            <p:cNvPr id="19" name="object 19"/>
            <p:cNvPicPr/>
            <p:nvPr/>
          </p:nvPicPr>
          <p:blipFill>
            <a:blip r:embed="rId3" cstate="print"/>
            <a:stretch>
              <a:fillRect/>
            </a:stretch>
          </p:blipFill>
          <p:spPr>
            <a:xfrm>
              <a:off x="16308521" y="12424519"/>
              <a:ext cx="70736" cy="103312"/>
            </a:xfrm>
            <a:prstGeom prst="rect">
              <a:avLst/>
            </a:prstGeom>
          </p:spPr>
        </p:pic>
        <p:sp>
          <p:nvSpPr>
            <p:cNvPr id="20" name="object 20"/>
            <p:cNvSpPr/>
            <p:nvPr/>
          </p:nvSpPr>
          <p:spPr>
            <a:xfrm>
              <a:off x="17355609" y="12357506"/>
              <a:ext cx="2129790" cy="706755"/>
            </a:xfrm>
            <a:custGeom>
              <a:avLst/>
              <a:gdLst/>
              <a:ahLst/>
              <a:cxnLst/>
              <a:rect l="l" t="t" r="r" b="b"/>
              <a:pathLst>
                <a:path w="2129790" h="706755">
                  <a:moveTo>
                    <a:pt x="1659519" y="682236"/>
                  </a:moveTo>
                  <a:lnTo>
                    <a:pt x="1659519" y="637560"/>
                  </a:lnTo>
                  <a:lnTo>
                    <a:pt x="1674410" y="637560"/>
                  </a:lnTo>
                  <a:lnTo>
                    <a:pt x="1680926" y="640352"/>
                  </a:lnTo>
                  <a:lnTo>
                    <a:pt x="1684649" y="644075"/>
                  </a:lnTo>
                  <a:lnTo>
                    <a:pt x="1686510" y="648729"/>
                  </a:lnTo>
                  <a:lnTo>
                    <a:pt x="1689302" y="655244"/>
                  </a:lnTo>
                  <a:lnTo>
                    <a:pt x="1689302" y="665482"/>
                  </a:lnTo>
                  <a:lnTo>
                    <a:pt x="1686510" y="671998"/>
                  </a:lnTo>
                  <a:lnTo>
                    <a:pt x="1684649" y="676651"/>
                  </a:lnTo>
                  <a:lnTo>
                    <a:pt x="1680926" y="680374"/>
                  </a:lnTo>
                  <a:lnTo>
                    <a:pt x="1674410" y="682236"/>
                  </a:lnTo>
                  <a:lnTo>
                    <a:pt x="1659519" y="682236"/>
                  </a:lnTo>
                </a:path>
                <a:path w="2129790" h="706755">
                  <a:moveTo>
                    <a:pt x="1697679" y="682236"/>
                  </a:moveTo>
                  <a:lnTo>
                    <a:pt x="1714433" y="637560"/>
                  </a:lnTo>
                  <a:lnTo>
                    <a:pt x="1731186" y="682236"/>
                  </a:lnTo>
                </a:path>
                <a:path w="2129790" h="706755">
                  <a:moveTo>
                    <a:pt x="1704194" y="667344"/>
                  </a:moveTo>
                  <a:lnTo>
                    <a:pt x="1725601" y="667344"/>
                  </a:lnTo>
                </a:path>
                <a:path w="2129790" h="706755">
                  <a:moveTo>
                    <a:pt x="1750732" y="637560"/>
                  </a:moveTo>
                  <a:lnTo>
                    <a:pt x="1750732" y="682236"/>
                  </a:lnTo>
                </a:path>
                <a:path w="2129790" h="706755">
                  <a:moveTo>
                    <a:pt x="1735840" y="637560"/>
                  </a:moveTo>
                  <a:lnTo>
                    <a:pt x="1765624" y="637560"/>
                  </a:lnTo>
                </a:path>
                <a:path w="2129790" h="706755">
                  <a:moveTo>
                    <a:pt x="1775862" y="682236"/>
                  </a:moveTo>
                  <a:lnTo>
                    <a:pt x="1775862" y="637560"/>
                  </a:lnTo>
                  <a:lnTo>
                    <a:pt x="1803784" y="637560"/>
                  </a:lnTo>
                </a:path>
                <a:path w="2129790" h="706755">
                  <a:moveTo>
                    <a:pt x="1775862" y="658967"/>
                  </a:moveTo>
                  <a:lnTo>
                    <a:pt x="1793546" y="658967"/>
                  </a:lnTo>
                </a:path>
                <a:path w="2129790" h="706755">
                  <a:moveTo>
                    <a:pt x="1775862" y="682236"/>
                  </a:moveTo>
                  <a:lnTo>
                    <a:pt x="1803784" y="682236"/>
                  </a:lnTo>
                </a:path>
                <a:path w="2129790" h="706755">
                  <a:moveTo>
                    <a:pt x="1818676" y="652452"/>
                  </a:moveTo>
                  <a:lnTo>
                    <a:pt x="1816815" y="655244"/>
                  </a:lnTo>
                  <a:lnTo>
                    <a:pt x="1818676" y="657106"/>
                  </a:lnTo>
                  <a:lnTo>
                    <a:pt x="1820538" y="655244"/>
                  </a:lnTo>
                  <a:lnTo>
                    <a:pt x="1818676" y="652452"/>
                  </a:lnTo>
                </a:path>
                <a:path w="2129790" h="706755">
                  <a:moveTo>
                    <a:pt x="1818676" y="678513"/>
                  </a:moveTo>
                  <a:lnTo>
                    <a:pt x="1816815" y="680374"/>
                  </a:lnTo>
                  <a:lnTo>
                    <a:pt x="1818676" y="682236"/>
                  </a:lnTo>
                  <a:lnTo>
                    <a:pt x="1820538" y="680374"/>
                  </a:lnTo>
                  <a:lnTo>
                    <a:pt x="1818676" y="678513"/>
                  </a:lnTo>
                </a:path>
                <a:path w="2129790" h="706755">
                  <a:moveTo>
                    <a:pt x="14891" y="646868"/>
                  </a:moveTo>
                  <a:lnTo>
                    <a:pt x="14891" y="691543"/>
                  </a:lnTo>
                </a:path>
                <a:path w="2129790" h="706755">
                  <a:moveTo>
                    <a:pt x="0" y="646868"/>
                  </a:moveTo>
                  <a:lnTo>
                    <a:pt x="29783" y="646868"/>
                  </a:lnTo>
                </a:path>
                <a:path w="2129790" h="706755">
                  <a:moveTo>
                    <a:pt x="100520" y="637560"/>
                  </a:moveTo>
                  <a:lnTo>
                    <a:pt x="85628" y="706435"/>
                  </a:lnTo>
                </a:path>
                <a:path w="2129790" h="706755">
                  <a:moveTo>
                    <a:pt x="113550" y="637560"/>
                  </a:moveTo>
                  <a:lnTo>
                    <a:pt x="98659" y="706435"/>
                  </a:lnTo>
                </a:path>
                <a:path w="2129790" h="706755">
                  <a:moveTo>
                    <a:pt x="85628" y="665482"/>
                  </a:moveTo>
                  <a:lnTo>
                    <a:pt x="115412" y="665482"/>
                  </a:lnTo>
                </a:path>
                <a:path w="2129790" h="706755">
                  <a:moveTo>
                    <a:pt x="83767" y="678513"/>
                  </a:moveTo>
                  <a:lnTo>
                    <a:pt x="113550" y="678513"/>
                  </a:lnTo>
                </a:path>
                <a:path w="2129790" h="706755">
                  <a:moveTo>
                    <a:pt x="1691164" y="534247"/>
                  </a:moveTo>
                  <a:lnTo>
                    <a:pt x="1689302" y="529594"/>
                  </a:lnTo>
                  <a:lnTo>
                    <a:pt x="1684649" y="525871"/>
                  </a:lnTo>
                  <a:lnTo>
                    <a:pt x="1680926" y="523078"/>
                  </a:lnTo>
                  <a:lnTo>
                    <a:pt x="1671618" y="523078"/>
                  </a:lnTo>
                  <a:lnTo>
                    <a:pt x="1667895" y="525871"/>
                  </a:lnTo>
                  <a:lnTo>
                    <a:pt x="1663242" y="529594"/>
                  </a:lnTo>
                  <a:lnTo>
                    <a:pt x="1661380" y="534247"/>
                  </a:lnTo>
                  <a:lnTo>
                    <a:pt x="1659519" y="540763"/>
                  </a:lnTo>
                  <a:lnTo>
                    <a:pt x="1659519" y="551001"/>
                  </a:lnTo>
                  <a:lnTo>
                    <a:pt x="1661380" y="557516"/>
                  </a:lnTo>
                  <a:lnTo>
                    <a:pt x="1663242" y="562170"/>
                  </a:lnTo>
                  <a:lnTo>
                    <a:pt x="1667895" y="565893"/>
                  </a:lnTo>
                  <a:lnTo>
                    <a:pt x="1671618" y="567754"/>
                  </a:lnTo>
                  <a:lnTo>
                    <a:pt x="1680926" y="567754"/>
                  </a:lnTo>
                  <a:lnTo>
                    <a:pt x="1684649" y="565893"/>
                  </a:lnTo>
                  <a:lnTo>
                    <a:pt x="1689302" y="562170"/>
                  </a:lnTo>
                  <a:lnTo>
                    <a:pt x="1691164" y="557516"/>
                  </a:lnTo>
                </a:path>
                <a:path w="2129790" h="706755">
                  <a:moveTo>
                    <a:pt x="1706056" y="523078"/>
                  </a:moveTo>
                  <a:lnTo>
                    <a:pt x="1706056" y="567754"/>
                  </a:lnTo>
                </a:path>
                <a:path w="2129790" h="706755">
                  <a:moveTo>
                    <a:pt x="1735840" y="523078"/>
                  </a:moveTo>
                  <a:lnTo>
                    <a:pt x="1735840" y="567754"/>
                  </a:lnTo>
                </a:path>
                <a:path w="2129790" h="706755">
                  <a:moveTo>
                    <a:pt x="1706056" y="544486"/>
                  </a:moveTo>
                  <a:lnTo>
                    <a:pt x="1735840" y="544486"/>
                  </a:lnTo>
                </a:path>
                <a:path w="2129790" h="706755">
                  <a:moveTo>
                    <a:pt x="1752593" y="567754"/>
                  </a:moveTo>
                  <a:lnTo>
                    <a:pt x="1752593" y="523078"/>
                  </a:lnTo>
                  <a:lnTo>
                    <a:pt x="1780515" y="523078"/>
                  </a:lnTo>
                </a:path>
                <a:path w="2129790" h="706755">
                  <a:moveTo>
                    <a:pt x="1752593" y="544486"/>
                  </a:moveTo>
                  <a:lnTo>
                    <a:pt x="1770277" y="544486"/>
                  </a:lnTo>
                </a:path>
                <a:path w="2129790" h="706755">
                  <a:moveTo>
                    <a:pt x="1752593" y="567754"/>
                  </a:moveTo>
                  <a:lnTo>
                    <a:pt x="1780515" y="567754"/>
                  </a:lnTo>
                </a:path>
                <a:path w="2129790" h="706755">
                  <a:moveTo>
                    <a:pt x="1823330" y="534247"/>
                  </a:moveTo>
                  <a:lnTo>
                    <a:pt x="1820538" y="529594"/>
                  </a:lnTo>
                  <a:lnTo>
                    <a:pt x="1816815" y="525871"/>
                  </a:lnTo>
                  <a:lnTo>
                    <a:pt x="1812161" y="523078"/>
                  </a:lnTo>
                  <a:lnTo>
                    <a:pt x="1803784" y="523078"/>
                  </a:lnTo>
                  <a:lnTo>
                    <a:pt x="1800061" y="525871"/>
                  </a:lnTo>
                  <a:lnTo>
                    <a:pt x="1795407" y="529594"/>
                  </a:lnTo>
                  <a:lnTo>
                    <a:pt x="1793546" y="534247"/>
                  </a:lnTo>
                  <a:lnTo>
                    <a:pt x="1790754" y="540763"/>
                  </a:lnTo>
                  <a:lnTo>
                    <a:pt x="1790754" y="551001"/>
                  </a:lnTo>
                  <a:lnTo>
                    <a:pt x="1793546" y="557516"/>
                  </a:lnTo>
                  <a:lnTo>
                    <a:pt x="1795407" y="562170"/>
                  </a:lnTo>
                  <a:lnTo>
                    <a:pt x="1800061" y="565893"/>
                  </a:lnTo>
                  <a:lnTo>
                    <a:pt x="1803784" y="567754"/>
                  </a:lnTo>
                  <a:lnTo>
                    <a:pt x="1812161" y="567754"/>
                  </a:lnTo>
                  <a:lnTo>
                    <a:pt x="1816815" y="565893"/>
                  </a:lnTo>
                  <a:lnTo>
                    <a:pt x="1820538" y="562170"/>
                  </a:lnTo>
                  <a:lnTo>
                    <a:pt x="1823330" y="557516"/>
                  </a:lnTo>
                </a:path>
                <a:path w="2129790" h="706755">
                  <a:moveTo>
                    <a:pt x="1838222" y="523078"/>
                  </a:moveTo>
                  <a:lnTo>
                    <a:pt x="1838222" y="567754"/>
                  </a:lnTo>
                </a:path>
                <a:path w="2129790" h="706755">
                  <a:moveTo>
                    <a:pt x="1868006" y="523078"/>
                  </a:moveTo>
                  <a:lnTo>
                    <a:pt x="1838222" y="552862"/>
                  </a:lnTo>
                </a:path>
                <a:path w="2129790" h="706755">
                  <a:moveTo>
                    <a:pt x="1848460" y="542624"/>
                  </a:moveTo>
                  <a:lnTo>
                    <a:pt x="1868006" y="567754"/>
                  </a:lnTo>
                </a:path>
                <a:path w="2129790" h="706755">
                  <a:moveTo>
                    <a:pt x="1882897" y="567754"/>
                  </a:moveTo>
                  <a:lnTo>
                    <a:pt x="1882897" y="523078"/>
                  </a:lnTo>
                  <a:lnTo>
                    <a:pt x="1909889" y="523078"/>
                  </a:lnTo>
                </a:path>
                <a:path w="2129790" h="706755">
                  <a:moveTo>
                    <a:pt x="1882897" y="544486"/>
                  </a:moveTo>
                  <a:lnTo>
                    <a:pt x="1899651" y="544486"/>
                  </a:lnTo>
                </a:path>
                <a:path w="2129790" h="706755">
                  <a:moveTo>
                    <a:pt x="1882897" y="567754"/>
                  </a:moveTo>
                  <a:lnTo>
                    <a:pt x="1909889" y="567754"/>
                  </a:lnTo>
                </a:path>
                <a:path w="2129790" h="706755">
                  <a:moveTo>
                    <a:pt x="1922920" y="567754"/>
                  </a:moveTo>
                  <a:lnTo>
                    <a:pt x="1922920" y="523078"/>
                  </a:lnTo>
                  <a:lnTo>
                    <a:pt x="1937811" y="523078"/>
                  </a:lnTo>
                  <a:lnTo>
                    <a:pt x="1944327" y="525871"/>
                  </a:lnTo>
                  <a:lnTo>
                    <a:pt x="1948980" y="529594"/>
                  </a:lnTo>
                  <a:lnTo>
                    <a:pt x="1950842" y="534247"/>
                  </a:lnTo>
                  <a:lnTo>
                    <a:pt x="1952703" y="540763"/>
                  </a:lnTo>
                  <a:lnTo>
                    <a:pt x="1952703" y="551001"/>
                  </a:lnTo>
                  <a:lnTo>
                    <a:pt x="1950842" y="557516"/>
                  </a:lnTo>
                  <a:lnTo>
                    <a:pt x="1948980" y="562170"/>
                  </a:lnTo>
                  <a:lnTo>
                    <a:pt x="1944327" y="565893"/>
                  </a:lnTo>
                  <a:lnTo>
                    <a:pt x="1937811" y="567754"/>
                  </a:lnTo>
                  <a:lnTo>
                    <a:pt x="1922920" y="567754"/>
                  </a:lnTo>
                </a:path>
                <a:path w="2129790" h="706755">
                  <a:moveTo>
                    <a:pt x="2031817" y="544486"/>
                  </a:moveTo>
                  <a:lnTo>
                    <a:pt x="2038332" y="547278"/>
                  </a:lnTo>
                  <a:lnTo>
                    <a:pt x="2040193" y="549139"/>
                  </a:lnTo>
                  <a:lnTo>
                    <a:pt x="2042055" y="552862"/>
                  </a:lnTo>
                  <a:lnTo>
                    <a:pt x="2042055" y="559377"/>
                  </a:lnTo>
                  <a:lnTo>
                    <a:pt x="2040193" y="564031"/>
                  </a:lnTo>
                  <a:lnTo>
                    <a:pt x="2038332" y="565893"/>
                  </a:lnTo>
                  <a:lnTo>
                    <a:pt x="2031817" y="567754"/>
                  </a:lnTo>
                  <a:lnTo>
                    <a:pt x="2012271" y="567754"/>
                  </a:lnTo>
                  <a:lnTo>
                    <a:pt x="2012271" y="523078"/>
                  </a:lnTo>
                  <a:lnTo>
                    <a:pt x="2031817" y="523078"/>
                  </a:lnTo>
                  <a:lnTo>
                    <a:pt x="2038332" y="525871"/>
                  </a:lnTo>
                  <a:lnTo>
                    <a:pt x="2040193" y="527732"/>
                  </a:lnTo>
                  <a:lnTo>
                    <a:pt x="2042055" y="532386"/>
                  </a:lnTo>
                  <a:lnTo>
                    <a:pt x="2042055" y="536109"/>
                  </a:lnTo>
                  <a:lnTo>
                    <a:pt x="2040193" y="540763"/>
                  </a:lnTo>
                  <a:lnTo>
                    <a:pt x="2038332" y="542624"/>
                  </a:lnTo>
                  <a:lnTo>
                    <a:pt x="2031817" y="544486"/>
                  </a:lnTo>
                  <a:lnTo>
                    <a:pt x="2012271" y="544486"/>
                  </a:lnTo>
                </a:path>
                <a:path w="2129790" h="706755">
                  <a:moveTo>
                    <a:pt x="2050432" y="523078"/>
                  </a:moveTo>
                  <a:lnTo>
                    <a:pt x="2068116" y="544486"/>
                  </a:lnTo>
                  <a:lnTo>
                    <a:pt x="2068116" y="567754"/>
                  </a:lnTo>
                </a:path>
                <a:path w="2129790" h="706755">
                  <a:moveTo>
                    <a:pt x="2084869" y="523078"/>
                  </a:moveTo>
                  <a:lnTo>
                    <a:pt x="2068116" y="544486"/>
                  </a:lnTo>
                </a:path>
                <a:path w="2129790" h="706755">
                  <a:moveTo>
                    <a:pt x="2097900" y="537970"/>
                  </a:moveTo>
                  <a:lnTo>
                    <a:pt x="2095107" y="540763"/>
                  </a:lnTo>
                  <a:lnTo>
                    <a:pt x="2097900" y="542624"/>
                  </a:lnTo>
                  <a:lnTo>
                    <a:pt x="2099761" y="540763"/>
                  </a:lnTo>
                  <a:lnTo>
                    <a:pt x="2097900" y="537970"/>
                  </a:lnTo>
                </a:path>
                <a:path w="2129790" h="706755">
                  <a:moveTo>
                    <a:pt x="2097900" y="564031"/>
                  </a:moveTo>
                  <a:lnTo>
                    <a:pt x="2095107" y="565893"/>
                  </a:lnTo>
                  <a:lnTo>
                    <a:pt x="2097900" y="567754"/>
                  </a:lnTo>
                  <a:lnTo>
                    <a:pt x="2099761" y="565893"/>
                  </a:lnTo>
                  <a:lnTo>
                    <a:pt x="2097900" y="564031"/>
                  </a:lnTo>
                </a:path>
                <a:path w="2129790" h="706755">
                  <a:moveTo>
                    <a:pt x="1689302" y="355544"/>
                  </a:moveTo>
                  <a:lnTo>
                    <a:pt x="1684649" y="350891"/>
                  </a:lnTo>
                  <a:lnTo>
                    <a:pt x="1678133" y="349029"/>
                  </a:lnTo>
                  <a:lnTo>
                    <a:pt x="1669757" y="349029"/>
                  </a:lnTo>
                  <a:lnTo>
                    <a:pt x="1663242" y="350891"/>
                  </a:lnTo>
                  <a:lnTo>
                    <a:pt x="1659519" y="355544"/>
                  </a:lnTo>
                  <a:lnTo>
                    <a:pt x="1659519" y="359267"/>
                  </a:lnTo>
                  <a:lnTo>
                    <a:pt x="1661380" y="363921"/>
                  </a:lnTo>
                  <a:lnTo>
                    <a:pt x="1663242" y="365782"/>
                  </a:lnTo>
                  <a:lnTo>
                    <a:pt x="1667895" y="367644"/>
                  </a:lnTo>
                  <a:lnTo>
                    <a:pt x="1680926" y="372298"/>
                  </a:lnTo>
                  <a:lnTo>
                    <a:pt x="1684649" y="374159"/>
                  </a:lnTo>
                  <a:lnTo>
                    <a:pt x="1686510" y="376951"/>
                  </a:lnTo>
                  <a:lnTo>
                    <a:pt x="1689302" y="380674"/>
                  </a:lnTo>
                  <a:lnTo>
                    <a:pt x="1689302" y="387190"/>
                  </a:lnTo>
                  <a:lnTo>
                    <a:pt x="1684649" y="391843"/>
                  </a:lnTo>
                  <a:lnTo>
                    <a:pt x="1678133" y="393705"/>
                  </a:lnTo>
                  <a:lnTo>
                    <a:pt x="1669757" y="393705"/>
                  </a:lnTo>
                  <a:lnTo>
                    <a:pt x="1663242" y="391843"/>
                  </a:lnTo>
                  <a:lnTo>
                    <a:pt x="1659519" y="387190"/>
                  </a:lnTo>
                </a:path>
                <a:path w="2129790" h="706755">
                  <a:moveTo>
                    <a:pt x="1704194" y="349029"/>
                  </a:moveTo>
                  <a:lnTo>
                    <a:pt x="1704194" y="380674"/>
                  </a:lnTo>
                  <a:lnTo>
                    <a:pt x="1706056" y="387190"/>
                  </a:lnTo>
                  <a:lnTo>
                    <a:pt x="1710710" y="391843"/>
                  </a:lnTo>
                  <a:lnTo>
                    <a:pt x="1716294" y="393705"/>
                  </a:lnTo>
                  <a:lnTo>
                    <a:pt x="1720948" y="393705"/>
                  </a:lnTo>
                  <a:lnTo>
                    <a:pt x="1727463" y="391843"/>
                  </a:lnTo>
                  <a:lnTo>
                    <a:pt x="1731186" y="387190"/>
                  </a:lnTo>
                  <a:lnTo>
                    <a:pt x="1733978" y="380674"/>
                  </a:lnTo>
                  <a:lnTo>
                    <a:pt x="1733978" y="349029"/>
                  </a:lnTo>
                </a:path>
                <a:path w="2129790" h="706755">
                  <a:moveTo>
                    <a:pt x="1750732" y="393705"/>
                  </a:moveTo>
                  <a:lnTo>
                    <a:pt x="1750732" y="349029"/>
                  </a:lnTo>
                  <a:lnTo>
                    <a:pt x="1770277" y="349029"/>
                  </a:lnTo>
                  <a:lnTo>
                    <a:pt x="1775862" y="350891"/>
                  </a:lnTo>
                  <a:lnTo>
                    <a:pt x="1778654" y="352752"/>
                  </a:lnTo>
                  <a:lnTo>
                    <a:pt x="1780515" y="357406"/>
                  </a:lnTo>
                  <a:lnTo>
                    <a:pt x="1780515" y="362059"/>
                  </a:lnTo>
                  <a:lnTo>
                    <a:pt x="1778654" y="365782"/>
                  </a:lnTo>
                  <a:lnTo>
                    <a:pt x="1775862" y="367644"/>
                  </a:lnTo>
                  <a:lnTo>
                    <a:pt x="1770277" y="370436"/>
                  </a:lnTo>
                  <a:lnTo>
                    <a:pt x="1750732" y="370436"/>
                  </a:lnTo>
                </a:path>
                <a:path w="2129790" h="706755">
                  <a:moveTo>
                    <a:pt x="1765624" y="370436"/>
                  </a:moveTo>
                  <a:lnTo>
                    <a:pt x="1780515" y="393705"/>
                  </a:lnTo>
                </a:path>
                <a:path w="2129790" h="706755">
                  <a:moveTo>
                    <a:pt x="1788892" y="349029"/>
                  </a:moveTo>
                  <a:lnTo>
                    <a:pt x="1805646" y="393705"/>
                  </a:lnTo>
                  <a:lnTo>
                    <a:pt x="1823330" y="349029"/>
                  </a:lnTo>
                </a:path>
                <a:path w="2129790" h="706755">
                  <a:moveTo>
                    <a:pt x="1833568" y="393705"/>
                  </a:moveTo>
                  <a:lnTo>
                    <a:pt x="1833568" y="349029"/>
                  </a:lnTo>
                  <a:lnTo>
                    <a:pt x="1861490" y="349029"/>
                  </a:lnTo>
                </a:path>
                <a:path w="2129790" h="706755">
                  <a:moveTo>
                    <a:pt x="1833568" y="370436"/>
                  </a:moveTo>
                  <a:lnTo>
                    <a:pt x="1850321" y="370436"/>
                  </a:lnTo>
                </a:path>
                <a:path w="2129790" h="706755">
                  <a:moveTo>
                    <a:pt x="1833568" y="393705"/>
                  </a:moveTo>
                  <a:lnTo>
                    <a:pt x="1861490" y="393705"/>
                  </a:lnTo>
                </a:path>
                <a:path w="2129790" h="706755">
                  <a:moveTo>
                    <a:pt x="1868006" y="349029"/>
                  </a:moveTo>
                  <a:lnTo>
                    <a:pt x="1884759" y="370436"/>
                  </a:lnTo>
                  <a:lnTo>
                    <a:pt x="1884759" y="393705"/>
                  </a:lnTo>
                </a:path>
                <a:path w="2129790" h="706755">
                  <a:moveTo>
                    <a:pt x="1901512" y="349029"/>
                  </a:moveTo>
                  <a:lnTo>
                    <a:pt x="1884759" y="370436"/>
                  </a:lnTo>
                </a:path>
                <a:path w="2129790" h="706755">
                  <a:moveTo>
                    <a:pt x="1912681" y="393705"/>
                  </a:moveTo>
                  <a:lnTo>
                    <a:pt x="1912681" y="349029"/>
                  </a:lnTo>
                  <a:lnTo>
                    <a:pt x="1939673" y="349029"/>
                  </a:lnTo>
                </a:path>
                <a:path w="2129790" h="706755">
                  <a:moveTo>
                    <a:pt x="1912681" y="370436"/>
                  </a:moveTo>
                  <a:lnTo>
                    <a:pt x="1929435" y="370436"/>
                  </a:lnTo>
                </a:path>
                <a:path w="2129790" h="706755">
                  <a:moveTo>
                    <a:pt x="1912681" y="393705"/>
                  </a:moveTo>
                  <a:lnTo>
                    <a:pt x="1939673" y="393705"/>
                  </a:lnTo>
                </a:path>
                <a:path w="2129790" h="706755">
                  <a:moveTo>
                    <a:pt x="1952703" y="393705"/>
                  </a:moveTo>
                  <a:lnTo>
                    <a:pt x="1952703" y="349029"/>
                  </a:lnTo>
                  <a:lnTo>
                    <a:pt x="1967595" y="349029"/>
                  </a:lnTo>
                  <a:lnTo>
                    <a:pt x="1974111" y="350891"/>
                  </a:lnTo>
                  <a:lnTo>
                    <a:pt x="1978764" y="355544"/>
                  </a:lnTo>
                  <a:lnTo>
                    <a:pt x="1980626" y="359267"/>
                  </a:lnTo>
                  <a:lnTo>
                    <a:pt x="1982487" y="365782"/>
                  </a:lnTo>
                  <a:lnTo>
                    <a:pt x="1982487" y="376951"/>
                  </a:lnTo>
                  <a:lnTo>
                    <a:pt x="1980626" y="382536"/>
                  </a:lnTo>
                  <a:lnTo>
                    <a:pt x="1978764" y="387190"/>
                  </a:lnTo>
                  <a:lnTo>
                    <a:pt x="1974111" y="391843"/>
                  </a:lnTo>
                  <a:lnTo>
                    <a:pt x="1967595" y="393705"/>
                  </a:lnTo>
                  <a:lnTo>
                    <a:pt x="1952703" y="393705"/>
                  </a:lnTo>
                </a:path>
                <a:path w="2129790" h="706755">
                  <a:moveTo>
                    <a:pt x="2061601" y="370436"/>
                  </a:moveTo>
                  <a:lnTo>
                    <a:pt x="2068116" y="372298"/>
                  </a:lnTo>
                  <a:lnTo>
                    <a:pt x="2069977" y="374159"/>
                  </a:lnTo>
                  <a:lnTo>
                    <a:pt x="2071839" y="378813"/>
                  </a:lnTo>
                  <a:lnTo>
                    <a:pt x="2071839" y="385328"/>
                  </a:lnTo>
                  <a:lnTo>
                    <a:pt x="2069977" y="389051"/>
                  </a:lnTo>
                  <a:lnTo>
                    <a:pt x="2068116" y="391843"/>
                  </a:lnTo>
                  <a:lnTo>
                    <a:pt x="2061601" y="393705"/>
                  </a:lnTo>
                  <a:lnTo>
                    <a:pt x="2042055" y="393705"/>
                  </a:lnTo>
                  <a:lnTo>
                    <a:pt x="2042055" y="349029"/>
                  </a:lnTo>
                  <a:lnTo>
                    <a:pt x="2061601" y="349029"/>
                  </a:lnTo>
                  <a:lnTo>
                    <a:pt x="2068116" y="350891"/>
                  </a:lnTo>
                  <a:lnTo>
                    <a:pt x="2069977" y="352752"/>
                  </a:lnTo>
                  <a:lnTo>
                    <a:pt x="2071839" y="357406"/>
                  </a:lnTo>
                  <a:lnTo>
                    <a:pt x="2071839" y="362059"/>
                  </a:lnTo>
                  <a:lnTo>
                    <a:pt x="2069977" y="365782"/>
                  </a:lnTo>
                  <a:lnTo>
                    <a:pt x="2068116" y="367644"/>
                  </a:lnTo>
                  <a:lnTo>
                    <a:pt x="2061601" y="370436"/>
                  </a:lnTo>
                  <a:lnTo>
                    <a:pt x="2042055" y="370436"/>
                  </a:lnTo>
                </a:path>
                <a:path w="2129790" h="706755">
                  <a:moveTo>
                    <a:pt x="2080215" y="349029"/>
                  </a:moveTo>
                  <a:lnTo>
                    <a:pt x="2097900" y="370436"/>
                  </a:lnTo>
                  <a:lnTo>
                    <a:pt x="2097900" y="393705"/>
                  </a:lnTo>
                </a:path>
                <a:path w="2129790" h="706755">
                  <a:moveTo>
                    <a:pt x="2114653" y="349029"/>
                  </a:moveTo>
                  <a:lnTo>
                    <a:pt x="2097900" y="370436"/>
                  </a:lnTo>
                </a:path>
                <a:path w="2129790" h="706755">
                  <a:moveTo>
                    <a:pt x="2127684" y="363921"/>
                  </a:moveTo>
                  <a:lnTo>
                    <a:pt x="2124891" y="365782"/>
                  </a:lnTo>
                  <a:lnTo>
                    <a:pt x="2127684" y="367644"/>
                  </a:lnTo>
                  <a:lnTo>
                    <a:pt x="2129545" y="365782"/>
                  </a:lnTo>
                  <a:lnTo>
                    <a:pt x="2127684" y="363921"/>
                  </a:lnTo>
                </a:path>
                <a:path w="2129790" h="706755">
                  <a:moveTo>
                    <a:pt x="2127684" y="389051"/>
                  </a:moveTo>
                  <a:lnTo>
                    <a:pt x="2124891" y="391843"/>
                  </a:lnTo>
                  <a:lnTo>
                    <a:pt x="2127684" y="393705"/>
                  </a:lnTo>
                  <a:lnTo>
                    <a:pt x="2129545" y="391843"/>
                  </a:lnTo>
                  <a:lnTo>
                    <a:pt x="2127684" y="389051"/>
                  </a:lnTo>
                </a:path>
                <a:path w="2129790" h="706755">
                  <a:moveTo>
                    <a:pt x="1659519" y="218725"/>
                  </a:moveTo>
                  <a:lnTo>
                    <a:pt x="1659519" y="174049"/>
                  </a:lnTo>
                  <a:lnTo>
                    <a:pt x="1674410" y="174049"/>
                  </a:lnTo>
                  <a:lnTo>
                    <a:pt x="1680926" y="176841"/>
                  </a:lnTo>
                  <a:lnTo>
                    <a:pt x="1684649" y="180564"/>
                  </a:lnTo>
                  <a:lnTo>
                    <a:pt x="1686510" y="185218"/>
                  </a:lnTo>
                  <a:lnTo>
                    <a:pt x="1689302" y="191733"/>
                  </a:lnTo>
                  <a:lnTo>
                    <a:pt x="1689302" y="201971"/>
                  </a:lnTo>
                  <a:lnTo>
                    <a:pt x="1686510" y="208486"/>
                  </a:lnTo>
                  <a:lnTo>
                    <a:pt x="1684649" y="213140"/>
                  </a:lnTo>
                  <a:lnTo>
                    <a:pt x="1680926" y="216863"/>
                  </a:lnTo>
                  <a:lnTo>
                    <a:pt x="1674410" y="218725"/>
                  </a:lnTo>
                  <a:lnTo>
                    <a:pt x="1659519" y="218725"/>
                  </a:lnTo>
                </a:path>
                <a:path w="2129790" h="706755">
                  <a:moveTo>
                    <a:pt x="1704194" y="218725"/>
                  </a:moveTo>
                  <a:lnTo>
                    <a:pt x="1704194" y="174049"/>
                  </a:lnTo>
                  <a:lnTo>
                    <a:pt x="1722809" y="174049"/>
                  </a:lnTo>
                  <a:lnTo>
                    <a:pt x="1729324" y="176841"/>
                  </a:lnTo>
                  <a:lnTo>
                    <a:pt x="1731186" y="178703"/>
                  </a:lnTo>
                  <a:lnTo>
                    <a:pt x="1733978" y="183356"/>
                  </a:lnTo>
                  <a:lnTo>
                    <a:pt x="1733978" y="187079"/>
                  </a:lnTo>
                  <a:lnTo>
                    <a:pt x="1731186" y="191733"/>
                  </a:lnTo>
                  <a:lnTo>
                    <a:pt x="1729324" y="193595"/>
                  </a:lnTo>
                  <a:lnTo>
                    <a:pt x="1722809" y="195456"/>
                  </a:lnTo>
                  <a:lnTo>
                    <a:pt x="1704194" y="195456"/>
                  </a:lnTo>
                </a:path>
                <a:path w="2129790" h="706755">
                  <a:moveTo>
                    <a:pt x="1719086" y="195456"/>
                  </a:moveTo>
                  <a:lnTo>
                    <a:pt x="1733978" y="218725"/>
                  </a:lnTo>
                </a:path>
                <a:path w="2129790" h="706755">
                  <a:moveTo>
                    <a:pt x="1742355" y="218725"/>
                  </a:moveTo>
                  <a:lnTo>
                    <a:pt x="1759108" y="174049"/>
                  </a:lnTo>
                  <a:lnTo>
                    <a:pt x="1775862" y="218725"/>
                  </a:lnTo>
                </a:path>
                <a:path w="2129790" h="706755">
                  <a:moveTo>
                    <a:pt x="1748870" y="203833"/>
                  </a:moveTo>
                  <a:lnTo>
                    <a:pt x="1770277" y="203833"/>
                  </a:lnTo>
                </a:path>
                <a:path w="2129790" h="706755">
                  <a:moveTo>
                    <a:pt x="1782377" y="174049"/>
                  </a:moveTo>
                  <a:lnTo>
                    <a:pt x="1793546" y="218725"/>
                  </a:lnTo>
                  <a:lnTo>
                    <a:pt x="1803784" y="174049"/>
                  </a:lnTo>
                  <a:lnTo>
                    <a:pt x="1814953" y="218725"/>
                  </a:lnTo>
                  <a:lnTo>
                    <a:pt x="1825191" y="174049"/>
                  </a:lnTo>
                </a:path>
                <a:path w="2129790" h="706755">
                  <a:moveTo>
                    <a:pt x="1838222" y="218725"/>
                  </a:moveTo>
                  <a:lnTo>
                    <a:pt x="1838222" y="174049"/>
                  </a:lnTo>
                  <a:lnTo>
                    <a:pt x="1868006" y="218725"/>
                  </a:lnTo>
                  <a:lnTo>
                    <a:pt x="1868006" y="174049"/>
                  </a:lnTo>
                </a:path>
                <a:path w="2129790" h="706755">
                  <a:moveTo>
                    <a:pt x="1948980" y="195456"/>
                  </a:moveTo>
                  <a:lnTo>
                    <a:pt x="1954565" y="198248"/>
                  </a:lnTo>
                  <a:lnTo>
                    <a:pt x="1957357" y="200110"/>
                  </a:lnTo>
                  <a:lnTo>
                    <a:pt x="1959219" y="203833"/>
                  </a:lnTo>
                  <a:lnTo>
                    <a:pt x="1959219" y="210348"/>
                  </a:lnTo>
                  <a:lnTo>
                    <a:pt x="1957357" y="215002"/>
                  </a:lnTo>
                  <a:lnTo>
                    <a:pt x="1954565" y="216863"/>
                  </a:lnTo>
                  <a:lnTo>
                    <a:pt x="1948980" y="218725"/>
                  </a:lnTo>
                  <a:lnTo>
                    <a:pt x="1929435" y="218725"/>
                  </a:lnTo>
                  <a:lnTo>
                    <a:pt x="1929435" y="174049"/>
                  </a:lnTo>
                  <a:lnTo>
                    <a:pt x="1948980" y="174049"/>
                  </a:lnTo>
                  <a:lnTo>
                    <a:pt x="1954565" y="176841"/>
                  </a:lnTo>
                  <a:lnTo>
                    <a:pt x="1957357" y="178703"/>
                  </a:lnTo>
                  <a:lnTo>
                    <a:pt x="1959219" y="183356"/>
                  </a:lnTo>
                  <a:lnTo>
                    <a:pt x="1959219" y="187079"/>
                  </a:lnTo>
                  <a:lnTo>
                    <a:pt x="1957357" y="191733"/>
                  </a:lnTo>
                  <a:lnTo>
                    <a:pt x="1954565" y="193595"/>
                  </a:lnTo>
                  <a:lnTo>
                    <a:pt x="1948980" y="195456"/>
                  </a:lnTo>
                  <a:lnTo>
                    <a:pt x="1929435" y="195456"/>
                  </a:lnTo>
                </a:path>
                <a:path w="2129790" h="706755">
                  <a:moveTo>
                    <a:pt x="1967595" y="174049"/>
                  </a:moveTo>
                  <a:lnTo>
                    <a:pt x="1984349" y="195456"/>
                  </a:lnTo>
                  <a:lnTo>
                    <a:pt x="1984349" y="218725"/>
                  </a:lnTo>
                </a:path>
                <a:path w="2129790" h="706755">
                  <a:moveTo>
                    <a:pt x="2002033" y="174049"/>
                  </a:moveTo>
                  <a:lnTo>
                    <a:pt x="1984349" y="195456"/>
                  </a:lnTo>
                </a:path>
                <a:path w="2129790" h="706755">
                  <a:moveTo>
                    <a:pt x="2014133" y="188941"/>
                  </a:moveTo>
                  <a:lnTo>
                    <a:pt x="2012271" y="191733"/>
                  </a:lnTo>
                  <a:lnTo>
                    <a:pt x="2014133" y="193595"/>
                  </a:lnTo>
                  <a:lnTo>
                    <a:pt x="2016925" y="191733"/>
                  </a:lnTo>
                  <a:lnTo>
                    <a:pt x="2014133" y="188941"/>
                  </a:lnTo>
                </a:path>
                <a:path w="2129790" h="706755">
                  <a:moveTo>
                    <a:pt x="2014133" y="215002"/>
                  </a:moveTo>
                  <a:lnTo>
                    <a:pt x="2012271" y="216863"/>
                  </a:lnTo>
                  <a:lnTo>
                    <a:pt x="2014133" y="218725"/>
                  </a:lnTo>
                  <a:lnTo>
                    <a:pt x="2016925" y="216863"/>
                  </a:lnTo>
                  <a:lnTo>
                    <a:pt x="2014133" y="215002"/>
                  </a:lnTo>
                </a:path>
                <a:path w="2129790" h="706755">
                  <a:moveTo>
                    <a:pt x="1659519" y="44675"/>
                  </a:moveTo>
                  <a:lnTo>
                    <a:pt x="1659519" y="0"/>
                  </a:lnTo>
                  <a:lnTo>
                    <a:pt x="1674410" y="0"/>
                  </a:lnTo>
                  <a:lnTo>
                    <a:pt x="1680926" y="1861"/>
                  </a:lnTo>
                  <a:lnTo>
                    <a:pt x="1684649" y="6515"/>
                  </a:lnTo>
                  <a:lnTo>
                    <a:pt x="1686510" y="10238"/>
                  </a:lnTo>
                  <a:lnTo>
                    <a:pt x="1689302" y="16753"/>
                  </a:lnTo>
                  <a:lnTo>
                    <a:pt x="1689302" y="27922"/>
                  </a:lnTo>
                  <a:lnTo>
                    <a:pt x="1686510" y="33506"/>
                  </a:lnTo>
                  <a:lnTo>
                    <a:pt x="1684649" y="38160"/>
                  </a:lnTo>
                  <a:lnTo>
                    <a:pt x="1680926" y="42814"/>
                  </a:lnTo>
                  <a:lnTo>
                    <a:pt x="1674410" y="44675"/>
                  </a:lnTo>
                  <a:lnTo>
                    <a:pt x="1659519" y="44675"/>
                  </a:lnTo>
                </a:path>
                <a:path w="2129790" h="706755">
                  <a:moveTo>
                    <a:pt x="1704194" y="44675"/>
                  </a:moveTo>
                  <a:lnTo>
                    <a:pt x="1704194" y="0"/>
                  </a:lnTo>
                  <a:lnTo>
                    <a:pt x="1731186" y="0"/>
                  </a:lnTo>
                </a:path>
                <a:path w="2129790" h="706755">
                  <a:moveTo>
                    <a:pt x="1704194" y="21407"/>
                  </a:moveTo>
                  <a:lnTo>
                    <a:pt x="1720948" y="21407"/>
                  </a:lnTo>
                </a:path>
                <a:path w="2129790" h="706755">
                  <a:moveTo>
                    <a:pt x="1704194" y="44675"/>
                  </a:moveTo>
                  <a:lnTo>
                    <a:pt x="1731186" y="44675"/>
                  </a:lnTo>
                </a:path>
                <a:path w="2129790" h="706755">
                  <a:moveTo>
                    <a:pt x="1772139" y="6515"/>
                  </a:moveTo>
                  <a:lnTo>
                    <a:pt x="1767485" y="1861"/>
                  </a:lnTo>
                  <a:lnTo>
                    <a:pt x="1760970" y="0"/>
                  </a:lnTo>
                  <a:lnTo>
                    <a:pt x="1752593" y="0"/>
                  </a:lnTo>
                  <a:lnTo>
                    <a:pt x="1746078" y="1861"/>
                  </a:lnTo>
                  <a:lnTo>
                    <a:pt x="1742355" y="6515"/>
                  </a:lnTo>
                  <a:lnTo>
                    <a:pt x="1742355" y="10238"/>
                  </a:lnTo>
                  <a:lnTo>
                    <a:pt x="1744216" y="14891"/>
                  </a:lnTo>
                  <a:lnTo>
                    <a:pt x="1746078" y="16753"/>
                  </a:lnTo>
                  <a:lnTo>
                    <a:pt x="1750732" y="18614"/>
                  </a:lnTo>
                  <a:lnTo>
                    <a:pt x="1763762" y="23268"/>
                  </a:lnTo>
                  <a:lnTo>
                    <a:pt x="1767485" y="25130"/>
                  </a:lnTo>
                  <a:lnTo>
                    <a:pt x="1770277" y="27922"/>
                  </a:lnTo>
                  <a:lnTo>
                    <a:pt x="1772139" y="31645"/>
                  </a:lnTo>
                  <a:lnTo>
                    <a:pt x="1772139" y="38160"/>
                  </a:lnTo>
                  <a:lnTo>
                    <a:pt x="1767485" y="42814"/>
                  </a:lnTo>
                  <a:lnTo>
                    <a:pt x="1760970" y="44675"/>
                  </a:lnTo>
                  <a:lnTo>
                    <a:pt x="1752593" y="44675"/>
                  </a:lnTo>
                  <a:lnTo>
                    <a:pt x="1746078" y="42814"/>
                  </a:lnTo>
                  <a:lnTo>
                    <a:pt x="1742355" y="38160"/>
                  </a:lnTo>
                </a:path>
                <a:path w="2129790" h="706755">
                  <a:moveTo>
                    <a:pt x="1787031" y="0"/>
                  </a:moveTo>
                  <a:lnTo>
                    <a:pt x="1787031" y="44675"/>
                  </a:lnTo>
                </a:path>
                <a:path w="2129790" h="706755">
                  <a:moveTo>
                    <a:pt x="1833568" y="10238"/>
                  </a:moveTo>
                  <a:lnTo>
                    <a:pt x="1831706" y="6515"/>
                  </a:lnTo>
                  <a:lnTo>
                    <a:pt x="1827053" y="1861"/>
                  </a:lnTo>
                  <a:lnTo>
                    <a:pt x="1823330" y="0"/>
                  </a:lnTo>
                  <a:lnTo>
                    <a:pt x="1814953" y="0"/>
                  </a:lnTo>
                  <a:lnTo>
                    <a:pt x="1810299" y="1861"/>
                  </a:lnTo>
                  <a:lnTo>
                    <a:pt x="1805646" y="6515"/>
                  </a:lnTo>
                  <a:lnTo>
                    <a:pt x="1803784" y="10238"/>
                  </a:lnTo>
                  <a:lnTo>
                    <a:pt x="1801923" y="16753"/>
                  </a:lnTo>
                  <a:lnTo>
                    <a:pt x="1801923" y="27922"/>
                  </a:lnTo>
                  <a:lnTo>
                    <a:pt x="1803784" y="33506"/>
                  </a:lnTo>
                  <a:lnTo>
                    <a:pt x="1805646" y="38160"/>
                  </a:lnTo>
                  <a:lnTo>
                    <a:pt x="1810299" y="42814"/>
                  </a:lnTo>
                  <a:lnTo>
                    <a:pt x="1814953" y="44675"/>
                  </a:lnTo>
                  <a:lnTo>
                    <a:pt x="1823330" y="44675"/>
                  </a:lnTo>
                  <a:lnTo>
                    <a:pt x="1827053" y="42814"/>
                  </a:lnTo>
                  <a:lnTo>
                    <a:pt x="1831706" y="38160"/>
                  </a:lnTo>
                  <a:lnTo>
                    <a:pt x="1833568" y="33506"/>
                  </a:lnTo>
                  <a:lnTo>
                    <a:pt x="1833568" y="27922"/>
                  </a:lnTo>
                  <a:lnTo>
                    <a:pt x="1823330" y="27922"/>
                  </a:lnTo>
                </a:path>
                <a:path w="2129790" h="706755">
                  <a:moveTo>
                    <a:pt x="1848460" y="44675"/>
                  </a:moveTo>
                  <a:lnTo>
                    <a:pt x="1848460" y="0"/>
                  </a:lnTo>
                  <a:lnTo>
                    <a:pt x="1878244" y="44675"/>
                  </a:lnTo>
                  <a:lnTo>
                    <a:pt x="1878244" y="0"/>
                  </a:lnTo>
                </a:path>
                <a:path w="2129790" h="706755">
                  <a:moveTo>
                    <a:pt x="1894997" y="44675"/>
                  </a:moveTo>
                  <a:lnTo>
                    <a:pt x="1894997" y="0"/>
                  </a:lnTo>
                  <a:lnTo>
                    <a:pt x="1922920" y="0"/>
                  </a:lnTo>
                </a:path>
                <a:path w="2129790" h="706755">
                  <a:moveTo>
                    <a:pt x="1894997" y="21407"/>
                  </a:moveTo>
                  <a:lnTo>
                    <a:pt x="1912681" y="21407"/>
                  </a:lnTo>
                </a:path>
                <a:path w="2129790" h="706755">
                  <a:moveTo>
                    <a:pt x="1894997" y="44675"/>
                  </a:moveTo>
                  <a:lnTo>
                    <a:pt x="1922920" y="44675"/>
                  </a:lnTo>
                </a:path>
                <a:path w="2129790" h="706755">
                  <a:moveTo>
                    <a:pt x="1935950" y="44675"/>
                  </a:moveTo>
                  <a:lnTo>
                    <a:pt x="1935950" y="0"/>
                  </a:lnTo>
                  <a:lnTo>
                    <a:pt x="1950842" y="0"/>
                  </a:lnTo>
                  <a:lnTo>
                    <a:pt x="1957357" y="1861"/>
                  </a:lnTo>
                  <a:lnTo>
                    <a:pt x="1961080" y="6515"/>
                  </a:lnTo>
                  <a:lnTo>
                    <a:pt x="1963872" y="10238"/>
                  </a:lnTo>
                  <a:lnTo>
                    <a:pt x="1965734" y="16753"/>
                  </a:lnTo>
                  <a:lnTo>
                    <a:pt x="1965734" y="27922"/>
                  </a:lnTo>
                  <a:lnTo>
                    <a:pt x="1963872" y="33506"/>
                  </a:lnTo>
                  <a:lnTo>
                    <a:pt x="1961080" y="38160"/>
                  </a:lnTo>
                  <a:lnTo>
                    <a:pt x="1957357" y="42814"/>
                  </a:lnTo>
                  <a:lnTo>
                    <a:pt x="1950842" y="44675"/>
                  </a:lnTo>
                  <a:lnTo>
                    <a:pt x="1935950" y="44675"/>
                  </a:lnTo>
                </a:path>
                <a:path w="2129790" h="706755">
                  <a:moveTo>
                    <a:pt x="2043916" y="21407"/>
                  </a:moveTo>
                  <a:lnTo>
                    <a:pt x="2050432" y="23268"/>
                  </a:lnTo>
                  <a:lnTo>
                    <a:pt x="2053224" y="25130"/>
                  </a:lnTo>
                  <a:lnTo>
                    <a:pt x="2055085" y="29783"/>
                  </a:lnTo>
                  <a:lnTo>
                    <a:pt x="2055085" y="36299"/>
                  </a:lnTo>
                  <a:lnTo>
                    <a:pt x="2053224" y="40022"/>
                  </a:lnTo>
                  <a:lnTo>
                    <a:pt x="2050432" y="42814"/>
                  </a:lnTo>
                  <a:lnTo>
                    <a:pt x="2043916" y="44675"/>
                  </a:lnTo>
                  <a:lnTo>
                    <a:pt x="2025302" y="44675"/>
                  </a:lnTo>
                  <a:lnTo>
                    <a:pt x="2025302" y="0"/>
                  </a:lnTo>
                  <a:lnTo>
                    <a:pt x="2043916" y="0"/>
                  </a:lnTo>
                  <a:lnTo>
                    <a:pt x="2050432" y="1861"/>
                  </a:lnTo>
                  <a:lnTo>
                    <a:pt x="2053224" y="3722"/>
                  </a:lnTo>
                  <a:lnTo>
                    <a:pt x="2055085" y="8376"/>
                  </a:lnTo>
                  <a:lnTo>
                    <a:pt x="2055085" y="13030"/>
                  </a:lnTo>
                  <a:lnTo>
                    <a:pt x="2053224" y="16753"/>
                  </a:lnTo>
                  <a:lnTo>
                    <a:pt x="2050432" y="18614"/>
                  </a:lnTo>
                  <a:lnTo>
                    <a:pt x="2043916" y="21407"/>
                  </a:lnTo>
                  <a:lnTo>
                    <a:pt x="2025302" y="21407"/>
                  </a:lnTo>
                </a:path>
                <a:path w="2129790" h="706755">
                  <a:moveTo>
                    <a:pt x="2063462" y="0"/>
                  </a:moveTo>
                  <a:lnTo>
                    <a:pt x="2080215" y="21407"/>
                  </a:lnTo>
                  <a:lnTo>
                    <a:pt x="2080215" y="44675"/>
                  </a:lnTo>
                </a:path>
                <a:path w="2129790" h="706755">
                  <a:moveTo>
                    <a:pt x="2097900" y="0"/>
                  </a:moveTo>
                  <a:lnTo>
                    <a:pt x="2080215" y="21407"/>
                  </a:lnTo>
                </a:path>
                <a:path w="2129790" h="706755">
                  <a:moveTo>
                    <a:pt x="2109999" y="14891"/>
                  </a:moveTo>
                  <a:lnTo>
                    <a:pt x="2108138" y="16753"/>
                  </a:lnTo>
                  <a:lnTo>
                    <a:pt x="2109999" y="18614"/>
                  </a:lnTo>
                  <a:lnTo>
                    <a:pt x="2112792" y="16753"/>
                  </a:lnTo>
                  <a:lnTo>
                    <a:pt x="2109999" y="14891"/>
                  </a:lnTo>
                </a:path>
                <a:path w="2129790" h="706755">
                  <a:moveTo>
                    <a:pt x="2109999" y="40022"/>
                  </a:moveTo>
                  <a:lnTo>
                    <a:pt x="2108138" y="42814"/>
                  </a:lnTo>
                  <a:lnTo>
                    <a:pt x="2109999" y="44675"/>
                  </a:lnTo>
                  <a:lnTo>
                    <a:pt x="2112792" y="42814"/>
                  </a:lnTo>
                  <a:lnTo>
                    <a:pt x="2109999" y="40022"/>
                  </a:lnTo>
                </a:path>
                <a:path w="2129790" h="706755">
                  <a:moveTo>
                    <a:pt x="451411" y="5584"/>
                  </a:moveTo>
                  <a:lnTo>
                    <a:pt x="383467" y="5584"/>
                  </a:lnTo>
                  <a:lnTo>
                    <a:pt x="383467" y="930"/>
                  </a:lnTo>
                  <a:lnTo>
                    <a:pt x="451411" y="930"/>
                  </a:lnTo>
                  <a:lnTo>
                    <a:pt x="451411" y="5584"/>
                  </a:lnTo>
                </a:path>
              </a:pathLst>
            </a:custGeom>
            <a:ln w="5584">
              <a:solidFill>
                <a:srgbClr val="000000"/>
              </a:solidFill>
            </a:ln>
          </p:spPr>
          <p:txBody>
            <a:bodyPr wrap="square" lIns="0" tIns="0" rIns="0" bIns="0" rtlCol="0"/>
            <a:lstStyle/>
            <a:p>
              <a:endParaRPr sz="921"/>
            </a:p>
          </p:txBody>
        </p:sp>
        <p:pic>
          <p:nvPicPr>
            <p:cNvPr id="21" name="object 21"/>
            <p:cNvPicPr/>
            <p:nvPr/>
          </p:nvPicPr>
          <p:blipFill>
            <a:blip r:embed="rId4" cstate="print"/>
            <a:stretch>
              <a:fillRect/>
            </a:stretch>
          </p:blipFill>
          <p:spPr>
            <a:xfrm>
              <a:off x="19556822" y="12315622"/>
              <a:ext cx="228963" cy="89351"/>
            </a:xfrm>
            <a:prstGeom prst="rect">
              <a:avLst/>
            </a:prstGeom>
          </p:spPr>
        </p:pic>
        <p:pic>
          <p:nvPicPr>
            <p:cNvPr id="22" name="object 22"/>
            <p:cNvPicPr/>
            <p:nvPr/>
          </p:nvPicPr>
          <p:blipFill>
            <a:blip r:embed="rId5" cstate="print"/>
            <a:stretch>
              <a:fillRect/>
            </a:stretch>
          </p:blipFill>
          <p:spPr>
            <a:xfrm>
              <a:off x="19572644" y="12489671"/>
              <a:ext cx="136819" cy="89351"/>
            </a:xfrm>
            <a:prstGeom prst="rect">
              <a:avLst/>
            </a:prstGeom>
          </p:spPr>
        </p:pic>
        <p:sp>
          <p:nvSpPr>
            <p:cNvPr id="23" name="object 23"/>
            <p:cNvSpPr/>
            <p:nvPr/>
          </p:nvSpPr>
          <p:spPr>
            <a:xfrm>
              <a:off x="19734594" y="12492464"/>
              <a:ext cx="48895" cy="83820"/>
            </a:xfrm>
            <a:custGeom>
              <a:avLst/>
              <a:gdLst/>
              <a:ahLst/>
              <a:cxnLst/>
              <a:rect l="l" t="t" r="r" b="b"/>
              <a:pathLst>
                <a:path w="48894" h="83820">
                  <a:moveTo>
                    <a:pt x="48398" y="0"/>
                  </a:moveTo>
                  <a:lnTo>
                    <a:pt x="0" y="0"/>
                  </a:lnTo>
                  <a:lnTo>
                    <a:pt x="0" y="83767"/>
                  </a:lnTo>
                  <a:lnTo>
                    <a:pt x="4653" y="83767"/>
                  </a:lnTo>
                  <a:lnTo>
                    <a:pt x="4653" y="4653"/>
                  </a:lnTo>
                  <a:lnTo>
                    <a:pt x="48398" y="4653"/>
                  </a:lnTo>
                  <a:lnTo>
                    <a:pt x="48398" y="0"/>
                  </a:lnTo>
                </a:path>
                <a:path w="48894" h="83820">
                  <a:moveTo>
                    <a:pt x="4653" y="40022"/>
                  </a:moveTo>
                  <a:lnTo>
                    <a:pt x="27922" y="40022"/>
                  </a:lnTo>
                  <a:lnTo>
                    <a:pt x="27922" y="44675"/>
                  </a:lnTo>
                  <a:lnTo>
                    <a:pt x="4653" y="44675"/>
                  </a:lnTo>
                </a:path>
              </a:pathLst>
            </a:custGeom>
            <a:ln w="5584">
              <a:solidFill>
                <a:srgbClr val="000000"/>
              </a:solidFill>
            </a:ln>
          </p:spPr>
          <p:txBody>
            <a:bodyPr wrap="square" lIns="0" tIns="0" rIns="0" bIns="0" rtlCol="0"/>
            <a:lstStyle/>
            <a:p>
              <a:endParaRPr sz="921"/>
            </a:p>
          </p:txBody>
        </p:sp>
        <p:pic>
          <p:nvPicPr>
            <p:cNvPr id="24" name="object 24"/>
            <p:cNvPicPr/>
            <p:nvPr/>
          </p:nvPicPr>
          <p:blipFill>
            <a:blip r:embed="rId6" cstate="print"/>
            <a:stretch>
              <a:fillRect/>
            </a:stretch>
          </p:blipFill>
          <p:spPr>
            <a:xfrm>
              <a:off x="19201278" y="13068595"/>
              <a:ext cx="80044" cy="117273"/>
            </a:xfrm>
            <a:prstGeom prst="rect">
              <a:avLst/>
            </a:prstGeom>
          </p:spPr>
        </p:pic>
        <p:sp>
          <p:nvSpPr>
            <p:cNvPr id="25" name="object 25"/>
            <p:cNvSpPr/>
            <p:nvPr/>
          </p:nvSpPr>
          <p:spPr>
            <a:xfrm>
              <a:off x="19304589" y="13049981"/>
              <a:ext cx="170815" cy="170815"/>
            </a:xfrm>
            <a:custGeom>
              <a:avLst/>
              <a:gdLst/>
              <a:ahLst/>
              <a:cxnLst/>
              <a:rect l="l" t="t" r="r" b="b"/>
              <a:pathLst>
                <a:path w="170815" h="170815">
                  <a:moveTo>
                    <a:pt x="5584" y="170326"/>
                  </a:moveTo>
                  <a:lnTo>
                    <a:pt x="101451" y="0"/>
                  </a:lnTo>
                  <a:lnTo>
                    <a:pt x="95866" y="0"/>
                  </a:lnTo>
                  <a:lnTo>
                    <a:pt x="0" y="170326"/>
                  </a:lnTo>
                  <a:lnTo>
                    <a:pt x="5584" y="170326"/>
                  </a:lnTo>
                </a:path>
                <a:path w="170815" h="170815">
                  <a:moveTo>
                    <a:pt x="170326" y="133096"/>
                  </a:moveTo>
                  <a:lnTo>
                    <a:pt x="164741" y="133096"/>
                  </a:lnTo>
                  <a:lnTo>
                    <a:pt x="164741" y="31645"/>
                  </a:lnTo>
                  <a:lnTo>
                    <a:pt x="154503" y="42814"/>
                  </a:lnTo>
                  <a:lnTo>
                    <a:pt x="143334" y="47468"/>
                  </a:lnTo>
                  <a:lnTo>
                    <a:pt x="143334" y="42814"/>
                  </a:lnTo>
                  <a:lnTo>
                    <a:pt x="154503" y="37229"/>
                  </a:lnTo>
                  <a:lnTo>
                    <a:pt x="170326" y="21407"/>
                  </a:lnTo>
                  <a:lnTo>
                    <a:pt x="170326" y="133096"/>
                  </a:lnTo>
                </a:path>
              </a:pathLst>
            </a:custGeom>
            <a:ln w="5584">
              <a:solidFill>
                <a:srgbClr val="000000"/>
              </a:solidFill>
            </a:ln>
          </p:spPr>
          <p:txBody>
            <a:bodyPr wrap="square" lIns="0" tIns="0" rIns="0" bIns="0" rtlCol="0"/>
            <a:lstStyle/>
            <a:p>
              <a:endParaRPr sz="921"/>
            </a:p>
          </p:txBody>
        </p:sp>
        <p:pic>
          <p:nvPicPr>
            <p:cNvPr id="26" name="object 26"/>
            <p:cNvPicPr/>
            <p:nvPr/>
          </p:nvPicPr>
          <p:blipFill>
            <a:blip r:embed="rId7" cstate="print"/>
            <a:stretch>
              <a:fillRect/>
            </a:stretch>
          </p:blipFill>
          <p:spPr>
            <a:xfrm>
              <a:off x="19536346" y="13068595"/>
              <a:ext cx="74459" cy="117273"/>
            </a:xfrm>
            <a:prstGeom prst="rect">
              <a:avLst/>
            </a:prstGeom>
          </p:spPr>
        </p:pic>
        <p:sp>
          <p:nvSpPr>
            <p:cNvPr id="27" name="object 27"/>
            <p:cNvSpPr/>
            <p:nvPr/>
          </p:nvSpPr>
          <p:spPr>
            <a:xfrm>
              <a:off x="5753868" y="3798371"/>
              <a:ext cx="13191490" cy="8794115"/>
            </a:xfrm>
            <a:custGeom>
              <a:avLst/>
              <a:gdLst/>
              <a:ahLst/>
              <a:cxnLst/>
              <a:rect l="l" t="t" r="r" b="b"/>
              <a:pathLst>
                <a:path w="13191490" h="8794115">
                  <a:moveTo>
                    <a:pt x="13130956" y="8793682"/>
                  </a:moveTo>
                  <a:lnTo>
                    <a:pt x="13130956" y="8668031"/>
                  </a:lnTo>
                  <a:lnTo>
                    <a:pt x="13135609" y="8668031"/>
                  </a:lnTo>
                  <a:lnTo>
                    <a:pt x="13135609" y="8788098"/>
                  </a:lnTo>
                  <a:lnTo>
                    <a:pt x="13191454" y="8788098"/>
                  </a:lnTo>
                  <a:lnTo>
                    <a:pt x="13191454" y="8793682"/>
                  </a:lnTo>
                  <a:lnTo>
                    <a:pt x="13130956" y="8793682"/>
                  </a:lnTo>
                </a:path>
                <a:path w="13191490" h="8794115">
                  <a:moveTo>
                    <a:pt x="0" y="0"/>
                  </a:moveTo>
                  <a:lnTo>
                    <a:pt x="0" y="478403"/>
                  </a:lnTo>
                </a:path>
                <a:path w="13191490" h="8794115">
                  <a:moveTo>
                    <a:pt x="1321658" y="0"/>
                  </a:moveTo>
                  <a:lnTo>
                    <a:pt x="1321658" y="478403"/>
                  </a:lnTo>
                </a:path>
                <a:path w="13191490" h="8794115">
                  <a:moveTo>
                    <a:pt x="100520" y="377882"/>
                  </a:moveTo>
                  <a:lnTo>
                    <a:pt x="517494" y="377882"/>
                  </a:lnTo>
                </a:path>
                <a:path w="13191490" h="8794115">
                  <a:moveTo>
                    <a:pt x="1221137" y="377882"/>
                  </a:moveTo>
                  <a:lnTo>
                    <a:pt x="804164" y="377882"/>
                  </a:lnTo>
                </a:path>
              </a:pathLst>
            </a:custGeom>
            <a:ln w="5584">
              <a:solidFill>
                <a:srgbClr val="000000"/>
              </a:solidFill>
            </a:ln>
          </p:spPr>
          <p:txBody>
            <a:bodyPr wrap="square" lIns="0" tIns="0" rIns="0" bIns="0" rtlCol="0"/>
            <a:lstStyle/>
            <a:p>
              <a:endParaRPr sz="921"/>
            </a:p>
          </p:txBody>
        </p:sp>
        <p:sp>
          <p:nvSpPr>
            <p:cNvPr id="28" name="object 28"/>
            <p:cNvSpPr/>
            <p:nvPr/>
          </p:nvSpPr>
          <p:spPr>
            <a:xfrm>
              <a:off x="5753868" y="4159500"/>
              <a:ext cx="100965" cy="33655"/>
            </a:xfrm>
            <a:custGeom>
              <a:avLst/>
              <a:gdLst/>
              <a:ahLst/>
              <a:cxnLst/>
              <a:rect l="l" t="t" r="r" b="b"/>
              <a:pathLst>
                <a:path w="100964"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29" name="object 29"/>
            <p:cNvSpPr/>
            <p:nvPr/>
          </p:nvSpPr>
          <p:spPr>
            <a:xfrm>
              <a:off x="5753868" y="4159500"/>
              <a:ext cx="100965" cy="33655"/>
            </a:xfrm>
            <a:custGeom>
              <a:avLst/>
              <a:gdLst/>
              <a:ahLst/>
              <a:cxnLst/>
              <a:rect l="l" t="t" r="r" b="b"/>
              <a:pathLst>
                <a:path w="100964"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sp>
          <p:nvSpPr>
            <p:cNvPr id="30" name="object 30"/>
            <p:cNvSpPr/>
            <p:nvPr/>
          </p:nvSpPr>
          <p:spPr>
            <a:xfrm>
              <a:off x="6975006" y="4159500"/>
              <a:ext cx="100965" cy="33655"/>
            </a:xfrm>
            <a:custGeom>
              <a:avLst/>
              <a:gdLst/>
              <a:ahLst/>
              <a:cxnLst/>
              <a:rect l="l" t="t" r="r" b="b"/>
              <a:pathLst>
                <a:path w="100965"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31" name="object 31"/>
            <p:cNvSpPr/>
            <p:nvPr/>
          </p:nvSpPr>
          <p:spPr>
            <a:xfrm>
              <a:off x="6975006" y="4159500"/>
              <a:ext cx="100965" cy="33655"/>
            </a:xfrm>
            <a:custGeom>
              <a:avLst/>
              <a:gdLst/>
              <a:ahLst/>
              <a:cxnLst/>
              <a:rect l="l" t="t" r="r" b="b"/>
              <a:pathLst>
                <a:path w="100965"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sp>
          <p:nvSpPr>
            <p:cNvPr id="32" name="object 32"/>
            <p:cNvSpPr/>
            <p:nvPr/>
          </p:nvSpPr>
          <p:spPr>
            <a:xfrm>
              <a:off x="6321622" y="4141816"/>
              <a:ext cx="186690" cy="69850"/>
            </a:xfrm>
            <a:custGeom>
              <a:avLst/>
              <a:gdLst/>
              <a:ahLst/>
              <a:cxnLst/>
              <a:rect l="l" t="t" r="r" b="b"/>
              <a:pathLst>
                <a:path w="186690" h="69850">
                  <a:moveTo>
                    <a:pt x="0" y="69805"/>
                  </a:moveTo>
                  <a:lnTo>
                    <a:pt x="0" y="0"/>
                  </a:lnTo>
                  <a:lnTo>
                    <a:pt x="26991" y="69805"/>
                  </a:lnTo>
                  <a:lnTo>
                    <a:pt x="53052" y="0"/>
                  </a:lnTo>
                  <a:lnTo>
                    <a:pt x="53052" y="69805"/>
                  </a:lnTo>
                </a:path>
                <a:path w="186690" h="69850">
                  <a:moveTo>
                    <a:pt x="80044" y="0"/>
                  </a:moveTo>
                  <a:lnTo>
                    <a:pt x="80044" y="69805"/>
                  </a:lnTo>
                </a:path>
                <a:path w="186690" h="69850">
                  <a:moveTo>
                    <a:pt x="106104" y="69805"/>
                  </a:moveTo>
                  <a:lnTo>
                    <a:pt x="106104" y="0"/>
                  </a:lnTo>
                  <a:lnTo>
                    <a:pt x="152642" y="69805"/>
                  </a:lnTo>
                  <a:lnTo>
                    <a:pt x="152642" y="0"/>
                  </a:lnTo>
                </a:path>
                <a:path w="186690" h="69850">
                  <a:moveTo>
                    <a:pt x="183356" y="63290"/>
                  </a:moveTo>
                  <a:lnTo>
                    <a:pt x="179633" y="66082"/>
                  </a:lnTo>
                  <a:lnTo>
                    <a:pt x="183356" y="69805"/>
                  </a:lnTo>
                  <a:lnTo>
                    <a:pt x="186149" y="66082"/>
                  </a:lnTo>
                  <a:lnTo>
                    <a:pt x="183356" y="63290"/>
                  </a:lnTo>
                </a:path>
              </a:pathLst>
            </a:custGeom>
            <a:ln w="5584">
              <a:solidFill>
                <a:srgbClr val="000000"/>
              </a:solidFill>
            </a:ln>
          </p:spPr>
          <p:txBody>
            <a:bodyPr wrap="square" lIns="0" tIns="0" rIns="0" bIns="0" rtlCol="0"/>
            <a:lstStyle/>
            <a:p>
              <a:endParaRPr sz="921"/>
            </a:p>
          </p:txBody>
        </p:sp>
      </p:grpSp>
      <p:pic>
        <p:nvPicPr>
          <p:cNvPr id="33" name="object 33"/>
          <p:cNvPicPr/>
          <p:nvPr/>
        </p:nvPicPr>
        <p:blipFill>
          <a:blip r:embed="rId8" cstate="print"/>
          <a:stretch>
            <a:fillRect/>
          </a:stretch>
        </p:blipFill>
        <p:spPr>
          <a:xfrm>
            <a:off x="5843628" y="4846983"/>
            <a:ext cx="77616" cy="38570"/>
          </a:xfrm>
          <a:prstGeom prst="rect">
            <a:avLst/>
          </a:prstGeom>
        </p:spPr>
      </p:pic>
      <p:pic>
        <p:nvPicPr>
          <p:cNvPr id="34" name="object 34"/>
          <p:cNvPicPr/>
          <p:nvPr/>
        </p:nvPicPr>
        <p:blipFill>
          <a:blip r:embed="rId9" cstate="print"/>
          <a:stretch>
            <a:fillRect/>
          </a:stretch>
        </p:blipFill>
        <p:spPr>
          <a:xfrm>
            <a:off x="6185997" y="4846983"/>
            <a:ext cx="77616" cy="38570"/>
          </a:xfrm>
          <a:prstGeom prst="rect">
            <a:avLst/>
          </a:prstGeom>
        </p:spPr>
      </p:pic>
      <p:pic>
        <p:nvPicPr>
          <p:cNvPr id="35" name="object 35"/>
          <p:cNvPicPr/>
          <p:nvPr/>
        </p:nvPicPr>
        <p:blipFill>
          <a:blip r:embed="rId10" cstate="print"/>
          <a:stretch>
            <a:fillRect/>
          </a:stretch>
        </p:blipFill>
        <p:spPr>
          <a:xfrm>
            <a:off x="6870737" y="4843650"/>
            <a:ext cx="76188" cy="45236"/>
          </a:xfrm>
          <a:prstGeom prst="rect">
            <a:avLst/>
          </a:prstGeom>
        </p:spPr>
      </p:pic>
      <p:sp>
        <p:nvSpPr>
          <p:cNvPr id="36" name="object 36"/>
          <p:cNvSpPr/>
          <p:nvPr/>
        </p:nvSpPr>
        <p:spPr>
          <a:xfrm>
            <a:off x="7195964" y="4848411"/>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7" name="object 37"/>
          <p:cNvPicPr/>
          <p:nvPr/>
        </p:nvPicPr>
        <p:blipFill>
          <a:blip r:embed="rId11" cstate="print"/>
          <a:stretch>
            <a:fillRect/>
          </a:stretch>
        </p:blipFill>
        <p:spPr>
          <a:xfrm>
            <a:off x="7223582" y="4846983"/>
            <a:ext cx="41903" cy="38570"/>
          </a:xfrm>
          <a:prstGeom prst="rect">
            <a:avLst/>
          </a:prstGeom>
        </p:spPr>
      </p:pic>
      <p:sp>
        <p:nvSpPr>
          <p:cNvPr id="38" name="object 38"/>
          <p:cNvSpPr/>
          <p:nvPr/>
        </p:nvSpPr>
        <p:spPr>
          <a:xfrm>
            <a:off x="7281200" y="4848411"/>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9" name="object 39"/>
          <p:cNvPicPr/>
          <p:nvPr/>
        </p:nvPicPr>
        <p:blipFill>
          <a:blip r:embed="rId12" cstate="print"/>
          <a:stretch>
            <a:fillRect/>
          </a:stretch>
        </p:blipFill>
        <p:spPr>
          <a:xfrm>
            <a:off x="6530272" y="4843650"/>
            <a:ext cx="76188" cy="45236"/>
          </a:xfrm>
          <a:prstGeom prst="rect">
            <a:avLst/>
          </a:prstGeom>
        </p:spPr>
      </p:pic>
      <p:pic>
        <p:nvPicPr>
          <p:cNvPr id="40" name="object 40"/>
          <p:cNvPicPr/>
          <p:nvPr/>
        </p:nvPicPr>
        <p:blipFill>
          <a:blip r:embed="rId13" cstate="print"/>
          <a:stretch>
            <a:fillRect/>
          </a:stretch>
        </p:blipFill>
        <p:spPr>
          <a:xfrm>
            <a:off x="5513162" y="4846983"/>
            <a:ext cx="77616" cy="38570"/>
          </a:xfrm>
          <a:prstGeom prst="rect">
            <a:avLst/>
          </a:prstGeom>
        </p:spPr>
      </p:pic>
      <p:sp>
        <p:nvSpPr>
          <p:cNvPr id="41" name="object 41"/>
          <p:cNvSpPr/>
          <p:nvPr/>
        </p:nvSpPr>
        <p:spPr>
          <a:xfrm>
            <a:off x="5234600" y="4851268"/>
            <a:ext cx="54902" cy="35736"/>
          </a:xfrm>
          <a:custGeom>
            <a:avLst/>
            <a:gdLst/>
            <a:ahLst/>
            <a:cxnLst/>
            <a:rect l="l" t="t" r="r" b="b"/>
            <a:pathLst>
              <a:path w="107315" h="69850">
                <a:moveTo>
                  <a:pt x="0" y="13961"/>
                </a:moveTo>
                <a:lnTo>
                  <a:pt x="6515" y="10238"/>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42" name="object 42"/>
          <p:cNvSpPr/>
          <p:nvPr/>
        </p:nvSpPr>
        <p:spPr>
          <a:xfrm>
            <a:off x="4978895" y="4851268"/>
            <a:ext cx="8771" cy="35736"/>
          </a:xfrm>
          <a:custGeom>
            <a:avLst/>
            <a:gdLst/>
            <a:ahLst/>
            <a:cxnLst/>
            <a:rect l="l" t="t" r="r" b="b"/>
            <a:pathLst>
              <a:path w="17145" h="69850">
                <a:moveTo>
                  <a:pt x="0" y="13961"/>
                </a:moveTo>
                <a:lnTo>
                  <a:pt x="744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43" name="object 43"/>
          <p:cNvPicPr/>
          <p:nvPr/>
        </p:nvPicPr>
        <p:blipFill>
          <a:blip r:embed="rId14" cstate="print"/>
          <a:stretch>
            <a:fillRect/>
          </a:stretch>
        </p:blipFill>
        <p:spPr>
          <a:xfrm>
            <a:off x="5006512" y="4843174"/>
            <a:ext cx="52379" cy="45236"/>
          </a:xfrm>
          <a:prstGeom prst="rect">
            <a:avLst/>
          </a:prstGeom>
        </p:spPr>
      </p:pic>
      <p:pic>
        <p:nvPicPr>
          <p:cNvPr id="44" name="object 44"/>
          <p:cNvPicPr/>
          <p:nvPr/>
        </p:nvPicPr>
        <p:blipFill>
          <a:blip r:embed="rId15" cstate="print"/>
          <a:stretch>
            <a:fillRect/>
          </a:stretch>
        </p:blipFill>
        <p:spPr>
          <a:xfrm>
            <a:off x="4599383" y="4849840"/>
            <a:ext cx="104758" cy="38570"/>
          </a:xfrm>
          <a:prstGeom prst="rect">
            <a:avLst/>
          </a:prstGeom>
        </p:spPr>
      </p:pic>
      <p:pic>
        <p:nvPicPr>
          <p:cNvPr id="45" name="object 45"/>
          <p:cNvPicPr/>
          <p:nvPr/>
        </p:nvPicPr>
        <p:blipFill>
          <a:blip r:embed="rId16" cstate="print"/>
          <a:stretch>
            <a:fillRect/>
          </a:stretch>
        </p:blipFill>
        <p:spPr>
          <a:xfrm>
            <a:off x="4748902" y="4843174"/>
            <a:ext cx="60950" cy="57141"/>
          </a:xfrm>
          <a:prstGeom prst="rect">
            <a:avLst/>
          </a:prstGeom>
        </p:spPr>
      </p:pic>
      <p:pic>
        <p:nvPicPr>
          <p:cNvPr id="46" name="object 46"/>
          <p:cNvPicPr/>
          <p:nvPr/>
        </p:nvPicPr>
        <p:blipFill>
          <a:blip r:embed="rId17" cstate="print"/>
          <a:stretch>
            <a:fillRect/>
          </a:stretch>
        </p:blipFill>
        <p:spPr>
          <a:xfrm>
            <a:off x="4604620" y="4781747"/>
            <a:ext cx="105234" cy="38570"/>
          </a:xfrm>
          <a:prstGeom prst="rect">
            <a:avLst/>
          </a:prstGeom>
        </p:spPr>
      </p:pic>
      <p:sp>
        <p:nvSpPr>
          <p:cNvPr id="47" name="object 47"/>
          <p:cNvSpPr/>
          <p:nvPr/>
        </p:nvSpPr>
        <p:spPr>
          <a:xfrm>
            <a:off x="4754140" y="4776033"/>
            <a:ext cx="49705" cy="54902"/>
          </a:xfrm>
          <a:custGeom>
            <a:avLst/>
            <a:gdLst/>
            <a:ahLst/>
            <a:cxnLst/>
            <a:rect l="l" t="t" r="r" b="b"/>
            <a:pathLst>
              <a:path w="97154" h="107315">
                <a:moveTo>
                  <a:pt x="26991" y="0"/>
                </a:moveTo>
                <a:lnTo>
                  <a:pt x="3722" y="107035"/>
                </a:lnTo>
              </a:path>
              <a:path w="97154" h="107315">
                <a:moveTo>
                  <a:pt x="46537" y="0"/>
                </a:moveTo>
                <a:lnTo>
                  <a:pt x="23268" y="107035"/>
                </a:lnTo>
              </a:path>
              <a:path w="97154" h="107315">
                <a:moveTo>
                  <a:pt x="3722" y="43745"/>
                </a:moveTo>
                <a:lnTo>
                  <a:pt x="50260" y="43745"/>
                </a:lnTo>
              </a:path>
              <a:path w="97154" h="107315">
                <a:moveTo>
                  <a:pt x="0" y="63290"/>
                </a:moveTo>
                <a:lnTo>
                  <a:pt x="46537" y="63290"/>
                </a:lnTo>
              </a:path>
              <a:path w="97154" h="107315">
                <a:moveTo>
                  <a:pt x="80044" y="26991"/>
                </a:moveTo>
                <a:lnTo>
                  <a:pt x="86559" y="23268"/>
                </a:lnTo>
                <a:lnTo>
                  <a:pt x="96797" y="13961"/>
                </a:lnTo>
                <a:lnTo>
                  <a:pt x="96797" y="83767"/>
                </a:lnTo>
              </a:path>
            </a:pathLst>
          </a:custGeom>
          <a:ln w="5584">
            <a:solidFill>
              <a:srgbClr val="000000"/>
            </a:solidFill>
          </a:ln>
        </p:spPr>
        <p:txBody>
          <a:bodyPr wrap="square" lIns="0" tIns="0" rIns="0" bIns="0" rtlCol="0"/>
          <a:lstStyle/>
          <a:p>
            <a:endParaRPr sz="921"/>
          </a:p>
        </p:txBody>
      </p:sp>
      <p:pic>
        <p:nvPicPr>
          <p:cNvPr id="48" name="object 48"/>
          <p:cNvPicPr/>
          <p:nvPr/>
        </p:nvPicPr>
        <p:blipFill>
          <a:blip r:embed="rId18" cstate="print"/>
          <a:stretch>
            <a:fillRect/>
          </a:stretch>
        </p:blipFill>
        <p:spPr>
          <a:xfrm>
            <a:off x="5496495" y="4778414"/>
            <a:ext cx="111425" cy="38570"/>
          </a:xfrm>
          <a:prstGeom prst="rect">
            <a:avLst/>
          </a:prstGeom>
        </p:spPr>
      </p:pic>
      <p:pic>
        <p:nvPicPr>
          <p:cNvPr id="49" name="object 49"/>
          <p:cNvPicPr/>
          <p:nvPr/>
        </p:nvPicPr>
        <p:blipFill>
          <a:blip r:embed="rId19" cstate="print"/>
          <a:stretch>
            <a:fillRect/>
          </a:stretch>
        </p:blipFill>
        <p:spPr>
          <a:xfrm>
            <a:off x="6530272" y="4775081"/>
            <a:ext cx="76188" cy="45236"/>
          </a:xfrm>
          <a:prstGeom prst="rect">
            <a:avLst/>
          </a:prstGeom>
        </p:spPr>
      </p:pic>
      <p:sp>
        <p:nvSpPr>
          <p:cNvPr id="50" name="object 50"/>
          <p:cNvSpPr/>
          <p:nvPr/>
        </p:nvSpPr>
        <p:spPr>
          <a:xfrm>
            <a:off x="7195964" y="4779842"/>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51" name="object 51"/>
          <p:cNvPicPr/>
          <p:nvPr/>
        </p:nvPicPr>
        <p:blipFill>
          <a:blip r:embed="rId20" cstate="print"/>
          <a:stretch>
            <a:fillRect/>
          </a:stretch>
        </p:blipFill>
        <p:spPr>
          <a:xfrm>
            <a:off x="7223582" y="4778414"/>
            <a:ext cx="41903" cy="38570"/>
          </a:xfrm>
          <a:prstGeom prst="rect">
            <a:avLst/>
          </a:prstGeom>
        </p:spPr>
      </p:pic>
      <p:sp>
        <p:nvSpPr>
          <p:cNvPr id="52" name="object 52"/>
          <p:cNvSpPr/>
          <p:nvPr/>
        </p:nvSpPr>
        <p:spPr>
          <a:xfrm>
            <a:off x="7281200" y="4779842"/>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graphicFrame>
        <p:nvGraphicFramePr>
          <p:cNvPr id="53" name="object 53"/>
          <p:cNvGraphicFramePr>
            <a:graphicFrameLocks noGrp="1"/>
          </p:cNvGraphicFramePr>
          <p:nvPr/>
        </p:nvGraphicFramePr>
        <p:xfrm>
          <a:off x="4485101" y="4498899"/>
          <a:ext cx="2935846" cy="604909"/>
        </p:xfrm>
        <a:graphic>
          <a:graphicData uri="http://schemas.openxmlformats.org/drawingml/2006/table">
            <a:tbl>
              <a:tblPr firstRow="1" bandRow="1">
                <a:tableStyleId>{2D5ABB26-0587-4C30-8999-92F81FD0307C}</a:tableStyleId>
              </a:tblPr>
              <a:tblGrid>
                <a:gridCol w="409986">
                  <a:extLst>
                    <a:ext uri="{9D8B030D-6E8A-4147-A177-3AD203B41FA5}">
                      <a16:colId xmlns:a16="http://schemas.microsoft.com/office/drawing/2014/main" val="20000"/>
                    </a:ext>
                  </a:extLst>
                </a:gridCol>
                <a:gridCol w="243652">
                  <a:extLst>
                    <a:ext uri="{9D8B030D-6E8A-4147-A177-3AD203B41FA5}">
                      <a16:colId xmlns:a16="http://schemas.microsoft.com/office/drawing/2014/main" val="20001"/>
                    </a:ext>
                  </a:extLst>
                </a:gridCol>
                <a:gridCol w="262820">
                  <a:extLst>
                    <a:ext uri="{9D8B030D-6E8A-4147-A177-3AD203B41FA5}">
                      <a16:colId xmlns:a16="http://schemas.microsoft.com/office/drawing/2014/main" val="20002"/>
                    </a:ext>
                  </a:extLst>
                </a:gridCol>
                <a:gridCol w="308626">
                  <a:extLst>
                    <a:ext uri="{9D8B030D-6E8A-4147-A177-3AD203B41FA5}">
                      <a16:colId xmlns:a16="http://schemas.microsoft.com/office/drawing/2014/main" val="20003"/>
                    </a:ext>
                  </a:extLst>
                </a:gridCol>
                <a:gridCol w="342088">
                  <a:extLst>
                    <a:ext uri="{9D8B030D-6E8A-4147-A177-3AD203B41FA5}">
                      <a16:colId xmlns:a16="http://schemas.microsoft.com/office/drawing/2014/main" val="20004"/>
                    </a:ext>
                  </a:extLst>
                </a:gridCol>
                <a:gridCol w="342088">
                  <a:extLst>
                    <a:ext uri="{9D8B030D-6E8A-4147-A177-3AD203B41FA5}">
                      <a16:colId xmlns:a16="http://schemas.microsoft.com/office/drawing/2014/main" val="20005"/>
                    </a:ext>
                  </a:extLst>
                </a:gridCol>
                <a:gridCol w="342412">
                  <a:extLst>
                    <a:ext uri="{9D8B030D-6E8A-4147-A177-3AD203B41FA5}">
                      <a16:colId xmlns:a16="http://schemas.microsoft.com/office/drawing/2014/main" val="20006"/>
                    </a:ext>
                  </a:extLst>
                </a:gridCol>
                <a:gridCol w="342087">
                  <a:extLst>
                    <a:ext uri="{9D8B030D-6E8A-4147-A177-3AD203B41FA5}">
                      <a16:colId xmlns:a16="http://schemas.microsoft.com/office/drawing/2014/main" val="20007"/>
                    </a:ext>
                  </a:extLst>
                </a:gridCol>
                <a:gridCol w="342087">
                  <a:extLst>
                    <a:ext uri="{9D8B030D-6E8A-4147-A177-3AD203B41FA5}">
                      <a16:colId xmlns:a16="http://schemas.microsoft.com/office/drawing/2014/main" val="20008"/>
                    </a:ext>
                  </a:extLst>
                </a:gridCol>
              </a:tblGrid>
              <a:tr h="114029">
                <a:tc gridSpan="9">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4720">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407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789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54" name="object 54"/>
          <p:cNvSpPr/>
          <p:nvPr/>
        </p:nvSpPr>
        <p:spPr>
          <a:xfrm>
            <a:off x="5012226" y="4633656"/>
            <a:ext cx="35736" cy="35736"/>
          </a:xfrm>
          <a:custGeom>
            <a:avLst/>
            <a:gdLst/>
            <a:ahLst/>
            <a:cxnLst/>
            <a:rect l="l" t="t" r="r" b="b"/>
            <a:pathLst>
              <a:path w="69850" h="69850">
                <a:moveTo>
                  <a:pt x="0" y="69805"/>
                </a:moveTo>
                <a:lnTo>
                  <a:pt x="0" y="0"/>
                </a:lnTo>
                <a:lnTo>
                  <a:pt x="29783" y="0"/>
                </a:lnTo>
                <a:lnTo>
                  <a:pt x="39091" y="2792"/>
                </a:lnTo>
                <a:lnTo>
                  <a:pt x="42814" y="6515"/>
                </a:lnTo>
                <a:lnTo>
                  <a:pt x="46537" y="13030"/>
                </a:lnTo>
                <a:lnTo>
                  <a:pt x="46537" y="23268"/>
                </a:lnTo>
                <a:lnTo>
                  <a:pt x="42814" y="29783"/>
                </a:lnTo>
                <a:lnTo>
                  <a:pt x="39091" y="33506"/>
                </a:lnTo>
                <a:lnTo>
                  <a:pt x="29783" y="36299"/>
                </a:lnTo>
                <a:lnTo>
                  <a:pt x="0" y="36299"/>
                </a:lnTo>
              </a:path>
              <a:path w="69850" h="69850">
                <a:moveTo>
                  <a:pt x="69805" y="0"/>
                </a:moveTo>
                <a:lnTo>
                  <a:pt x="69805" y="69805"/>
                </a:lnTo>
              </a:path>
            </a:pathLst>
          </a:custGeom>
          <a:ln w="5584">
            <a:solidFill>
              <a:srgbClr val="000000"/>
            </a:solidFill>
          </a:ln>
        </p:spPr>
        <p:txBody>
          <a:bodyPr wrap="square" lIns="0" tIns="0" rIns="0" bIns="0" rtlCol="0"/>
          <a:lstStyle/>
          <a:p>
            <a:endParaRPr sz="921"/>
          </a:p>
        </p:txBody>
      </p:sp>
      <p:pic>
        <p:nvPicPr>
          <p:cNvPr id="55" name="object 55"/>
          <p:cNvPicPr/>
          <p:nvPr/>
        </p:nvPicPr>
        <p:blipFill>
          <a:blip r:embed="rId21" cstate="print"/>
          <a:stretch>
            <a:fillRect/>
          </a:stretch>
        </p:blipFill>
        <p:spPr>
          <a:xfrm>
            <a:off x="5059844" y="4632228"/>
            <a:ext cx="60950" cy="38570"/>
          </a:xfrm>
          <a:prstGeom prst="rect">
            <a:avLst/>
          </a:prstGeom>
        </p:spPr>
      </p:pic>
      <p:pic>
        <p:nvPicPr>
          <p:cNvPr id="56" name="object 56"/>
          <p:cNvPicPr/>
          <p:nvPr/>
        </p:nvPicPr>
        <p:blipFill>
          <a:blip r:embed="rId22" cstate="print"/>
          <a:stretch>
            <a:fillRect/>
          </a:stretch>
        </p:blipFill>
        <p:spPr>
          <a:xfrm>
            <a:off x="5161746" y="4632228"/>
            <a:ext cx="108567" cy="38570"/>
          </a:xfrm>
          <a:prstGeom prst="rect">
            <a:avLst/>
          </a:prstGeom>
        </p:spPr>
      </p:pic>
      <p:pic>
        <p:nvPicPr>
          <p:cNvPr id="57" name="object 57"/>
          <p:cNvPicPr/>
          <p:nvPr/>
        </p:nvPicPr>
        <p:blipFill>
          <a:blip r:embed="rId23" cstate="print"/>
          <a:stretch>
            <a:fillRect/>
          </a:stretch>
        </p:blipFill>
        <p:spPr>
          <a:xfrm>
            <a:off x="4964608" y="4706987"/>
            <a:ext cx="108092" cy="38570"/>
          </a:xfrm>
          <a:prstGeom prst="rect">
            <a:avLst/>
          </a:prstGeom>
        </p:spPr>
      </p:pic>
      <p:pic>
        <p:nvPicPr>
          <p:cNvPr id="58" name="object 58"/>
          <p:cNvPicPr/>
          <p:nvPr/>
        </p:nvPicPr>
        <p:blipFill>
          <a:blip r:embed="rId24" cstate="print"/>
          <a:stretch>
            <a:fillRect/>
          </a:stretch>
        </p:blipFill>
        <p:spPr>
          <a:xfrm>
            <a:off x="5179363" y="4706987"/>
            <a:ext cx="166185" cy="38570"/>
          </a:xfrm>
          <a:prstGeom prst="rect">
            <a:avLst/>
          </a:prstGeom>
        </p:spPr>
      </p:pic>
      <p:sp>
        <p:nvSpPr>
          <p:cNvPr id="59" name="object 59"/>
          <p:cNvSpPr/>
          <p:nvPr/>
        </p:nvSpPr>
        <p:spPr>
          <a:xfrm>
            <a:off x="4955561" y="4528423"/>
            <a:ext cx="44832" cy="58801"/>
          </a:xfrm>
          <a:custGeom>
            <a:avLst/>
            <a:gdLst/>
            <a:ahLst/>
            <a:cxnLst/>
            <a:rect l="l" t="t" r="r" b="b"/>
            <a:pathLst>
              <a:path w="87629" h="114934">
                <a:moveTo>
                  <a:pt x="0" y="114481"/>
                </a:moveTo>
                <a:lnTo>
                  <a:pt x="43745" y="0"/>
                </a:lnTo>
                <a:lnTo>
                  <a:pt x="87490" y="114481"/>
                </a:lnTo>
              </a:path>
            </a:pathLst>
          </a:custGeom>
          <a:ln w="5584">
            <a:solidFill>
              <a:srgbClr val="000000"/>
            </a:solidFill>
          </a:ln>
        </p:spPr>
        <p:txBody>
          <a:bodyPr wrap="square" lIns="0" tIns="0" rIns="0" bIns="0" rtlCol="0"/>
          <a:lstStyle/>
          <a:p>
            <a:endParaRPr sz="921"/>
          </a:p>
        </p:txBody>
      </p:sp>
      <p:sp>
        <p:nvSpPr>
          <p:cNvPr id="60" name="object 60"/>
          <p:cNvSpPr/>
          <p:nvPr/>
        </p:nvSpPr>
        <p:spPr>
          <a:xfrm>
            <a:off x="4964132" y="4567468"/>
            <a:ext cx="27939" cy="0"/>
          </a:xfrm>
          <a:custGeom>
            <a:avLst/>
            <a:gdLst/>
            <a:ahLst/>
            <a:cxnLst/>
            <a:rect l="l" t="t" r="r" b="b"/>
            <a:pathLst>
              <a:path w="54609">
                <a:moveTo>
                  <a:pt x="0" y="0"/>
                </a:moveTo>
                <a:lnTo>
                  <a:pt x="53983" y="0"/>
                </a:lnTo>
              </a:path>
            </a:pathLst>
          </a:custGeom>
          <a:ln w="5584">
            <a:solidFill>
              <a:srgbClr val="000000"/>
            </a:solidFill>
          </a:ln>
        </p:spPr>
        <p:txBody>
          <a:bodyPr wrap="square" lIns="0" tIns="0" rIns="0" bIns="0" rtlCol="0"/>
          <a:lstStyle/>
          <a:p>
            <a:endParaRPr sz="921"/>
          </a:p>
        </p:txBody>
      </p:sp>
      <p:sp>
        <p:nvSpPr>
          <p:cNvPr id="61" name="object 61"/>
          <p:cNvSpPr/>
          <p:nvPr/>
        </p:nvSpPr>
        <p:spPr>
          <a:xfrm>
            <a:off x="5014131" y="4528423"/>
            <a:ext cx="97461" cy="58801"/>
          </a:xfrm>
          <a:custGeom>
            <a:avLst/>
            <a:gdLst/>
            <a:ahLst/>
            <a:cxnLst/>
            <a:rect l="l" t="t" r="r" b="b"/>
            <a:pathLst>
              <a:path w="190500" h="114934">
                <a:moveTo>
                  <a:pt x="0" y="114481"/>
                </a:moveTo>
                <a:lnTo>
                  <a:pt x="0" y="0"/>
                </a:lnTo>
                <a:lnTo>
                  <a:pt x="76321" y="114481"/>
                </a:lnTo>
                <a:lnTo>
                  <a:pt x="76321" y="0"/>
                </a:lnTo>
              </a:path>
              <a:path w="190500" h="114934">
                <a:moveTo>
                  <a:pt x="103312" y="114481"/>
                </a:moveTo>
                <a:lnTo>
                  <a:pt x="147057" y="0"/>
                </a:lnTo>
                <a:lnTo>
                  <a:pt x="189872" y="114481"/>
                </a:lnTo>
              </a:path>
            </a:pathLst>
          </a:custGeom>
          <a:ln w="5584">
            <a:solidFill>
              <a:srgbClr val="000000"/>
            </a:solidFill>
          </a:ln>
        </p:spPr>
        <p:txBody>
          <a:bodyPr wrap="square" lIns="0" tIns="0" rIns="0" bIns="0" rtlCol="0"/>
          <a:lstStyle/>
          <a:p>
            <a:endParaRPr sz="921"/>
          </a:p>
        </p:txBody>
      </p:sp>
      <p:sp>
        <p:nvSpPr>
          <p:cNvPr id="62" name="object 62"/>
          <p:cNvSpPr/>
          <p:nvPr/>
        </p:nvSpPr>
        <p:spPr>
          <a:xfrm>
            <a:off x="5075081" y="4528423"/>
            <a:ext cx="50680" cy="58801"/>
          </a:xfrm>
          <a:custGeom>
            <a:avLst/>
            <a:gdLst/>
            <a:ahLst/>
            <a:cxnLst/>
            <a:rect l="l" t="t" r="r" b="b"/>
            <a:pathLst>
              <a:path w="99059" h="114934">
                <a:moveTo>
                  <a:pt x="0" y="76321"/>
                </a:moveTo>
                <a:lnTo>
                  <a:pt x="54913" y="76321"/>
                </a:lnTo>
              </a:path>
              <a:path w="99059" h="114934">
                <a:moveTo>
                  <a:pt x="98659" y="0"/>
                </a:moveTo>
                <a:lnTo>
                  <a:pt x="98659" y="114481"/>
                </a:lnTo>
              </a:path>
            </a:pathLst>
          </a:custGeom>
          <a:ln w="5584">
            <a:solidFill>
              <a:srgbClr val="000000"/>
            </a:solidFill>
          </a:ln>
        </p:spPr>
        <p:txBody>
          <a:bodyPr wrap="square" lIns="0" tIns="0" rIns="0" bIns="0" rtlCol="0"/>
          <a:lstStyle/>
          <a:p>
            <a:endParaRPr sz="921"/>
          </a:p>
        </p:txBody>
      </p:sp>
      <p:sp>
        <p:nvSpPr>
          <p:cNvPr id="63" name="object 63"/>
          <p:cNvSpPr/>
          <p:nvPr/>
        </p:nvSpPr>
        <p:spPr>
          <a:xfrm>
            <a:off x="5125556" y="4528423"/>
            <a:ext cx="38659" cy="58801"/>
          </a:xfrm>
          <a:custGeom>
            <a:avLst/>
            <a:gdLst/>
            <a:ahLst/>
            <a:cxnLst/>
            <a:rect l="l" t="t" r="r" b="b"/>
            <a:pathLst>
              <a:path w="75565" h="114934">
                <a:moveTo>
                  <a:pt x="75390" y="0"/>
                </a:moveTo>
                <a:lnTo>
                  <a:pt x="75390" y="114481"/>
                </a:lnTo>
              </a:path>
              <a:path w="75565" h="114934">
                <a:moveTo>
                  <a:pt x="0" y="53983"/>
                </a:moveTo>
                <a:lnTo>
                  <a:pt x="75390" y="53983"/>
                </a:lnTo>
              </a:path>
            </a:pathLst>
          </a:custGeom>
          <a:ln w="5584">
            <a:solidFill>
              <a:srgbClr val="000000"/>
            </a:solidFill>
          </a:ln>
        </p:spPr>
        <p:txBody>
          <a:bodyPr wrap="square" lIns="0" tIns="0" rIns="0" bIns="0" rtlCol="0"/>
          <a:lstStyle/>
          <a:p>
            <a:endParaRPr sz="921"/>
          </a:p>
        </p:txBody>
      </p:sp>
      <p:grpSp>
        <p:nvGrpSpPr>
          <p:cNvPr id="64" name="object 64"/>
          <p:cNvGrpSpPr/>
          <p:nvPr/>
        </p:nvGrpSpPr>
        <p:grpSpPr>
          <a:xfrm>
            <a:off x="5185078" y="4526994"/>
            <a:ext cx="153014" cy="61725"/>
            <a:chOff x="8271534" y="8848596"/>
            <a:chExt cx="299085" cy="120650"/>
          </a:xfrm>
        </p:grpSpPr>
        <p:pic>
          <p:nvPicPr>
            <p:cNvPr id="65" name="object 65"/>
            <p:cNvPicPr/>
            <p:nvPr/>
          </p:nvPicPr>
          <p:blipFill>
            <a:blip r:embed="rId25" cstate="print"/>
            <a:stretch>
              <a:fillRect/>
            </a:stretch>
          </p:blipFill>
          <p:spPr>
            <a:xfrm>
              <a:off x="8271534" y="8848596"/>
              <a:ext cx="81905" cy="120066"/>
            </a:xfrm>
            <a:prstGeom prst="rect">
              <a:avLst/>
            </a:prstGeom>
          </p:spPr>
        </p:pic>
        <p:pic>
          <p:nvPicPr>
            <p:cNvPr id="66" name="object 66"/>
            <p:cNvPicPr/>
            <p:nvPr/>
          </p:nvPicPr>
          <p:blipFill>
            <a:blip r:embed="rId26" cstate="print"/>
            <a:stretch>
              <a:fillRect/>
            </a:stretch>
          </p:blipFill>
          <p:spPr>
            <a:xfrm>
              <a:off x="8374847" y="8848596"/>
              <a:ext cx="195456" cy="120066"/>
            </a:xfrm>
            <a:prstGeom prst="rect">
              <a:avLst/>
            </a:prstGeom>
          </p:spPr>
        </p:pic>
      </p:grpSp>
      <p:grpSp>
        <p:nvGrpSpPr>
          <p:cNvPr id="67" name="object 67"/>
          <p:cNvGrpSpPr/>
          <p:nvPr/>
        </p:nvGrpSpPr>
        <p:grpSpPr>
          <a:xfrm>
            <a:off x="5413165" y="4526994"/>
            <a:ext cx="170232" cy="61725"/>
            <a:chOff x="8717361" y="8848596"/>
            <a:chExt cx="332740" cy="120650"/>
          </a:xfrm>
        </p:grpSpPr>
        <p:sp>
          <p:nvSpPr>
            <p:cNvPr id="68" name="object 68"/>
            <p:cNvSpPr/>
            <p:nvPr/>
          </p:nvSpPr>
          <p:spPr>
            <a:xfrm>
              <a:off x="8720153" y="8851388"/>
              <a:ext cx="217804" cy="114935"/>
            </a:xfrm>
            <a:custGeom>
              <a:avLst/>
              <a:gdLst/>
              <a:ahLst/>
              <a:cxnLst/>
              <a:rect l="l" t="t" r="r" b="b"/>
              <a:pathLst>
                <a:path w="217804" h="114934">
                  <a:moveTo>
                    <a:pt x="0" y="114481"/>
                  </a:moveTo>
                  <a:lnTo>
                    <a:pt x="0" y="0"/>
                  </a:lnTo>
                  <a:lnTo>
                    <a:pt x="76321" y="114481"/>
                  </a:lnTo>
                  <a:lnTo>
                    <a:pt x="76321" y="0"/>
                  </a:lnTo>
                </a:path>
                <a:path w="217804" h="114934">
                  <a:moveTo>
                    <a:pt x="108897" y="0"/>
                  </a:moveTo>
                  <a:lnTo>
                    <a:pt x="135888" y="114481"/>
                  </a:lnTo>
                  <a:lnTo>
                    <a:pt x="162880" y="0"/>
                  </a:lnTo>
                  <a:lnTo>
                    <a:pt x="189872" y="114481"/>
                  </a:lnTo>
                  <a:lnTo>
                    <a:pt x="217794" y="0"/>
                  </a:lnTo>
                </a:path>
              </a:pathLst>
            </a:custGeom>
            <a:ln w="5584">
              <a:solidFill>
                <a:srgbClr val="000000"/>
              </a:solidFill>
            </a:ln>
          </p:spPr>
          <p:txBody>
            <a:bodyPr wrap="square" lIns="0" tIns="0" rIns="0" bIns="0" rtlCol="0"/>
            <a:lstStyle/>
            <a:p>
              <a:endParaRPr sz="921"/>
            </a:p>
          </p:txBody>
        </p:sp>
        <p:pic>
          <p:nvPicPr>
            <p:cNvPr id="69" name="object 69"/>
            <p:cNvPicPr/>
            <p:nvPr/>
          </p:nvPicPr>
          <p:blipFill>
            <a:blip r:embed="rId27" cstate="print"/>
            <a:stretch>
              <a:fillRect/>
            </a:stretch>
          </p:blipFill>
          <p:spPr>
            <a:xfrm>
              <a:off x="8967732" y="8848596"/>
              <a:ext cx="81905" cy="120066"/>
            </a:xfrm>
            <a:prstGeom prst="rect">
              <a:avLst/>
            </a:prstGeom>
          </p:spPr>
        </p:pic>
      </p:grpSp>
      <p:pic>
        <p:nvPicPr>
          <p:cNvPr id="70" name="object 70"/>
          <p:cNvPicPr/>
          <p:nvPr/>
        </p:nvPicPr>
        <p:blipFill>
          <a:blip r:embed="rId28" cstate="print"/>
          <a:stretch>
            <a:fillRect/>
          </a:stretch>
        </p:blipFill>
        <p:spPr>
          <a:xfrm>
            <a:off x="5657919" y="4526994"/>
            <a:ext cx="41903" cy="61426"/>
          </a:xfrm>
          <a:prstGeom prst="rect">
            <a:avLst/>
          </a:prstGeom>
        </p:spPr>
      </p:pic>
      <p:sp>
        <p:nvSpPr>
          <p:cNvPr id="71" name="object 71"/>
          <p:cNvSpPr/>
          <p:nvPr/>
        </p:nvSpPr>
        <p:spPr>
          <a:xfrm>
            <a:off x="5717917"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sp>
        <p:nvSpPr>
          <p:cNvPr id="72" name="object 72"/>
          <p:cNvSpPr/>
          <p:nvPr/>
        </p:nvSpPr>
        <p:spPr>
          <a:xfrm>
            <a:off x="5740298" y="4528423"/>
            <a:ext cx="38659" cy="58801"/>
          </a:xfrm>
          <a:custGeom>
            <a:avLst/>
            <a:gdLst/>
            <a:ahLst/>
            <a:cxnLst/>
            <a:rect l="l" t="t" r="r" b="b"/>
            <a:pathLst>
              <a:path w="75565" h="114934">
                <a:moveTo>
                  <a:pt x="0" y="114481"/>
                </a:moveTo>
                <a:lnTo>
                  <a:pt x="0" y="0"/>
                </a:lnTo>
                <a:lnTo>
                  <a:pt x="75390" y="114481"/>
                </a:lnTo>
                <a:lnTo>
                  <a:pt x="75390" y="0"/>
                </a:lnTo>
              </a:path>
            </a:pathLst>
          </a:custGeom>
          <a:ln w="5584">
            <a:solidFill>
              <a:srgbClr val="000000"/>
            </a:solidFill>
          </a:ln>
        </p:spPr>
        <p:txBody>
          <a:bodyPr wrap="square" lIns="0" tIns="0" rIns="0" bIns="0" rtlCol="0"/>
          <a:lstStyle/>
          <a:p>
            <a:endParaRPr sz="921"/>
          </a:p>
        </p:txBody>
      </p:sp>
      <p:sp>
        <p:nvSpPr>
          <p:cNvPr id="73" name="object 73"/>
          <p:cNvSpPr/>
          <p:nvPr/>
        </p:nvSpPr>
        <p:spPr>
          <a:xfrm>
            <a:off x="5792677" y="4528423"/>
            <a:ext cx="39309" cy="58801"/>
          </a:xfrm>
          <a:custGeom>
            <a:avLst/>
            <a:gdLst/>
            <a:ahLst/>
            <a:cxnLst/>
            <a:rect l="l" t="t" r="r" b="b"/>
            <a:pathLst>
              <a:path w="76834" h="114934">
                <a:moveTo>
                  <a:pt x="38160" y="0"/>
                </a:moveTo>
                <a:lnTo>
                  <a:pt x="38160" y="114481"/>
                </a:lnTo>
              </a:path>
              <a:path w="76834" h="114934">
                <a:moveTo>
                  <a:pt x="0" y="0"/>
                </a:moveTo>
                <a:lnTo>
                  <a:pt x="76321" y="0"/>
                </a:lnTo>
              </a:path>
            </a:pathLst>
          </a:custGeom>
          <a:ln w="5584">
            <a:solidFill>
              <a:srgbClr val="000000"/>
            </a:solidFill>
          </a:ln>
        </p:spPr>
        <p:txBody>
          <a:bodyPr wrap="square" lIns="0" tIns="0" rIns="0" bIns="0" rtlCol="0"/>
          <a:lstStyle/>
          <a:p>
            <a:endParaRPr sz="921"/>
          </a:p>
        </p:txBody>
      </p:sp>
      <p:sp>
        <p:nvSpPr>
          <p:cNvPr id="74" name="object 74"/>
          <p:cNvSpPr/>
          <p:nvPr/>
        </p:nvSpPr>
        <p:spPr>
          <a:xfrm>
            <a:off x="5837437" y="4528423"/>
            <a:ext cx="44507" cy="58801"/>
          </a:xfrm>
          <a:custGeom>
            <a:avLst/>
            <a:gdLst/>
            <a:ahLst/>
            <a:cxnLst/>
            <a:rect l="l" t="t" r="r" b="b"/>
            <a:pathLst>
              <a:path w="86995" h="114934">
                <a:moveTo>
                  <a:pt x="0" y="114481"/>
                </a:moveTo>
                <a:lnTo>
                  <a:pt x="43745" y="0"/>
                </a:lnTo>
                <a:lnTo>
                  <a:pt x="86559" y="114481"/>
                </a:lnTo>
              </a:path>
            </a:pathLst>
          </a:custGeom>
          <a:ln w="5584">
            <a:solidFill>
              <a:srgbClr val="000000"/>
            </a:solidFill>
          </a:ln>
        </p:spPr>
        <p:txBody>
          <a:bodyPr wrap="square" lIns="0" tIns="0" rIns="0" bIns="0" rtlCol="0"/>
          <a:lstStyle/>
          <a:p>
            <a:endParaRPr sz="921"/>
          </a:p>
        </p:txBody>
      </p:sp>
      <p:sp>
        <p:nvSpPr>
          <p:cNvPr id="75" name="object 75"/>
          <p:cNvSpPr/>
          <p:nvPr/>
        </p:nvSpPr>
        <p:spPr>
          <a:xfrm>
            <a:off x="5845532" y="4528423"/>
            <a:ext cx="50680" cy="58801"/>
          </a:xfrm>
          <a:custGeom>
            <a:avLst/>
            <a:gdLst/>
            <a:ahLst/>
            <a:cxnLst/>
            <a:rect l="l" t="t" r="r" b="b"/>
            <a:pathLst>
              <a:path w="99059" h="114934">
                <a:moveTo>
                  <a:pt x="0" y="76321"/>
                </a:moveTo>
                <a:lnTo>
                  <a:pt x="54913" y="76321"/>
                </a:lnTo>
              </a:path>
              <a:path w="99059" h="114934">
                <a:moveTo>
                  <a:pt x="98659" y="0"/>
                </a:moveTo>
                <a:lnTo>
                  <a:pt x="98659" y="114481"/>
                </a:lnTo>
              </a:path>
            </a:pathLst>
          </a:custGeom>
          <a:ln w="5584">
            <a:solidFill>
              <a:srgbClr val="000000"/>
            </a:solidFill>
          </a:ln>
        </p:spPr>
        <p:txBody>
          <a:bodyPr wrap="square" lIns="0" tIns="0" rIns="0" bIns="0" rtlCol="0"/>
          <a:lstStyle/>
          <a:p>
            <a:endParaRPr sz="921"/>
          </a:p>
        </p:txBody>
      </p:sp>
      <p:sp>
        <p:nvSpPr>
          <p:cNvPr id="76" name="object 76"/>
          <p:cNvSpPr/>
          <p:nvPr/>
        </p:nvSpPr>
        <p:spPr>
          <a:xfrm>
            <a:off x="5917911" y="4528423"/>
            <a:ext cx="33462" cy="58801"/>
          </a:xfrm>
          <a:custGeom>
            <a:avLst/>
            <a:gdLst/>
            <a:ahLst/>
            <a:cxnLst/>
            <a:rect l="l" t="t" r="r" b="b"/>
            <a:pathLst>
              <a:path w="65404" h="114934">
                <a:moveTo>
                  <a:pt x="0" y="0"/>
                </a:moveTo>
                <a:lnTo>
                  <a:pt x="0" y="114481"/>
                </a:lnTo>
                <a:lnTo>
                  <a:pt x="65152" y="114481"/>
                </a:lnTo>
              </a:path>
            </a:pathLst>
          </a:custGeom>
          <a:ln w="5584">
            <a:solidFill>
              <a:srgbClr val="000000"/>
            </a:solidFill>
          </a:ln>
        </p:spPr>
        <p:txBody>
          <a:bodyPr wrap="square" lIns="0" tIns="0" rIns="0" bIns="0" rtlCol="0"/>
          <a:lstStyle/>
          <a:p>
            <a:endParaRPr sz="921"/>
          </a:p>
        </p:txBody>
      </p:sp>
      <p:grpSp>
        <p:nvGrpSpPr>
          <p:cNvPr id="77" name="object 77"/>
          <p:cNvGrpSpPr/>
          <p:nvPr/>
        </p:nvGrpSpPr>
        <p:grpSpPr>
          <a:xfrm>
            <a:off x="6022194" y="4526994"/>
            <a:ext cx="156262" cy="61725"/>
            <a:chOff x="9907785" y="8848596"/>
            <a:chExt cx="305435" cy="120650"/>
          </a:xfrm>
        </p:grpSpPr>
        <p:pic>
          <p:nvPicPr>
            <p:cNvPr id="78" name="object 78"/>
            <p:cNvPicPr/>
            <p:nvPr/>
          </p:nvPicPr>
          <p:blipFill>
            <a:blip r:embed="rId29" cstate="print"/>
            <a:stretch>
              <a:fillRect/>
            </a:stretch>
          </p:blipFill>
          <p:spPr>
            <a:xfrm>
              <a:off x="9907785" y="8848596"/>
              <a:ext cx="81905" cy="120066"/>
            </a:xfrm>
            <a:prstGeom prst="rect">
              <a:avLst/>
            </a:prstGeom>
          </p:spPr>
        </p:pic>
        <p:pic>
          <p:nvPicPr>
            <p:cNvPr id="79" name="object 79"/>
            <p:cNvPicPr/>
            <p:nvPr/>
          </p:nvPicPr>
          <p:blipFill>
            <a:blip r:embed="rId30" cstate="print"/>
            <a:stretch>
              <a:fillRect/>
            </a:stretch>
          </p:blipFill>
          <p:spPr>
            <a:xfrm>
              <a:off x="10022266" y="8848596"/>
              <a:ext cx="190802" cy="120066"/>
            </a:xfrm>
            <a:prstGeom prst="rect">
              <a:avLst/>
            </a:prstGeom>
          </p:spPr>
        </p:pic>
      </p:grpSp>
      <p:sp>
        <p:nvSpPr>
          <p:cNvPr id="80" name="object 80"/>
          <p:cNvSpPr/>
          <p:nvPr/>
        </p:nvSpPr>
        <p:spPr>
          <a:xfrm>
            <a:off x="6190759"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pic>
        <p:nvPicPr>
          <p:cNvPr id="81" name="object 81"/>
          <p:cNvPicPr/>
          <p:nvPr/>
        </p:nvPicPr>
        <p:blipFill>
          <a:blip r:embed="rId31" cstate="print"/>
          <a:stretch>
            <a:fillRect/>
          </a:stretch>
        </p:blipFill>
        <p:spPr>
          <a:xfrm>
            <a:off x="6211710" y="4526994"/>
            <a:ext cx="41427" cy="61426"/>
          </a:xfrm>
          <a:prstGeom prst="rect">
            <a:avLst/>
          </a:prstGeom>
        </p:spPr>
      </p:pic>
      <p:sp>
        <p:nvSpPr>
          <p:cNvPr id="82" name="object 82"/>
          <p:cNvSpPr/>
          <p:nvPr/>
        </p:nvSpPr>
        <p:spPr>
          <a:xfrm>
            <a:off x="6271232"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sp>
        <p:nvSpPr>
          <p:cNvPr id="83" name="object 83"/>
          <p:cNvSpPr/>
          <p:nvPr/>
        </p:nvSpPr>
        <p:spPr>
          <a:xfrm>
            <a:off x="6293613" y="4528423"/>
            <a:ext cx="36385" cy="58801"/>
          </a:xfrm>
          <a:custGeom>
            <a:avLst/>
            <a:gdLst/>
            <a:ahLst/>
            <a:cxnLst/>
            <a:rect l="l" t="t" r="r" b="b"/>
            <a:pathLst>
              <a:path w="71120" h="114934">
                <a:moveTo>
                  <a:pt x="0" y="114481"/>
                </a:moveTo>
                <a:lnTo>
                  <a:pt x="0" y="0"/>
                </a:lnTo>
                <a:lnTo>
                  <a:pt x="70736" y="0"/>
                </a:lnTo>
              </a:path>
            </a:pathLst>
          </a:custGeom>
          <a:ln w="5584">
            <a:solidFill>
              <a:srgbClr val="000000"/>
            </a:solidFill>
          </a:ln>
        </p:spPr>
        <p:txBody>
          <a:bodyPr wrap="square" lIns="0" tIns="0" rIns="0" bIns="0" rtlCol="0"/>
          <a:lstStyle/>
          <a:p>
            <a:endParaRPr sz="921"/>
          </a:p>
        </p:txBody>
      </p:sp>
      <p:sp>
        <p:nvSpPr>
          <p:cNvPr id="84" name="object 84"/>
          <p:cNvSpPr/>
          <p:nvPr/>
        </p:nvSpPr>
        <p:spPr>
          <a:xfrm>
            <a:off x="6293613" y="4556040"/>
            <a:ext cx="22416" cy="0"/>
          </a:xfrm>
          <a:custGeom>
            <a:avLst/>
            <a:gdLst/>
            <a:ahLst/>
            <a:cxnLst/>
            <a:rect l="l" t="t" r="r" b="b"/>
            <a:pathLst>
              <a:path w="43815">
                <a:moveTo>
                  <a:pt x="0" y="0"/>
                </a:moveTo>
                <a:lnTo>
                  <a:pt x="43745" y="0"/>
                </a:lnTo>
              </a:path>
            </a:pathLst>
          </a:custGeom>
          <a:ln w="5584">
            <a:solidFill>
              <a:srgbClr val="000000"/>
            </a:solidFill>
          </a:ln>
        </p:spPr>
        <p:txBody>
          <a:bodyPr wrap="square" lIns="0" tIns="0" rIns="0" bIns="0" rtlCol="0"/>
          <a:lstStyle/>
          <a:p>
            <a:endParaRPr sz="921"/>
          </a:p>
        </p:txBody>
      </p:sp>
      <p:sp>
        <p:nvSpPr>
          <p:cNvPr id="85" name="object 85"/>
          <p:cNvSpPr/>
          <p:nvPr/>
        </p:nvSpPr>
        <p:spPr>
          <a:xfrm>
            <a:off x="6293613" y="4586991"/>
            <a:ext cx="36385" cy="0"/>
          </a:xfrm>
          <a:custGeom>
            <a:avLst/>
            <a:gdLst/>
            <a:ahLst/>
            <a:cxnLst/>
            <a:rect l="l" t="t" r="r" b="b"/>
            <a:pathLst>
              <a:path w="71120">
                <a:moveTo>
                  <a:pt x="0" y="0"/>
                </a:moveTo>
                <a:lnTo>
                  <a:pt x="70736" y="0"/>
                </a:lnTo>
              </a:path>
            </a:pathLst>
          </a:custGeom>
          <a:ln w="5584">
            <a:solidFill>
              <a:srgbClr val="000000"/>
            </a:solidFill>
          </a:ln>
        </p:spPr>
        <p:txBody>
          <a:bodyPr wrap="square" lIns="0" tIns="0" rIns="0" bIns="0" rtlCol="0"/>
          <a:lstStyle/>
          <a:p>
            <a:endParaRPr sz="921"/>
          </a:p>
        </p:txBody>
      </p:sp>
      <p:grpSp>
        <p:nvGrpSpPr>
          <p:cNvPr id="86" name="object 86"/>
          <p:cNvGrpSpPr/>
          <p:nvPr/>
        </p:nvGrpSpPr>
        <p:grpSpPr>
          <a:xfrm>
            <a:off x="6403609" y="4526994"/>
            <a:ext cx="97461" cy="61725"/>
            <a:chOff x="10653311" y="8848596"/>
            <a:chExt cx="190500" cy="120650"/>
          </a:xfrm>
        </p:grpSpPr>
        <p:pic>
          <p:nvPicPr>
            <p:cNvPr id="87" name="object 87"/>
            <p:cNvPicPr/>
            <p:nvPr/>
          </p:nvPicPr>
          <p:blipFill>
            <a:blip r:embed="rId32" cstate="print"/>
            <a:stretch>
              <a:fillRect/>
            </a:stretch>
          </p:blipFill>
          <p:spPr>
            <a:xfrm>
              <a:off x="10653311" y="8848596"/>
              <a:ext cx="80974" cy="120066"/>
            </a:xfrm>
            <a:prstGeom prst="rect">
              <a:avLst/>
            </a:prstGeom>
          </p:spPr>
        </p:pic>
        <p:sp>
          <p:nvSpPr>
            <p:cNvPr id="88" name="object 88"/>
            <p:cNvSpPr/>
            <p:nvPr/>
          </p:nvSpPr>
          <p:spPr>
            <a:xfrm>
              <a:off x="10769654" y="8851388"/>
              <a:ext cx="71120" cy="114935"/>
            </a:xfrm>
            <a:custGeom>
              <a:avLst/>
              <a:gdLst/>
              <a:ahLst/>
              <a:cxnLst/>
              <a:rect l="l" t="t" r="r" b="b"/>
              <a:pathLst>
                <a:path w="71120" h="114934">
                  <a:moveTo>
                    <a:pt x="0" y="114481"/>
                  </a:moveTo>
                  <a:lnTo>
                    <a:pt x="0" y="0"/>
                  </a:lnTo>
                  <a:lnTo>
                    <a:pt x="70736" y="0"/>
                  </a:lnTo>
                </a:path>
              </a:pathLst>
            </a:custGeom>
            <a:ln w="5584">
              <a:solidFill>
                <a:srgbClr val="000000"/>
              </a:solidFill>
            </a:ln>
          </p:spPr>
          <p:txBody>
            <a:bodyPr wrap="square" lIns="0" tIns="0" rIns="0" bIns="0" rtlCol="0"/>
            <a:lstStyle/>
            <a:p>
              <a:endParaRPr sz="921"/>
            </a:p>
          </p:txBody>
        </p:sp>
      </p:grpSp>
      <p:sp>
        <p:nvSpPr>
          <p:cNvPr id="89" name="object 89"/>
          <p:cNvSpPr/>
          <p:nvPr/>
        </p:nvSpPr>
        <p:spPr>
          <a:xfrm>
            <a:off x="6463131" y="4556040"/>
            <a:ext cx="22416" cy="0"/>
          </a:xfrm>
          <a:custGeom>
            <a:avLst/>
            <a:gdLst/>
            <a:ahLst/>
            <a:cxnLst/>
            <a:rect l="l" t="t" r="r" b="b"/>
            <a:pathLst>
              <a:path w="43815">
                <a:moveTo>
                  <a:pt x="0" y="0"/>
                </a:moveTo>
                <a:lnTo>
                  <a:pt x="43745" y="0"/>
                </a:lnTo>
              </a:path>
            </a:pathLst>
          </a:custGeom>
          <a:ln w="5584">
            <a:solidFill>
              <a:srgbClr val="000000"/>
            </a:solidFill>
          </a:ln>
        </p:spPr>
        <p:txBody>
          <a:bodyPr wrap="square" lIns="0" tIns="0" rIns="0" bIns="0" rtlCol="0"/>
          <a:lstStyle/>
          <a:p>
            <a:endParaRPr sz="921"/>
          </a:p>
        </p:txBody>
      </p:sp>
      <p:sp>
        <p:nvSpPr>
          <p:cNvPr id="90" name="object 90"/>
          <p:cNvSpPr/>
          <p:nvPr/>
        </p:nvSpPr>
        <p:spPr>
          <a:xfrm>
            <a:off x="6463131" y="4586991"/>
            <a:ext cx="36385" cy="0"/>
          </a:xfrm>
          <a:custGeom>
            <a:avLst/>
            <a:gdLst/>
            <a:ahLst/>
            <a:cxnLst/>
            <a:rect l="l" t="t" r="r" b="b"/>
            <a:pathLst>
              <a:path w="71120">
                <a:moveTo>
                  <a:pt x="0" y="0"/>
                </a:moveTo>
                <a:lnTo>
                  <a:pt x="70736" y="0"/>
                </a:lnTo>
              </a:path>
            </a:pathLst>
          </a:custGeom>
          <a:ln w="5584">
            <a:solidFill>
              <a:srgbClr val="000000"/>
            </a:solidFill>
          </a:ln>
        </p:spPr>
        <p:txBody>
          <a:bodyPr wrap="square" lIns="0" tIns="0" rIns="0" bIns="0" rtlCol="0"/>
          <a:lstStyle/>
          <a:p>
            <a:endParaRPr sz="921"/>
          </a:p>
        </p:txBody>
      </p:sp>
      <p:pic>
        <p:nvPicPr>
          <p:cNvPr id="91" name="object 91"/>
          <p:cNvPicPr/>
          <p:nvPr/>
        </p:nvPicPr>
        <p:blipFill>
          <a:blip r:embed="rId33" cstate="print"/>
          <a:stretch>
            <a:fillRect/>
          </a:stretch>
        </p:blipFill>
        <p:spPr>
          <a:xfrm>
            <a:off x="6511701" y="4526994"/>
            <a:ext cx="41903" cy="61426"/>
          </a:xfrm>
          <a:prstGeom prst="rect">
            <a:avLst/>
          </a:prstGeom>
        </p:spPr>
      </p:pic>
      <p:sp>
        <p:nvSpPr>
          <p:cNvPr id="92" name="object 92"/>
          <p:cNvSpPr/>
          <p:nvPr/>
        </p:nvSpPr>
        <p:spPr>
          <a:xfrm>
            <a:off x="6563604" y="4528423"/>
            <a:ext cx="38659" cy="58801"/>
          </a:xfrm>
          <a:custGeom>
            <a:avLst/>
            <a:gdLst/>
            <a:ahLst/>
            <a:cxnLst/>
            <a:rect l="l" t="t" r="r" b="b"/>
            <a:pathLst>
              <a:path w="75565" h="114934">
                <a:moveTo>
                  <a:pt x="37229" y="0"/>
                </a:moveTo>
                <a:lnTo>
                  <a:pt x="37229" y="114481"/>
                </a:lnTo>
              </a:path>
              <a:path w="75565" h="114934">
                <a:moveTo>
                  <a:pt x="0" y="0"/>
                </a:moveTo>
                <a:lnTo>
                  <a:pt x="75390" y="0"/>
                </a:lnTo>
              </a:path>
            </a:pathLst>
          </a:custGeom>
          <a:ln w="5584">
            <a:solidFill>
              <a:srgbClr val="000000"/>
            </a:solidFill>
          </a:ln>
        </p:spPr>
        <p:txBody>
          <a:bodyPr wrap="square" lIns="0" tIns="0" rIns="0" bIns="0" rtlCol="0"/>
          <a:lstStyle/>
          <a:p>
            <a:endParaRPr sz="921"/>
          </a:p>
        </p:txBody>
      </p:sp>
      <p:grpSp>
        <p:nvGrpSpPr>
          <p:cNvPr id="93" name="object 93"/>
          <p:cNvGrpSpPr/>
          <p:nvPr/>
        </p:nvGrpSpPr>
        <p:grpSpPr>
          <a:xfrm>
            <a:off x="6612174" y="4526994"/>
            <a:ext cx="204343" cy="61725"/>
            <a:chOff x="11060978" y="8848596"/>
            <a:chExt cx="399415" cy="120650"/>
          </a:xfrm>
        </p:grpSpPr>
        <p:pic>
          <p:nvPicPr>
            <p:cNvPr id="94" name="object 94"/>
            <p:cNvPicPr/>
            <p:nvPr/>
          </p:nvPicPr>
          <p:blipFill>
            <a:blip r:embed="rId34" cstate="print"/>
            <a:stretch>
              <a:fillRect/>
            </a:stretch>
          </p:blipFill>
          <p:spPr>
            <a:xfrm>
              <a:off x="11060978" y="8848596"/>
              <a:ext cx="92143" cy="120066"/>
            </a:xfrm>
            <a:prstGeom prst="rect">
              <a:avLst/>
            </a:prstGeom>
          </p:spPr>
        </p:pic>
        <p:pic>
          <p:nvPicPr>
            <p:cNvPr id="95" name="object 95"/>
            <p:cNvPicPr/>
            <p:nvPr/>
          </p:nvPicPr>
          <p:blipFill>
            <a:blip r:embed="rId35" cstate="print"/>
            <a:stretch>
              <a:fillRect/>
            </a:stretch>
          </p:blipFill>
          <p:spPr>
            <a:xfrm>
              <a:off x="11185698" y="8848596"/>
              <a:ext cx="274569" cy="120066"/>
            </a:xfrm>
            <a:prstGeom prst="rect">
              <a:avLst/>
            </a:prstGeom>
          </p:spPr>
        </p:pic>
      </p:grpSp>
      <p:sp>
        <p:nvSpPr>
          <p:cNvPr id="96" name="object 96"/>
          <p:cNvSpPr/>
          <p:nvPr/>
        </p:nvSpPr>
        <p:spPr>
          <a:xfrm>
            <a:off x="6830262"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grpSp>
        <p:nvGrpSpPr>
          <p:cNvPr id="97" name="object 97"/>
          <p:cNvGrpSpPr/>
          <p:nvPr/>
        </p:nvGrpSpPr>
        <p:grpSpPr>
          <a:xfrm>
            <a:off x="6848356" y="4526994"/>
            <a:ext cx="105908" cy="61725"/>
            <a:chOff x="11522628" y="8848596"/>
            <a:chExt cx="207010" cy="120650"/>
          </a:xfrm>
        </p:grpSpPr>
        <p:pic>
          <p:nvPicPr>
            <p:cNvPr id="98" name="object 98"/>
            <p:cNvPicPr/>
            <p:nvPr/>
          </p:nvPicPr>
          <p:blipFill>
            <a:blip r:embed="rId36" cstate="print"/>
            <a:stretch>
              <a:fillRect/>
            </a:stretch>
          </p:blipFill>
          <p:spPr>
            <a:xfrm>
              <a:off x="11522628" y="8848596"/>
              <a:ext cx="93074" cy="120066"/>
            </a:xfrm>
            <a:prstGeom prst="rect">
              <a:avLst/>
            </a:prstGeom>
          </p:spPr>
        </p:pic>
        <p:sp>
          <p:nvSpPr>
            <p:cNvPr id="99" name="object 99"/>
            <p:cNvSpPr/>
            <p:nvPr/>
          </p:nvSpPr>
          <p:spPr>
            <a:xfrm>
              <a:off x="11651071" y="8851388"/>
              <a:ext cx="75565" cy="114935"/>
            </a:xfrm>
            <a:custGeom>
              <a:avLst/>
              <a:gdLst/>
              <a:ahLst/>
              <a:cxnLst/>
              <a:rect l="l" t="t" r="r" b="b"/>
              <a:pathLst>
                <a:path w="75565" h="114934">
                  <a:moveTo>
                    <a:pt x="0" y="114481"/>
                  </a:moveTo>
                  <a:lnTo>
                    <a:pt x="0" y="0"/>
                  </a:lnTo>
                  <a:lnTo>
                    <a:pt x="75390" y="114481"/>
                  </a:lnTo>
                  <a:lnTo>
                    <a:pt x="75390" y="0"/>
                  </a:lnTo>
                </a:path>
              </a:pathLst>
            </a:custGeom>
            <a:ln w="5584">
              <a:solidFill>
                <a:srgbClr val="000000"/>
              </a:solidFill>
            </a:ln>
          </p:spPr>
          <p:txBody>
            <a:bodyPr wrap="square" lIns="0" tIns="0" rIns="0" bIns="0" rtlCol="0"/>
            <a:lstStyle/>
            <a:p>
              <a:endParaRPr sz="921"/>
            </a:p>
          </p:txBody>
        </p:sp>
      </p:grpSp>
      <p:pic>
        <p:nvPicPr>
          <p:cNvPr id="100" name="object 100"/>
          <p:cNvPicPr/>
          <p:nvPr/>
        </p:nvPicPr>
        <p:blipFill>
          <a:blip r:embed="rId37" cstate="print"/>
          <a:stretch>
            <a:fillRect/>
          </a:stretch>
        </p:blipFill>
        <p:spPr>
          <a:xfrm>
            <a:off x="6874070" y="4663180"/>
            <a:ext cx="69521" cy="45236"/>
          </a:xfrm>
          <a:prstGeom prst="rect">
            <a:avLst/>
          </a:prstGeom>
        </p:spPr>
      </p:pic>
      <p:pic>
        <p:nvPicPr>
          <p:cNvPr id="101" name="object 101"/>
          <p:cNvPicPr/>
          <p:nvPr/>
        </p:nvPicPr>
        <p:blipFill>
          <a:blip r:embed="rId38" cstate="print"/>
          <a:stretch>
            <a:fillRect/>
          </a:stretch>
        </p:blipFill>
        <p:spPr>
          <a:xfrm>
            <a:off x="6525986" y="4663180"/>
            <a:ext cx="81426" cy="45236"/>
          </a:xfrm>
          <a:prstGeom prst="rect">
            <a:avLst/>
          </a:prstGeom>
        </p:spPr>
      </p:pic>
      <p:pic>
        <p:nvPicPr>
          <p:cNvPr id="102" name="object 102"/>
          <p:cNvPicPr/>
          <p:nvPr/>
        </p:nvPicPr>
        <p:blipFill>
          <a:blip r:embed="rId39" cstate="print"/>
          <a:stretch>
            <a:fillRect/>
          </a:stretch>
        </p:blipFill>
        <p:spPr>
          <a:xfrm>
            <a:off x="6129809" y="4669846"/>
            <a:ext cx="67141" cy="38570"/>
          </a:xfrm>
          <a:prstGeom prst="rect">
            <a:avLst/>
          </a:prstGeom>
        </p:spPr>
      </p:pic>
      <p:pic>
        <p:nvPicPr>
          <p:cNvPr id="103" name="object 103"/>
          <p:cNvPicPr/>
          <p:nvPr/>
        </p:nvPicPr>
        <p:blipFill>
          <a:blip r:embed="rId40" cstate="print"/>
          <a:stretch>
            <a:fillRect/>
          </a:stretch>
        </p:blipFill>
        <p:spPr>
          <a:xfrm>
            <a:off x="6243614" y="4663180"/>
            <a:ext cx="76188" cy="45236"/>
          </a:xfrm>
          <a:prstGeom prst="rect">
            <a:avLst/>
          </a:prstGeom>
        </p:spPr>
      </p:pic>
      <p:pic>
        <p:nvPicPr>
          <p:cNvPr id="104" name="object 104"/>
          <p:cNvPicPr/>
          <p:nvPr/>
        </p:nvPicPr>
        <p:blipFill>
          <a:blip r:embed="rId41" cstate="print"/>
          <a:stretch>
            <a:fillRect/>
          </a:stretch>
        </p:blipFill>
        <p:spPr>
          <a:xfrm>
            <a:off x="5787439" y="4669846"/>
            <a:ext cx="67616" cy="38570"/>
          </a:xfrm>
          <a:prstGeom prst="rect">
            <a:avLst/>
          </a:prstGeom>
        </p:spPr>
      </p:pic>
      <p:pic>
        <p:nvPicPr>
          <p:cNvPr id="105" name="object 105"/>
          <p:cNvPicPr/>
          <p:nvPr/>
        </p:nvPicPr>
        <p:blipFill>
          <a:blip r:embed="rId42" cstate="print"/>
          <a:stretch>
            <a:fillRect/>
          </a:stretch>
        </p:blipFill>
        <p:spPr>
          <a:xfrm>
            <a:off x="5901721" y="4663180"/>
            <a:ext cx="75712" cy="45236"/>
          </a:xfrm>
          <a:prstGeom prst="rect">
            <a:avLst/>
          </a:prstGeom>
        </p:spPr>
      </p:pic>
      <p:pic>
        <p:nvPicPr>
          <p:cNvPr id="106" name="object 106"/>
          <p:cNvPicPr/>
          <p:nvPr/>
        </p:nvPicPr>
        <p:blipFill>
          <a:blip r:embed="rId43" cstate="print"/>
          <a:stretch>
            <a:fillRect/>
          </a:stretch>
        </p:blipFill>
        <p:spPr>
          <a:xfrm>
            <a:off x="5465068" y="4669846"/>
            <a:ext cx="67141" cy="38570"/>
          </a:xfrm>
          <a:prstGeom prst="rect">
            <a:avLst/>
          </a:prstGeom>
        </p:spPr>
      </p:pic>
      <p:pic>
        <p:nvPicPr>
          <p:cNvPr id="107" name="object 107"/>
          <p:cNvPicPr/>
          <p:nvPr/>
        </p:nvPicPr>
        <p:blipFill>
          <a:blip r:embed="rId44" cstate="print"/>
          <a:stretch>
            <a:fillRect/>
          </a:stretch>
        </p:blipFill>
        <p:spPr>
          <a:xfrm>
            <a:off x="5578874" y="4663180"/>
            <a:ext cx="70950" cy="45236"/>
          </a:xfrm>
          <a:prstGeom prst="rect">
            <a:avLst/>
          </a:prstGeom>
        </p:spPr>
      </p:pic>
      <p:grpSp>
        <p:nvGrpSpPr>
          <p:cNvPr id="108" name="object 108"/>
          <p:cNvGrpSpPr/>
          <p:nvPr/>
        </p:nvGrpSpPr>
        <p:grpSpPr>
          <a:xfrm>
            <a:off x="4542718" y="4669846"/>
            <a:ext cx="297256" cy="38659"/>
            <a:chOff x="7015958" y="9127819"/>
            <a:chExt cx="581025" cy="75565"/>
          </a:xfrm>
        </p:grpSpPr>
        <p:pic>
          <p:nvPicPr>
            <p:cNvPr id="109" name="object 109"/>
            <p:cNvPicPr/>
            <p:nvPr/>
          </p:nvPicPr>
          <p:blipFill>
            <a:blip r:embed="rId45" cstate="print"/>
            <a:stretch>
              <a:fillRect/>
            </a:stretch>
          </p:blipFill>
          <p:spPr>
            <a:xfrm>
              <a:off x="7015958" y="9127819"/>
              <a:ext cx="441173" cy="75390"/>
            </a:xfrm>
            <a:prstGeom prst="rect">
              <a:avLst/>
            </a:prstGeom>
          </p:spPr>
        </p:pic>
        <p:pic>
          <p:nvPicPr>
            <p:cNvPr id="110" name="object 110"/>
            <p:cNvPicPr/>
            <p:nvPr/>
          </p:nvPicPr>
          <p:blipFill>
            <a:blip r:embed="rId46" cstate="print"/>
            <a:stretch>
              <a:fillRect/>
            </a:stretch>
          </p:blipFill>
          <p:spPr>
            <a:xfrm>
              <a:off x="7478539" y="9127819"/>
              <a:ext cx="118204" cy="75390"/>
            </a:xfrm>
            <a:prstGeom prst="rect">
              <a:avLst/>
            </a:prstGeom>
          </p:spPr>
        </p:pic>
      </p:grpSp>
      <p:sp>
        <p:nvSpPr>
          <p:cNvPr id="111" name="object 111"/>
          <p:cNvSpPr/>
          <p:nvPr/>
        </p:nvSpPr>
        <p:spPr>
          <a:xfrm>
            <a:off x="4979371" y="4783176"/>
            <a:ext cx="8771" cy="35736"/>
          </a:xfrm>
          <a:custGeom>
            <a:avLst/>
            <a:gdLst/>
            <a:ahLst/>
            <a:cxnLst/>
            <a:rect l="l" t="t" r="r" b="b"/>
            <a:pathLst>
              <a:path w="17145" h="69850">
                <a:moveTo>
                  <a:pt x="0" y="13030"/>
                </a:moveTo>
                <a:lnTo>
                  <a:pt x="651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112" name="object 112"/>
          <p:cNvPicPr/>
          <p:nvPr/>
        </p:nvPicPr>
        <p:blipFill>
          <a:blip r:embed="rId47" cstate="print"/>
          <a:stretch>
            <a:fillRect/>
          </a:stretch>
        </p:blipFill>
        <p:spPr>
          <a:xfrm>
            <a:off x="5006988" y="4774605"/>
            <a:ext cx="51903" cy="45712"/>
          </a:xfrm>
          <a:prstGeom prst="rect">
            <a:avLst/>
          </a:prstGeom>
        </p:spPr>
      </p:pic>
      <p:sp>
        <p:nvSpPr>
          <p:cNvPr id="113" name="object 113"/>
          <p:cNvSpPr/>
          <p:nvPr/>
        </p:nvSpPr>
        <p:spPr>
          <a:xfrm>
            <a:off x="5235076" y="4783176"/>
            <a:ext cx="54578" cy="35736"/>
          </a:xfrm>
          <a:custGeom>
            <a:avLst/>
            <a:gdLst/>
            <a:ahLst/>
            <a:cxnLst/>
            <a:rect l="l" t="t" r="r" b="b"/>
            <a:pathLst>
              <a:path w="106679" h="69850">
                <a:moveTo>
                  <a:pt x="0" y="13030"/>
                </a:moveTo>
                <a:lnTo>
                  <a:pt x="6515" y="9307"/>
                </a:lnTo>
                <a:lnTo>
                  <a:pt x="16753" y="0"/>
                </a:lnTo>
                <a:lnTo>
                  <a:pt x="16753" y="69805"/>
                </a:lnTo>
              </a:path>
              <a:path w="106679" h="69850">
                <a:moveTo>
                  <a:pt x="89351" y="69805"/>
                </a:moveTo>
                <a:lnTo>
                  <a:pt x="89351" y="0"/>
                </a:lnTo>
                <a:lnTo>
                  <a:pt x="56775" y="46537"/>
                </a:lnTo>
                <a:lnTo>
                  <a:pt x="106104" y="46537"/>
                </a:lnTo>
              </a:path>
            </a:pathLst>
          </a:custGeom>
          <a:ln w="5584">
            <a:solidFill>
              <a:srgbClr val="000000"/>
            </a:solidFill>
          </a:ln>
        </p:spPr>
        <p:txBody>
          <a:bodyPr wrap="square" lIns="0" tIns="0" rIns="0" bIns="0" rtlCol="0"/>
          <a:lstStyle/>
          <a:p>
            <a:endParaRPr sz="921"/>
          </a:p>
        </p:txBody>
      </p:sp>
      <p:pic>
        <p:nvPicPr>
          <p:cNvPr id="114" name="object 114"/>
          <p:cNvPicPr/>
          <p:nvPr/>
        </p:nvPicPr>
        <p:blipFill>
          <a:blip r:embed="rId48" cstate="print"/>
          <a:stretch>
            <a:fillRect/>
          </a:stretch>
        </p:blipFill>
        <p:spPr>
          <a:xfrm>
            <a:off x="6870737" y="4775081"/>
            <a:ext cx="76188" cy="45236"/>
          </a:xfrm>
          <a:prstGeom prst="rect">
            <a:avLst/>
          </a:prstGeom>
        </p:spPr>
      </p:pic>
      <p:pic>
        <p:nvPicPr>
          <p:cNvPr id="115" name="object 115"/>
          <p:cNvPicPr/>
          <p:nvPr/>
        </p:nvPicPr>
        <p:blipFill>
          <a:blip r:embed="rId49" cstate="print"/>
          <a:stretch>
            <a:fillRect/>
          </a:stretch>
        </p:blipFill>
        <p:spPr>
          <a:xfrm>
            <a:off x="5843628" y="4778414"/>
            <a:ext cx="77616" cy="38570"/>
          </a:xfrm>
          <a:prstGeom prst="rect">
            <a:avLst/>
          </a:prstGeom>
        </p:spPr>
      </p:pic>
      <p:pic>
        <p:nvPicPr>
          <p:cNvPr id="116" name="object 116"/>
          <p:cNvPicPr/>
          <p:nvPr/>
        </p:nvPicPr>
        <p:blipFill>
          <a:blip r:embed="rId50" cstate="print"/>
          <a:stretch>
            <a:fillRect/>
          </a:stretch>
        </p:blipFill>
        <p:spPr>
          <a:xfrm>
            <a:off x="6185997" y="4778414"/>
            <a:ext cx="77616" cy="38570"/>
          </a:xfrm>
          <a:prstGeom prst="rect">
            <a:avLst/>
          </a:prstGeom>
        </p:spPr>
      </p:pic>
      <p:pic>
        <p:nvPicPr>
          <p:cNvPr id="117" name="object 117"/>
          <p:cNvPicPr/>
          <p:nvPr/>
        </p:nvPicPr>
        <p:blipFill>
          <a:blip r:embed="rId51" cstate="print"/>
          <a:stretch>
            <a:fillRect/>
          </a:stretch>
        </p:blipFill>
        <p:spPr>
          <a:xfrm>
            <a:off x="7164060" y="4669846"/>
            <a:ext cx="162851" cy="38570"/>
          </a:xfrm>
          <a:prstGeom prst="rect">
            <a:avLst/>
          </a:prstGeom>
        </p:spPr>
      </p:pic>
      <p:grpSp>
        <p:nvGrpSpPr>
          <p:cNvPr id="118" name="object 118"/>
          <p:cNvGrpSpPr/>
          <p:nvPr/>
        </p:nvGrpSpPr>
        <p:grpSpPr>
          <a:xfrm>
            <a:off x="5274598" y="2860858"/>
            <a:ext cx="1359255" cy="255347"/>
            <a:chOff x="8446514" y="5591917"/>
            <a:chExt cx="2656840" cy="499109"/>
          </a:xfrm>
        </p:grpSpPr>
        <p:sp>
          <p:nvSpPr>
            <p:cNvPr id="119" name="object 119"/>
            <p:cNvSpPr/>
            <p:nvPr/>
          </p:nvSpPr>
          <p:spPr>
            <a:xfrm>
              <a:off x="8449306" y="5591917"/>
              <a:ext cx="2651125" cy="496570"/>
            </a:xfrm>
            <a:custGeom>
              <a:avLst/>
              <a:gdLst/>
              <a:ahLst/>
              <a:cxnLst/>
              <a:rect l="l" t="t" r="r" b="b"/>
              <a:pathLst>
                <a:path w="2651125" h="496570">
                  <a:moveTo>
                    <a:pt x="0" y="496087"/>
                  </a:moveTo>
                  <a:lnTo>
                    <a:pt x="2650762" y="496087"/>
                  </a:lnTo>
                </a:path>
                <a:path w="2651125" h="496570">
                  <a:moveTo>
                    <a:pt x="0" y="461649"/>
                  </a:moveTo>
                  <a:lnTo>
                    <a:pt x="0" y="0"/>
                  </a:lnTo>
                </a:path>
                <a:path w="2651125" h="496570">
                  <a:moveTo>
                    <a:pt x="2650762" y="461649"/>
                  </a:moveTo>
                  <a:lnTo>
                    <a:pt x="2650762" y="0"/>
                  </a:lnTo>
                </a:path>
                <a:path w="2651125" h="496570">
                  <a:moveTo>
                    <a:pt x="100520" y="100520"/>
                  </a:moveTo>
                  <a:lnTo>
                    <a:pt x="1198800" y="100520"/>
                  </a:lnTo>
                </a:path>
                <a:path w="2651125" h="496570">
                  <a:moveTo>
                    <a:pt x="2550242" y="100520"/>
                  </a:moveTo>
                  <a:lnTo>
                    <a:pt x="1451962" y="100520"/>
                  </a:lnTo>
                </a:path>
              </a:pathLst>
            </a:custGeom>
            <a:ln w="5584">
              <a:solidFill>
                <a:srgbClr val="000000"/>
              </a:solidFill>
            </a:ln>
          </p:spPr>
          <p:txBody>
            <a:bodyPr wrap="square" lIns="0" tIns="0" rIns="0" bIns="0" rtlCol="0"/>
            <a:lstStyle/>
            <a:p>
              <a:endParaRPr sz="921"/>
            </a:p>
          </p:txBody>
        </p:sp>
        <p:sp>
          <p:nvSpPr>
            <p:cNvPr id="120" name="object 120"/>
            <p:cNvSpPr/>
            <p:nvPr/>
          </p:nvSpPr>
          <p:spPr>
            <a:xfrm>
              <a:off x="8449306" y="5675685"/>
              <a:ext cx="100965" cy="33655"/>
            </a:xfrm>
            <a:custGeom>
              <a:avLst/>
              <a:gdLst/>
              <a:ahLst/>
              <a:cxnLst/>
              <a:rect l="l" t="t" r="r" b="b"/>
              <a:pathLst>
                <a:path w="100965"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121" name="object 121"/>
            <p:cNvSpPr/>
            <p:nvPr/>
          </p:nvSpPr>
          <p:spPr>
            <a:xfrm>
              <a:off x="8449306" y="5675685"/>
              <a:ext cx="100965" cy="33655"/>
            </a:xfrm>
            <a:custGeom>
              <a:avLst/>
              <a:gdLst/>
              <a:ahLst/>
              <a:cxnLst/>
              <a:rect l="l" t="t" r="r" b="b"/>
              <a:pathLst>
                <a:path w="100965"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sp>
          <p:nvSpPr>
            <p:cNvPr id="122" name="object 122"/>
            <p:cNvSpPr/>
            <p:nvPr/>
          </p:nvSpPr>
          <p:spPr>
            <a:xfrm>
              <a:off x="10999549" y="5675685"/>
              <a:ext cx="100965" cy="33655"/>
            </a:xfrm>
            <a:custGeom>
              <a:avLst/>
              <a:gdLst/>
              <a:ahLst/>
              <a:cxnLst/>
              <a:rect l="l" t="t" r="r" b="b"/>
              <a:pathLst>
                <a:path w="100965"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123" name="object 123"/>
            <p:cNvSpPr/>
            <p:nvPr/>
          </p:nvSpPr>
          <p:spPr>
            <a:xfrm>
              <a:off x="10999549" y="5675685"/>
              <a:ext cx="100965" cy="33655"/>
            </a:xfrm>
            <a:custGeom>
              <a:avLst/>
              <a:gdLst/>
              <a:ahLst/>
              <a:cxnLst/>
              <a:rect l="l" t="t" r="r" b="b"/>
              <a:pathLst>
                <a:path w="100965"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pic>
          <p:nvPicPr>
            <p:cNvPr id="124" name="object 124"/>
            <p:cNvPicPr/>
            <p:nvPr/>
          </p:nvPicPr>
          <p:blipFill>
            <a:blip r:embed="rId52" cstate="print"/>
            <a:stretch>
              <a:fillRect/>
            </a:stretch>
          </p:blipFill>
          <p:spPr>
            <a:xfrm>
              <a:off x="9695574" y="5641247"/>
              <a:ext cx="158226" cy="88420"/>
            </a:xfrm>
            <a:prstGeom prst="rect">
              <a:avLst/>
            </a:prstGeom>
          </p:spPr>
        </p:pic>
      </p:grpSp>
      <p:sp>
        <p:nvSpPr>
          <p:cNvPr id="125" name="object 125"/>
          <p:cNvSpPr/>
          <p:nvPr/>
        </p:nvSpPr>
        <p:spPr>
          <a:xfrm>
            <a:off x="3995593" y="1433762"/>
            <a:ext cx="478858" cy="478858"/>
          </a:xfrm>
          <a:custGeom>
            <a:avLst/>
            <a:gdLst/>
            <a:ahLst/>
            <a:cxnLst/>
            <a:rect l="l" t="t" r="r" b="b"/>
            <a:pathLst>
              <a:path w="935990" h="935989">
                <a:moveTo>
                  <a:pt x="935399" y="468164"/>
                </a:moveTo>
                <a:lnTo>
                  <a:pt x="933537" y="426281"/>
                </a:lnTo>
                <a:lnTo>
                  <a:pt x="929814" y="398359"/>
                </a:lnTo>
              </a:path>
              <a:path w="935990" h="935989">
                <a:moveTo>
                  <a:pt x="923299" y="363921"/>
                </a:moveTo>
                <a:lnTo>
                  <a:pt x="919576" y="345306"/>
                </a:lnTo>
                <a:lnTo>
                  <a:pt x="906546" y="306215"/>
                </a:lnTo>
                <a:lnTo>
                  <a:pt x="902823" y="296907"/>
                </a:lnTo>
              </a:path>
              <a:path w="935990" h="935989">
                <a:moveTo>
                  <a:pt x="888861" y="265262"/>
                </a:moveTo>
                <a:lnTo>
                  <a:pt x="871177" y="230824"/>
                </a:lnTo>
                <a:lnTo>
                  <a:pt x="853493" y="204763"/>
                </a:lnTo>
              </a:path>
              <a:path w="935990" h="935989">
                <a:moveTo>
                  <a:pt x="833017" y="176841"/>
                </a:moveTo>
                <a:lnTo>
                  <a:pt x="822778" y="163811"/>
                </a:lnTo>
                <a:lnTo>
                  <a:pt x="794856" y="133096"/>
                </a:lnTo>
                <a:lnTo>
                  <a:pt x="785549" y="125650"/>
                </a:lnTo>
              </a:path>
              <a:path w="935990" h="935989">
                <a:moveTo>
                  <a:pt x="759488" y="102381"/>
                </a:moveTo>
                <a:lnTo>
                  <a:pt x="730635" y="80974"/>
                </a:lnTo>
                <a:lnTo>
                  <a:pt x="700851" y="63290"/>
                </a:lnTo>
              </a:path>
              <a:path w="935990" h="935989">
                <a:moveTo>
                  <a:pt x="670136" y="46537"/>
                </a:moveTo>
                <a:lnTo>
                  <a:pt x="658967" y="40952"/>
                </a:lnTo>
                <a:lnTo>
                  <a:pt x="619876" y="26060"/>
                </a:lnTo>
                <a:lnTo>
                  <a:pt x="604984" y="21407"/>
                </a:lnTo>
              </a:path>
              <a:path w="935990" h="935989">
                <a:moveTo>
                  <a:pt x="571477" y="12099"/>
                </a:moveTo>
                <a:lnTo>
                  <a:pt x="539832" y="5584"/>
                </a:lnTo>
                <a:lnTo>
                  <a:pt x="502602" y="1861"/>
                </a:lnTo>
              </a:path>
              <a:path w="935990" h="935989">
                <a:moveTo>
                  <a:pt x="467234" y="0"/>
                </a:moveTo>
                <a:lnTo>
                  <a:pt x="456995" y="0"/>
                </a:lnTo>
                <a:lnTo>
                  <a:pt x="416043" y="2792"/>
                </a:lnTo>
                <a:lnTo>
                  <a:pt x="397428" y="5584"/>
                </a:lnTo>
              </a:path>
              <a:path w="935990" h="935989">
                <a:moveTo>
                  <a:pt x="362990" y="12099"/>
                </a:moveTo>
                <a:lnTo>
                  <a:pt x="335068" y="19545"/>
                </a:lnTo>
                <a:lnTo>
                  <a:pt x="295977" y="32576"/>
                </a:lnTo>
              </a:path>
              <a:path w="935990" h="935989">
                <a:moveTo>
                  <a:pt x="264331" y="46537"/>
                </a:moveTo>
                <a:lnTo>
                  <a:pt x="257816" y="49329"/>
                </a:lnTo>
                <a:lnTo>
                  <a:pt x="221517" y="69805"/>
                </a:lnTo>
                <a:lnTo>
                  <a:pt x="203833" y="81905"/>
                </a:lnTo>
              </a:path>
              <a:path w="935990" h="935989">
                <a:moveTo>
                  <a:pt x="175910" y="102381"/>
                </a:moveTo>
                <a:lnTo>
                  <a:pt x="155434" y="119135"/>
                </a:lnTo>
                <a:lnTo>
                  <a:pt x="125650" y="147988"/>
                </a:lnTo>
                <a:lnTo>
                  <a:pt x="124719" y="149850"/>
                </a:lnTo>
              </a:path>
              <a:path w="935990" h="935989">
                <a:moveTo>
                  <a:pt x="101451" y="176841"/>
                </a:moveTo>
                <a:lnTo>
                  <a:pt x="98659" y="179633"/>
                </a:lnTo>
                <a:lnTo>
                  <a:pt x="74459" y="213140"/>
                </a:lnTo>
                <a:lnTo>
                  <a:pt x="62359" y="234547"/>
                </a:lnTo>
              </a:path>
              <a:path w="935990" h="935989">
                <a:moveTo>
                  <a:pt x="46537" y="265262"/>
                </a:moveTo>
                <a:lnTo>
                  <a:pt x="36299" y="286669"/>
                </a:lnTo>
                <a:lnTo>
                  <a:pt x="21407" y="325760"/>
                </a:lnTo>
                <a:lnTo>
                  <a:pt x="20476" y="330414"/>
                </a:lnTo>
              </a:path>
              <a:path w="935990" h="935989">
                <a:moveTo>
                  <a:pt x="11168" y="364852"/>
                </a:moveTo>
                <a:lnTo>
                  <a:pt x="11168" y="365782"/>
                </a:lnTo>
                <a:lnTo>
                  <a:pt x="3722" y="405804"/>
                </a:lnTo>
                <a:lnTo>
                  <a:pt x="930" y="433727"/>
                </a:lnTo>
              </a:path>
              <a:path w="935990" h="935989">
                <a:moveTo>
                  <a:pt x="0" y="468164"/>
                </a:moveTo>
                <a:lnTo>
                  <a:pt x="0" y="488641"/>
                </a:lnTo>
                <a:lnTo>
                  <a:pt x="3722" y="529594"/>
                </a:lnTo>
                <a:lnTo>
                  <a:pt x="4653" y="537970"/>
                </a:lnTo>
              </a:path>
              <a:path w="935990" h="935989">
                <a:moveTo>
                  <a:pt x="11168" y="572408"/>
                </a:moveTo>
                <a:lnTo>
                  <a:pt x="21407" y="610568"/>
                </a:lnTo>
                <a:lnTo>
                  <a:pt x="32576" y="639422"/>
                </a:lnTo>
              </a:path>
              <a:path w="935990" h="935989">
                <a:moveTo>
                  <a:pt x="46537" y="671067"/>
                </a:moveTo>
                <a:lnTo>
                  <a:pt x="53983" y="686890"/>
                </a:lnTo>
                <a:lnTo>
                  <a:pt x="74459" y="722258"/>
                </a:lnTo>
                <a:lnTo>
                  <a:pt x="81905" y="731565"/>
                </a:lnTo>
              </a:path>
              <a:path w="935990" h="935989">
                <a:moveTo>
                  <a:pt x="102381" y="760418"/>
                </a:moveTo>
                <a:lnTo>
                  <a:pt x="125650" y="787410"/>
                </a:lnTo>
                <a:lnTo>
                  <a:pt x="149850" y="811609"/>
                </a:lnTo>
              </a:path>
              <a:path w="935990" h="935989">
                <a:moveTo>
                  <a:pt x="176841" y="833947"/>
                </a:moveTo>
                <a:lnTo>
                  <a:pt x="187079" y="843255"/>
                </a:lnTo>
                <a:lnTo>
                  <a:pt x="221517" y="866523"/>
                </a:lnTo>
                <a:lnTo>
                  <a:pt x="234547" y="873039"/>
                </a:lnTo>
              </a:path>
              <a:path w="935990" h="935989">
                <a:moveTo>
                  <a:pt x="265262" y="889792"/>
                </a:moveTo>
                <a:lnTo>
                  <a:pt x="295977" y="903753"/>
                </a:lnTo>
                <a:lnTo>
                  <a:pt x="330414" y="914922"/>
                </a:lnTo>
              </a:path>
              <a:path w="935990" h="935989">
                <a:moveTo>
                  <a:pt x="363921" y="924230"/>
                </a:moveTo>
                <a:lnTo>
                  <a:pt x="375090" y="927022"/>
                </a:lnTo>
                <a:lnTo>
                  <a:pt x="416043" y="933537"/>
                </a:lnTo>
                <a:lnTo>
                  <a:pt x="433727" y="934468"/>
                </a:lnTo>
              </a:path>
              <a:path w="935990" h="935989">
                <a:moveTo>
                  <a:pt x="468164" y="935399"/>
                </a:moveTo>
                <a:lnTo>
                  <a:pt x="498879" y="935399"/>
                </a:lnTo>
                <a:lnTo>
                  <a:pt x="537970" y="930745"/>
                </a:lnTo>
              </a:path>
              <a:path w="935990" h="935989">
                <a:moveTo>
                  <a:pt x="572408" y="924230"/>
                </a:moveTo>
                <a:lnTo>
                  <a:pt x="580785" y="922368"/>
                </a:lnTo>
                <a:lnTo>
                  <a:pt x="619876" y="910269"/>
                </a:lnTo>
                <a:lnTo>
                  <a:pt x="639422" y="902823"/>
                </a:lnTo>
              </a:path>
              <a:path w="935990" h="935989">
                <a:moveTo>
                  <a:pt x="671067" y="888861"/>
                </a:moveTo>
                <a:lnTo>
                  <a:pt x="695266" y="876762"/>
                </a:lnTo>
                <a:lnTo>
                  <a:pt x="730635" y="855355"/>
                </a:lnTo>
                <a:lnTo>
                  <a:pt x="731565" y="854424"/>
                </a:lnTo>
              </a:path>
              <a:path w="935990" h="935989">
                <a:moveTo>
                  <a:pt x="759488" y="833017"/>
                </a:moveTo>
                <a:lnTo>
                  <a:pt x="764141" y="830224"/>
                </a:lnTo>
                <a:lnTo>
                  <a:pt x="794856" y="802302"/>
                </a:lnTo>
                <a:lnTo>
                  <a:pt x="810679" y="785549"/>
                </a:lnTo>
              </a:path>
              <a:path w="935990" h="935989">
                <a:moveTo>
                  <a:pt x="833947" y="758557"/>
                </a:moveTo>
                <a:lnTo>
                  <a:pt x="848839" y="739942"/>
                </a:lnTo>
                <a:lnTo>
                  <a:pt x="871177" y="705505"/>
                </a:lnTo>
                <a:lnTo>
                  <a:pt x="873039" y="700851"/>
                </a:lnTo>
              </a:path>
              <a:path w="935990" h="935989">
                <a:moveTo>
                  <a:pt x="889792" y="670136"/>
                </a:moveTo>
                <a:lnTo>
                  <a:pt x="890723" y="668275"/>
                </a:lnTo>
                <a:lnTo>
                  <a:pt x="906546" y="630114"/>
                </a:lnTo>
                <a:lnTo>
                  <a:pt x="914922" y="604984"/>
                </a:lnTo>
              </a:path>
              <a:path w="935990" h="935989">
                <a:moveTo>
                  <a:pt x="923299" y="571477"/>
                </a:moveTo>
                <a:lnTo>
                  <a:pt x="927953" y="550070"/>
                </a:lnTo>
                <a:lnTo>
                  <a:pt x="933537" y="509117"/>
                </a:lnTo>
                <a:lnTo>
                  <a:pt x="934468" y="501671"/>
                </a:lnTo>
              </a:path>
            </a:pathLst>
          </a:custGeom>
          <a:ln w="5584">
            <a:solidFill>
              <a:srgbClr val="000000"/>
            </a:solidFill>
          </a:ln>
        </p:spPr>
        <p:txBody>
          <a:bodyPr wrap="square" lIns="0" tIns="0" rIns="0" bIns="0" rtlCol="0"/>
          <a:lstStyle/>
          <a:p>
            <a:endParaRPr sz="921"/>
          </a:p>
        </p:txBody>
      </p:sp>
      <p:sp>
        <p:nvSpPr>
          <p:cNvPr id="126" name="object 126"/>
          <p:cNvSpPr/>
          <p:nvPr/>
        </p:nvSpPr>
        <p:spPr>
          <a:xfrm>
            <a:off x="4509385" y="1067583"/>
            <a:ext cx="0" cy="509721"/>
          </a:xfrm>
          <a:custGeom>
            <a:avLst/>
            <a:gdLst/>
            <a:ahLst/>
            <a:cxnLst/>
            <a:rect l="l" t="t" r="r" b="b"/>
            <a:pathLst>
              <a:path h="996314">
                <a:moveTo>
                  <a:pt x="0" y="995897"/>
                </a:moveTo>
                <a:lnTo>
                  <a:pt x="0" y="0"/>
                </a:lnTo>
              </a:path>
            </a:pathLst>
          </a:custGeom>
          <a:ln w="5584">
            <a:solidFill>
              <a:srgbClr val="000000"/>
            </a:solidFill>
          </a:ln>
        </p:spPr>
        <p:txBody>
          <a:bodyPr wrap="square" lIns="0" tIns="0" rIns="0" bIns="0" rtlCol="0"/>
          <a:lstStyle/>
          <a:p>
            <a:endParaRPr sz="921"/>
          </a:p>
        </p:txBody>
      </p:sp>
      <p:sp>
        <p:nvSpPr>
          <p:cNvPr id="127" name="object 127"/>
          <p:cNvSpPr/>
          <p:nvPr/>
        </p:nvSpPr>
        <p:spPr>
          <a:xfrm>
            <a:off x="3961308" y="1089011"/>
            <a:ext cx="0" cy="488604"/>
          </a:xfrm>
          <a:custGeom>
            <a:avLst/>
            <a:gdLst/>
            <a:ahLst/>
            <a:cxnLst/>
            <a:rect l="l" t="t" r="r" b="b"/>
            <a:pathLst>
              <a:path h="955039">
                <a:moveTo>
                  <a:pt x="0" y="954944"/>
                </a:moveTo>
                <a:lnTo>
                  <a:pt x="0" y="0"/>
                </a:lnTo>
              </a:path>
            </a:pathLst>
          </a:custGeom>
          <a:ln w="5584">
            <a:solidFill>
              <a:srgbClr val="000000"/>
            </a:solidFill>
          </a:ln>
        </p:spPr>
        <p:txBody>
          <a:bodyPr wrap="square" lIns="0" tIns="0" rIns="0" bIns="0" rtlCol="0"/>
          <a:lstStyle/>
          <a:p>
            <a:endParaRPr sz="921"/>
          </a:p>
        </p:txBody>
      </p:sp>
      <p:pic>
        <p:nvPicPr>
          <p:cNvPr id="128" name="object 128"/>
          <p:cNvPicPr/>
          <p:nvPr/>
        </p:nvPicPr>
        <p:blipFill>
          <a:blip r:embed="rId53" cstate="print"/>
          <a:stretch>
            <a:fillRect/>
          </a:stretch>
        </p:blipFill>
        <p:spPr>
          <a:xfrm>
            <a:off x="2549450" y="2892761"/>
            <a:ext cx="106663" cy="834258"/>
          </a:xfrm>
          <a:prstGeom prst="rect">
            <a:avLst/>
          </a:prstGeom>
        </p:spPr>
      </p:pic>
      <p:sp>
        <p:nvSpPr>
          <p:cNvPr id="129" name="object 129"/>
          <p:cNvSpPr/>
          <p:nvPr/>
        </p:nvSpPr>
        <p:spPr>
          <a:xfrm>
            <a:off x="2878011" y="3114659"/>
            <a:ext cx="2398188" cy="599710"/>
          </a:xfrm>
          <a:custGeom>
            <a:avLst/>
            <a:gdLst/>
            <a:ahLst/>
            <a:cxnLst/>
            <a:rect l="l" t="t" r="r" b="b"/>
            <a:pathLst>
              <a:path w="4687570" h="1172209">
                <a:moveTo>
                  <a:pt x="0" y="1171808"/>
                </a:moveTo>
                <a:lnTo>
                  <a:pt x="4687233" y="0"/>
                </a:lnTo>
              </a:path>
            </a:pathLst>
          </a:custGeom>
          <a:ln w="5584">
            <a:solidFill>
              <a:srgbClr val="000000"/>
            </a:solidFill>
          </a:ln>
        </p:spPr>
        <p:txBody>
          <a:bodyPr wrap="square" lIns="0" tIns="0" rIns="0" bIns="0" rtlCol="0"/>
          <a:lstStyle/>
          <a:p>
            <a:endParaRPr sz="921"/>
          </a:p>
        </p:txBody>
      </p:sp>
      <p:sp>
        <p:nvSpPr>
          <p:cNvPr id="130" name="object 130"/>
          <p:cNvSpPr/>
          <p:nvPr/>
        </p:nvSpPr>
        <p:spPr>
          <a:xfrm>
            <a:off x="2600877" y="3195132"/>
            <a:ext cx="14294" cy="195247"/>
          </a:xfrm>
          <a:custGeom>
            <a:avLst/>
            <a:gdLst/>
            <a:ahLst/>
            <a:cxnLst/>
            <a:rect l="l" t="t" r="r" b="b"/>
            <a:pathLst>
              <a:path w="27939" h="381634">
                <a:moveTo>
                  <a:pt x="0" y="145196"/>
                </a:moveTo>
                <a:lnTo>
                  <a:pt x="27922" y="145196"/>
                </a:lnTo>
              </a:path>
              <a:path w="27939" h="381634">
                <a:moveTo>
                  <a:pt x="27922" y="0"/>
                </a:moveTo>
                <a:lnTo>
                  <a:pt x="27922" y="381605"/>
                </a:lnTo>
              </a:path>
            </a:pathLst>
          </a:custGeom>
          <a:ln w="5584">
            <a:solidFill>
              <a:srgbClr val="000000"/>
            </a:solidFill>
          </a:ln>
        </p:spPr>
        <p:txBody>
          <a:bodyPr wrap="square" lIns="0" tIns="0" rIns="0" bIns="0" rtlCol="0"/>
          <a:lstStyle/>
          <a:p>
            <a:endParaRPr sz="921"/>
          </a:p>
        </p:txBody>
      </p:sp>
      <p:sp>
        <p:nvSpPr>
          <p:cNvPr id="131" name="object 131"/>
          <p:cNvSpPr/>
          <p:nvPr/>
        </p:nvSpPr>
        <p:spPr>
          <a:xfrm>
            <a:off x="2656351" y="2906571"/>
            <a:ext cx="2274" cy="4548"/>
          </a:xfrm>
          <a:custGeom>
            <a:avLst/>
            <a:gdLst/>
            <a:ahLst/>
            <a:cxnLst/>
            <a:rect l="l" t="t" r="r" b="b"/>
            <a:pathLst>
              <a:path w="4445" h="8889">
                <a:moveTo>
                  <a:pt x="0" y="8376"/>
                </a:moveTo>
                <a:lnTo>
                  <a:pt x="2313" y="8376"/>
                </a:lnTo>
                <a:lnTo>
                  <a:pt x="4188" y="6501"/>
                </a:lnTo>
                <a:lnTo>
                  <a:pt x="4188" y="4188"/>
                </a:lnTo>
                <a:lnTo>
                  <a:pt x="4188" y="1875"/>
                </a:lnTo>
                <a:lnTo>
                  <a:pt x="2313" y="0"/>
                </a:lnTo>
                <a:lnTo>
                  <a:pt x="0" y="0"/>
                </a:lnTo>
              </a:path>
            </a:pathLst>
          </a:custGeom>
          <a:ln w="5584">
            <a:solidFill>
              <a:srgbClr val="000000"/>
            </a:solidFill>
          </a:ln>
        </p:spPr>
        <p:txBody>
          <a:bodyPr wrap="square" lIns="0" tIns="0" rIns="0" bIns="0" rtlCol="0"/>
          <a:lstStyle/>
          <a:p>
            <a:endParaRPr sz="921"/>
          </a:p>
        </p:txBody>
      </p:sp>
      <p:sp>
        <p:nvSpPr>
          <p:cNvPr id="132" name="object 132"/>
          <p:cNvSpPr/>
          <p:nvPr/>
        </p:nvSpPr>
        <p:spPr>
          <a:xfrm>
            <a:off x="2636590" y="3390365"/>
            <a:ext cx="0" cy="39634"/>
          </a:xfrm>
          <a:custGeom>
            <a:avLst/>
            <a:gdLst/>
            <a:ahLst/>
            <a:cxnLst/>
            <a:rect l="l" t="t" r="r" b="b"/>
            <a:pathLst>
              <a:path h="77470">
                <a:moveTo>
                  <a:pt x="0" y="77251"/>
                </a:moveTo>
                <a:lnTo>
                  <a:pt x="0" y="0"/>
                </a:lnTo>
              </a:path>
            </a:pathLst>
          </a:custGeom>
          <a:ln w="5584">
            <a:solidFill>
              <a:srgbClr val="000000"/>
            </a:solidFill>
          </a:ln>
        </p:spPr>
        <p:txBody>
          <a:bodyPr wrap="square" lIns="0" tIns="0" rIns="0" bIns="0" rtlCol="0"/>
          <a:lstStyle/>
          <a:p>
            <a:endParaRPr sz="921"/>
          </a:p>
        </p:txBody>
      </p:sp>
      <p:sp>
        <p:nvSpPr>
          <p:cNvPr id="133" name="object 133"/>
          <p:cNvSpPr/>
          <p:nvPr/>
        </p:nvSpPr>
        <p:spPr>
          <a:xfrm>
            <a:off x="2615163" y="3017520"/>
            <a:ext cx="41258" cy="372950"/>
          </a:xfrm>
          <a:custGeom>
            <a:avLst/>
            <a:gdLst/>
            <a:ahLst/>
            <a:cxnLst/>
            <a:rect l="l" t="t" r="r" b="b"/>
            <a:pathLst>
              <a:path w="80645" h="728979">
                <a:moveTo>
                  <a:pt x="41883" y="631976"/>
                </a:moveTo>
                <a:lnTo>
                  <a:pt x="41883" y="38160"/>
                </a:lnTo>
                <a:lnTo>
                  <a:pt x="0" y="38160"/>
                </a:lnTo>
              </a:path>
              <a:path w="80645" h="728979">
                <a:moveTo>
                  <a:pt x="0" y="347168"/>
                </a:moveTo>
                <a:lnTo>
                  <a:pt x="0" y="309007"/>
                </a:lnTo>
              </a:path>
              <a:path w="80645" h="728979">
                <a:moveTo>
                  <a:pt x="0" y="0"/>
                </a:moveTo>
                <a:lnTo>
                  <a:pt x="80044" y="0"/>
                </a:lnTo>
                <a:lnTo>
                  <a:pt x="80044" y="728773"/>
                </a:lnTo>
              </a:path>
            </a:pathLst>
          </a:custGeom>
          <a:ln w="5584">
            <a:solidFill>
              <a:srgbClr val="000000"/>
            </a:solidFill>
          </a:ln>
        </p:spPr>
        <p:txBody>
          <a:bodyPr wrap="square" lIns="0" tIns="0" rIns="0" bIns="0" rtlCol="0"/>
          <a:lstStyle/>
          <a:p>
            <a:endParaRPr sz="921"/>
          </a:p>
        </p:txBody>
      </p:sp>
      <p:sp>
        <p:nvSpPr>
          <p:cNvPr id="134" name="object 134"/>
          <p:cNvSpPr/>
          <p:nvPr/>
        </p:nvSpPr>
        <p:spPr>
          <a:xfrm>
            <a:off x="2656113" y="3727020"/>
            <a:ext cx="0" cy="650"/>
          </a:xfrm>
          <a:custGeom>
            <a:avLst/>
            <a:gdLst/>
            <a:ahLst/>
            <a:cxnLst/>
            <a:rect l="l" t="t" r="r" b="b"/>
            <a:pathLst>
              <a:path h="1270">
                <a:moveTo>
                  <a:pt x="0" y="930"/>
                </a:moveTo>
                <a:lnTo>
                  <a:pt x="0" y="0"/>
                </a:lnTo>
              </a:path>
            </a:pathLst>
          </a:custGeom>
          <a:ln w="5584">
            <a:solidFill>
              <a:srgbClr val="000000"/>
            </a:solidFill>
          </a:ln>
        </p:spPr>
        <p:txBody>
          <a:bodyPr wrap="square" lIns="0" tIns="0" rIns="0" bIns="0" rtlCol="0"/>
          <a:lstStyle/>
          <a:p>
            <a:endParaRPr sz="921"/>
          </a:p>
        </p:txBody>
      </p:sp>
      <p:sp>
        <p:nvSpPr>
          <p:cNvPr id="135" name="object 135"/>
          <p:cNvSpPr/>
          <p:nvPr/>
        </p:nvSpPr>
        <p:spPr>
          <a:xfrm>
            <a:off x="2655161" y="3430363"/>
            <a:ext cx="8771" cy="3574"/>
          </a:xfrm>
          <a:custGeom>
            <a:avLst/>
            <a:gdLst/>
            <a:ahLst/>
            <a:cxnLst/>
            <a:rect l="l" t="t" r="r" b="b"/>
            <a:pathLst>
              <a:path w="17145" h="6984">
                <a:moveTo>
                  <a:pt x="1861" y="5584"/>
                </a:moveTo>
                <a:lnTo>
                  <a:pt x="1861" y="6515"/>
                </a:lnTo>
              </a:path>
              <a:path w="17145" h="6984">
                <a:moveTo>
                  <a:pt x="14891" y="5584"/>
                </a:moveTo>
                <a:lnTo>
                  <a:pt x="14891" y="6515"/>
                </a:lnTo>
              </a:path>
              <a:path w="17145" h="6984">
                <a:moveTo>
                  <a:pt x="0" y="5584"/>
                </a:moveTo>
                <a:lnTo>
                  <a:pt x="0" y="0"/>
                </a:lnTo>
                <a:lnTo>
                  <a:pt x="16753" y="0"/>
                </a:lnTo>
                <a:lnTo>
                  <a:pt x="16753" y="5584"/>
                </a:lnTo>
                <a:lnTo>
                  <a:pt x="0" y="5584"/>
                </a:lnTo>
              </a:path>
            </a:pathLst>
          </a:custGeom>
          <a:ln w="5584">
            <a:solidFill>
              <a:srgbClr val="000000"/>
            </a:solidFill>
          </a:ln>
        </p:spPr>
        <p:txBody>
          <a:bodyPr wrap="square" lIns="0" tIns="0" rIns="0" bIns="0" rtlCol="0"/>
          <a:lstStyle/>
          <a:p>
            <a:endParaRPr sz="921"/>
          </a:p>
        </p:txBody>
      </p:sp>
      <p:sp>
        <p:nvSpPr>
          <p:cNvPr id="136" name="object 136"/>
          <p:cNvSpPr/>
          <p:nvPr/>
        </p:nvSpPr>
        <p:spPr>
          <a:xfrm>
            <a:off x="2655161" y="3727496"/>
            <a:ext cx="8771" cy="2924"/>
          </a:xfrm>
          <a:custGeom>
            <a:avLst/>
            <a:gdLst/>
            <a:ahLst/>
            <a:cxnLst/>
            <a:rect l="l" t="t" r="r" b="b"/>
            <a:pathLst>
              <a:path w="17145" h="5715">
                <a:moveTo>
                  <a:pt x="0" y="0"/>
                </a:moveTo>
                <a:lnTo>
                  <a:pt x="0" y="5584"/>
                </a:lnTo>
                <a:lnTo>
                  <a:pt x="16753" y="5584"/>
                </a:lnTo>
                <a:lnTo>
                  <a:pt x="16753" y="0"/>
                </a:lnTo>
                <a:lnTo>
                  <a:pt x="0" y="0"/>
                </a:lnTo>
              </a:path>
            </a:pathLst>
          </a:custGeom>
          <a:ln w="5584">
            <a:solidFill>
              <a:srgbClr val="000000"/>
            </a:solidFill>
          </a:ln>
        </p:spPr>
        <p:txBody>
          <a:bodyPr wrap="square" lIns="0" tIns="0" rIns="0" bIns="0" rtlCol="0"/>
          <a:lstStyle/>
          <a:p>
            <a:endParaRPr sz="921"/>
          </a:p>
        </p:txBody>
      </p:sp>
      <p:sp>
        <p:nvSpPr>
          <p:cNvPr id="137" name="object 137"/>
          <p:cNvSpPr/>
          <p:nvPr/>
        </p:nvSpPr>
        <p:spPr>
          <a:xfrm>
            <a:off x="2641351" y="3424173"/>
            <a:ext cx="23391" cy="9746"/>
          </a:xfrm>
          <a:custGeom>
            <a:avLst/>
            <a:gdLst/>
            <a:ahLst/>
            <a:cxnLst/>
            <a:rect l="l" t="t" r="r" b="b"/>
            <a:pathLst>
              <a:path w="45720" h="19050">
                <a:moveTo>
                  <a:pt x="23268" y="18614"/>
                </a:moveTo>
                <a:lnTo>
                  <a:pt x="45606" y="18614"/>
                </a:lnTo>
              </a:path>
              <a:path w="45720" h="19050">
                <a:moveTo>
                  <a:pt x="0" y="18614"/>
                </a:moveTo>
                <a:lnTo>
                  <a:pt x="0" y="0"/>
                </a:lnTo>
                <a:lnTo>
                  <a:pt x="23268" y="0"/>
                </a:lnTo>
              </a:path>
            </a:pathLst>
          </a:custGeom>
          <a:ln w="5584">
            <a:solidFill>
              <a:srgbClr val="000000"/>
            </a:solidFill>
          </a:ln>
        </p:spPr>
        <p:txBody>
          <a:bodyPr wrap="square" lIns="0" tIns="0" rIns="0" bIns="0" rtlCol="0"/>
          <a:lstStyle/>
          <a:p>
            <a:endParaRPr sz="921"/>
          </a:p>
        </p:txBody>
      </p:sp>
      <p:sp>
        <p:nvSpPr>
          <p:cNvPr id="138" name="object 138"/>
          <p:cNvSpPr/>
          <p:nvPr/>
        </p:nvSpPr>
        <p:spPr>
          <a:xfrm>
            <a:off x="2629924" y="3727020"/>
            <a:ext cx="34761" cy="9746"/>
          </a:xfrm>
          <a:custGeom>
            <a:avLst/>
            <a:gdLst/>
            <a:ahLst/>
            <a:cxnLst/>
            <a:rect l="l" t="t" r="r" b="b"/>
            <a:pathLst>
              <a:path w="67945" h="19050">
                <a:moveTo>
                  <a:pt x="45606" y="0"/>
                </a:moveTo>
                <a:lnTo>
                  <a:pt x="67944" y="0"/>
                </a:lnTo>
              </a:path>
              <a:path w="67945" h="19050">
                <a:moveTo>
                  <a:pt x="22337" y="0"/>
                </a:moveTo>
                <a:lnTo>
                  <a:pt x="22337" y="18614"/>
                </a:lnTo>
                <a:lnTo>
                  <a:pt x="45606" y="18614"/>
                </a:lnTo>
              </a:path>
              <a:path w="67945" h="19050">
                <a:moveTo>
                  <a:pt x="0" y="6515"/>
                </a:moveTo>
                <a:lnTo>
                  <a:pt x="22337" y="6515"/>
                </a:lnTo>
              </a:path>
            </a:pathLst>
          </a:custGeom>
          <a:ln w="5584">
            <a:solidFill>
              <a:srgbClr val="000000"/>
            </a:solidFill>
          </a:ln>
        </p:spPr>
        <p:txBody>
          <a:bodyPr wrap="square" lIns="0" tIns="0" rIns="0" bIns="0" rtlCol="0"/>
          <a:lstStyle/>
          <a:p>
            <a:endParaRPr sz="921"/>
          </a:p>
        </p:txBody>
      </p:sp>
      <p:sp>
        <p:nvSpPr>
          <p:cNvPr id="139" name="object 139"/>
          <p:cNvSpPr/>
          <p:nvPr/>
        </p:nvSpPr>
        <p:spPr>
          <a:xfrm>
            <a:off x="2600877" y="3424172"/>
            <a:ext cx="63999" cy="312525"/>
          </a:xfrm>
          <a:custGeom>
            <a:avLst/>
            <a:gdLst/>
            <a:ahLst/>
            <a:cxnLst/>
            <a:rect l="l" t="t" r="r" b="b"/>
            <a:pathLst>
              <a:path w="125095" h="610870">
                <a:moveTo>
                  <a:pt x="56775" y="10238"/>
                </a:moveTo>
                <a:lnTo>
                  <a:pt x="79113" y="10238"/>
                </a:lnTo>
              </a:path>
              <a:path w="125095" h="610870">
                <a:moveTo>
                  <a:pt x="124719" y="591954"/>
                </a:moveTo>
                <a:lnTo>
                  <a:pt x="124719" y="18614"/>
                </a:lnTo>
              </a:path>
              <a:path w="125095" h="610870">
                <a:moveTo>
                  <a:pt x="56775" y="598469"/>
                </a:moveTo>
                <a:lnTo>
                  <a:pt x="56775" y="10238"/>
                </a:lnTo>
              </a:path>
              <a:path w="125095" h="610870">
                <a:moveTo>
                  <a:pt x="40022" y="245716"/>
                </a:moveTo>
                <a:lnTo>
                  <a:pt x="43745" y="245716"/>
                </a:lnTo>
              </a:path>
              <a:path w="125095" h="610870">
                <a:moveTo>
                  <a:pt x="46537" y="245716"/>
                </a:moveTo>
                <a:lnTo>
                  <a:pt x="53983" y="245716"/>
                </a:lnTo>
              </a:path>
              <a:path w="125095" h="610870">
                <a:moveTo>
                  <a:pt x="40022" y="235478"/>
                </a:moveTo>
                <a:lnTo>
                  <a:pt x="43745" y="235478"/>
                </a:lnTo>
              </a:path>
              <a:path w="125095" h="610870">
                <a:moveTo>
                  <a:pt x="46537" y="235478"/>
                </a:moveTo>
                <a:lnTo>
                  <a:pt x="53983" y="235478"/>
                </a:lnTo>
              </a:path>
              <a:path w="125095" h="610870">
                <a:moveTo>
                  <a:pt x="40022" y="226171"/>
                </a:moveTo>
                <a:lnTo>
                  <a:pt x="43745" y="226171"/>
                </a:lnTo>
              </a:path>
              <a:path w="125095" h="610870">
                <a:moveTo>
                  <a:pt x="46537" y="226171"/>
                </a:moveTo>
                <a:lnTo>
                  <a:pt x="53983" y="226171"/>
                </a:lnTo>
              </a:path>
              <a:path w="125095" h="610870">
                <a:moveTo>
                  <a:pt x="40022" y="215932"/>
                </a:moveTo>
                <a:lnTo>
                  <a:pt x="43745" y="215932"/>
                </a:lnTo>
              </a:path>
              <a:path w="125095" h="610870">
                <a:moveTo>
                  <a:pt x="46537" y="215932"/>
                </a:moveTo>
                <a:lnTo>
                  <a:pt x="53983" y="215932"/>
                </a:lnTo>
              </a:path>
              <a:path w="125095" h="610870">
                <a:moveTo>
                  <a:pt x="40022" y="205694"/>
                </a:moveTo>
                <a:lnTo>
                  <a:pt x="43745" y="205694"/>
                </a:lnTo>
              </a:path>
              <a:path w="125095" h="610870">
                <a:moveTo>
                  <a:pt x="46537" y="205694"/>
                </a:moveTo>
                <a:lnTo>
                  <a:pt x="53983" y="205694"/>
                </a:lnTo>
              </a:path>
              <a:path w="125095" h="610870">
                <a:moveTo>
                  <a:pt x="40022" y="195456"/>
                </a:moveTo>
                <a:lnTo>
                  <a:pt x="43745" y="195456"/>
                </a:lnTo>
              </a:path>
              <a:path w="125095" h="610870">
                <a:moveTo>
                  <a:pt x="46537" y="195456"/>
                </a:moveTo>
                <a:lnTo>
                  <a:pt x="53983" y="195456"/>
                </a:lnTo>
              </a:path>
              <a:path w="125095" h="610870">
                <a:moveTo>
                  <a:pt x="40022" y="185218"/>
                </a:moveTo>
                <a:lnTo>
                  <a:pt x="43745" y="185218"/>
                </a:lnTo>
              </a:path>
              <a:path w="125095" h="610870">
                <a:moveTo>
                  <a:pt x="46537" y="185218"/>
                </a:moveTo>
                <a:lnTo>
                  <a:pt x="53983" y="185218"/>
                </a:lnTo>
              </a:path>
              <a:path w="125095" h="610870">
                <a:moveTo>
                  <a:pt x="40022" y="174980"/>
                </a:moveTo>
                <a:lnTo>
                  <a:pt x="43745" y="174980"/>
                </a:lnTo>
              </a:path>
              <a:path w="125095" h="610870">
                <a:moveTo>
                  <a:pt x="46537" y="174980"/>
                </a:moveTo>
                <a:lnTo>
                  <a:pt x="53983" y="174980"/>
                </a:lnTo>
              </a:path>
              <a:path w="125095" h="610870">
                <a:moveTo>
                  <a:pt x="40022" y="164741"/>
                </a:moveTo>
                <a:lnTo>
                  <a:pt x="43745" y="164741"/>
                </a:lnTo>
              </a:path>
              <a:path w="125095" h="610870">
                <a:moveTo>
                  <a:pt x="46537" y="164741"/>
                </a:moveTo>
                <a:lnTo>
                  <a:pt x="53983" y="164741"/>
                </a:lnTo>
              </a:path>
              <a:path w="125095" h="610870">
                <a:moveTo>
                  <a:pt x="40022" y="154503"/>
                </a:moveTo>
                <a:lnTo>
                  <a:pt x="43745" y="154503"/>
                </a:lnTo>
              </a:path>
              <a:path w="125095" h="610870">
                <a:moveTo>
                  <a:pt x="46537" y="154503"/>
                </a:moveTo>
                <a:lnTo>
                  <a:pt x="53983" y="154503"/>
                </a:lnTo>
              </a:path>
              <a:path w="125095" h="610870">
                <a:moveTo>
                  <a:pt x="40022" y="144265"/>
                </a:moveTo>
                <a:lnTo>
                  <a:pt x="43745" y="144265"/>
                </a:lnTo>
              </a:path>
              <a:path w="125095" h="610870">
                <a:moveTo>
                  <a:pt x="46537" y="144265"/>
                </a:moveTo>
                <a:lnTo>
                  <a:pt x="53983" y="144265"/>
                </a:lnTo>
              </a:path>
              <a:path w="125095" h="610870">
                <a:moveTo>
                  <a:pt x="40022" y="134027"/>
                </a:moveTo>
                <a:lnTo>
                  <a:pt x="43745" y="134027"/>
                </a:lnTo>
              </a:path>
              <a:path w="125095" h="610870">
                <a:moveTo>
                  <a:pt x="46537" y="134027"/>
                </a:moveTo>
                <a:lnTo>
                  <a:pt x="53983" y="134027"/>
                </a:lnTo>
              </a:path>
              <a:path w="125095" h="610870">
                <a:moveTo>
                  <a:pt x="40022" y="123789"/>
                </a:moveTo>
                <a:lnTo>
                  <a:pt x="43745" y="123789"/>
                </a:lnTo>
              </a:path>
              <a:path w="125095" h="610870">
                <a:moveTo>
                  <a:pt x="46537" y="123789"/>
                </a:moveTo>
                <a:lnTo>
                  <a:pt x="53983" y="123789"/>
                </a:lnTo>
              </a:path>
              <a:path w="125095" h="610870">
                <a:moveTo>
                  <a:pt x="40022" y="113550"/>
                </a:moveTo>
                <a:lnTo>
                  <a:pt x="43745" y="113550"/>
                </a:lnTo>
              </a:path>
              <a:path w="125095" h="610870">
                <a:moveTo>
                  <a:pt x="46537" y="113550"/>
                </a:moveTo>
                <a:lnTo>
                  <a:pt x="53983" y="113550"/>
                </a:lnTo>
              </a:path>
              <a:path w="125095" h="610870">
                <a:moveTo>
                  <a:pt x="40022" y="103312"/>
                </a:moveTo>
                <a:lnTo>
                  <a:pt x="43745" y="103312"/>
                </a:lnTo>
              </a:path>
              <a:path w="125095" h="610870">
                <a:moveTo>
                  <a:pt x="46537" y="103312"/>
                </a:moveTo>
                <a:lnTo>
                  <a:pt x="53983" y="103312"/>
                </a:lnTo>
              </a:path>
              <a:path w="125095" h="610870">
                <a:moveTo>
                  <a:pt x="40022" y="94005"/>
                </a:moveTo>
                <a:lnTo>
                  <a:pt x="43745" y="94005"/>
                </a:lnTo>
              </a:path>
              <a:path w="125095" h="610870">
                <a:moveTo>
                  <a:pt x="46537" y="94005"/>
                </a:moveTo>
                <a:lnTo>
                  <a:pt x="53983" y="94005"/>
                </a:lnTo>
              </a:path>
              <a:path w="125095" h="610870">
                <a:moveTo>
                  <a:pt x="40022" y="83767"/>
                </a:moveTo>
                <a:lnTo>
                  <a:pt x="43745" y="83767"/>
                </a:lnTo>
              </a:path>
              <a:path w="125095" h="610870">
                <a:moveTo>
                  <a:pt x="46537" y="83767"/>
                </a:moveTo>
                <a:lnTo>
                  <a:pt x="53983" y="83767"/>
                </a:lnTo>
              </a:path>
              <a:path w="125095" h="610870">
                <a:moveTo>
                  <a:pt x="40022" y="73528"/>
                </a:moveTo>
                <a:lnTo>
                  <a:pt x="43745" y="73528"/>
                </a:lnTo>
              </a:path>
              <a:path w="125095" h="610870">
                <a:moveTo>
                  <a:pt x="46537" y="73528"/>
                </a:moveTo>
                <a:lnTo>
                  <a:pt x="53983" y="73528"/>
                </a:lnTo>
              </a:path>
              <a:path w="125095" h="610870">
                <a:moveTo>
                  <a:pt x="40022" y="63290"/>
                </a:moveTo>
                <a:lnTo>
                  <a:pt x="43745" y="63290"/>
                </a:lnTo>
              </a:path>
              <a:path w="125095" h="610870">
                <a:moveTo>
                  <a:pt x="46537" y="63290"/>
                </a:moveTo>
                <a:lnTo>
                  <a:pt x="53983" y="63290"/>
                </a:lnTo>
              </a:path>
              <a:path w="125095" h="610870">
                <a:moveTo>
                  <a:pt x="40022" y="53052"/>
                </a:moveTo>
                <a:lnTo>
                  <a:pt x="43745" y="53052"/>
                </a:lnTo>
              </a:path>
              <a:path w="125095" h="610870">
                <a:moveTo>
                  <a:pt x="46537" y="53052"/>
                </a:moveTo>
                <a:lnTo>
                  <a:pt x="53983" y="53052"/>
                </a:lnTo>
              </a:path>
              <a:path w="125095" h="610870">
                <a:moveTo>
                  <a:pt x="40022" y="42814"/>
                </a:moveTo>
                <a:lnTo>
                  <a:pt x="43745" y="42814"/>
                </a:lnTo>
              </a:path>
              <a:path w="125095" h="610870">
                <a:moveTo>
                  <a:pt x="46537" y="42814"/>
                </a:moveTo>
                <a:lnTo>
                  <a:pt x="53983" y="42814"/>
                </a:lnTo>
              </a:path>
              <a:path w="125095" h="610870">
                <a:moveTo>
                  <a:pt x="40022" y="32576"/>
                </a:moveTo>
                <a:lnTo>
                  <a:pt x="43745" y="32576"/>
                </a:lnTo>
              </a:path>
              <a:path w="125095" h="610870">
                <a:moveTo>
                  <a:pt x="46537" y="32576"/>
                </a:moveTo>
                <a:lnTo>
                  <a:pt x="53983" y="32576"/>
                </a:lnTo>
              </a:path>
              <a:path w="125095" h="610870">
                <a:moveTo>
                  <a:pt x="40022" y="22337"/>
                </a:moveTo>
                <a:lnTo>
                  <a:pt x="43745" y="22337"/>
                </a:lnTo>
              </a:path>
              <a:path w="125095" h="610870">
                <a:moveTo>
                  <a:pt x="46537" y="22337"/>
                </a:moveTo>
                <a:lnTo>
                  <a:pt x="53983" y="22337"/>
                </a:lnTo>
              </a:path>
              <a:path w="125095" h="610870">
                <a:moveTo>
                  <a:pt x="40022" y="255954"/>
                </a:moveTo>
                <a:lnTo>
                  <a:pt x="43745" y="255954"/>
                </a:lnTo>
              </a:path>
              <a:path w="125095" h="610870">
                <a:moveTo>
                  <a:pt x="46537" y="255954"/>
                </a:moveTo>
                <a:lnTo>
                  <a:pt x="53983" y="255954"/>
                </a:lnTo>
              </a:path>
              <a:path w="125095" h="610870">
                <a:moveTo>
                  <a:pt x="40022" y="266193"/>
                </a:moveTo>
                <a:lnTo>
                  <a:pt x="43745" y="266193"/>
                </a:lnTo>
              </a:path>
              <a:path w="125095" h="610870">
                <a:moveTo>
                  <a:pt x="46537" y="266193"/>
                </a:moveTo>
                <a:lnTo>
                  <a:pt x="53983" y="266193"/>
                </a:lnTo>
              </a:path>
              <a:path w="125095" h="610870">
                <a:moveTo>
                  <a:pt x="40022" y="276431"/>
                </a:moveTo>
                <a:lnTo>
                  <a:pt x="43745" y="276431"/>
                </a:lnTo>
              </a:path>
              <a:path w="125095" h="610870">
                <a:moveTo>
                  <a:pt x="46537" y="276431"/>
                </a:moveTo>
                <a:lnTo>
                  <a:pt x="53983" y="276431"/>
                </a:lnTo>
              </a:path>
              <a:path w="125095" h="610870">
                <a:moveTo>
                  <a:pt x="40022" y="286669"/>
                </a:moveTo>
                <a:lnTo>
                  <a:pt x="43745" y="286669"/>
                </a:lnTo>
              </a:path>
              <a:path w="125095" h="610870">
                <a:moveTo>
                  <a:pt x="46537" y="286669"/>
                </a:moveTo>
                <a:lnTo>
                  <a:pt x="53983" y="286669"/>
                </a:lnTo>
              </a:path>
              <a:path w="125095" h="610870">
                <a:moveTo>
                  <a:pt x="40022" y="296907"/>
                </a:moveTo>
                <a:lnTo>
                  <a:pt x="43745" y="296907"/>
                </a:lnTo>
              </a:path>
              <a:path w="125095" h="610870">
                <a:moveTo>
                  <a:pt x="46537" y="296907"/>
                </a:moveTo>
                <a:lnTo>
                  <a:pt x="53983" y="296907"/>
                </a:lnTo>
              </a:path>
              <a:path w="125095" h="610870">
                <a:moveTo>
                  <a:pt x="40022" y="307145"/>
                </a:moveTo>
                <a:lnTo>
                  <a:pt x="43745" y="307145"/>
                </a:lnTo>
              </a:path>
              <a:path w="125095" h="610870">
                <a:moveTo>
                  <a:pt x="46537" y="307145"/>
                </a:moveTo>
                <a:lnTo>
                  <a:pt x="53983" y="307145"/>
                </a:lnTo>
              </a:path>
              <a:path w="125095" h="610870">
                <a:moveTo>
                  <a:pt x="40022" y="317384"/>
                </a:moveTo>
                <a:lnTo>
                  <a:pt x="43745" y="317384"/>
                </a:lnTo>
              </a:path>
              <a:path w="125095" h="610870">
                <a:moveTo>
                  <a:pt x="46537" y="317384"/>
                </a:moveTo>
                <a:lnTo>
                  <a:pt x="53983" y="317384"/>
                </a:lnTo>
              </a:path>
              <a:path w="125095" h="610870">
                <a:moveTo>
                  <a:pt x="40022" y="327622"/>
                </a:moveTo>
                <a:lnTo>
                  <a:pt x="43745" y="327622"/>
                </a:lnTo>
              </a:path>
              <a:path w="125095" h="610870">
                <a:moveTo>
                  <a:pt x="46537" y="327622"/>
                </a:moveTo>
                <a:lnTo>
                  <a:pt x="53983" y="327622"/>
                </a:lnTo>
              </a:path>
              <a:path w="125095" h="610870">
                <a:moveTo>
                  <a:pt x="40022" y="337860"/>
                </a:moveTo>
                <a:lnTo>
                  <a:pt x="43745" y="337860"/>
                </a:lnTo>
              </a:path>
              <a:path w="125095" h="610870">
                <a:moveTo>
                  <a:pt x="46537" y="337860"/>
                </a:moveTo>
                <a:lnTo>
                  <a:pt x="53983" y="337860"/>
                </a:lnTo>
              </a:path>
              <a:path w="125095" h="610870">
                <a:moveTo>
                  <a:pt x="40022" y="348098"/>
                </a:moveTo>
                <a:lnTo>
                  <a:pt x="43745" y="348098"/>
                </a:lnTo>
              </a:path>
              <a:path w="125095" h="610870">
                <a:moveTo>
                  <a:pt x="46537" y="348098"/>
                </a:moveTo>
                <a:lnTo>
                  <a:pt x="53983" y="348098"/>
                </a:lnTo>
              </a:path>
              <a:path w="125095" h="610870">
                <a:moveTo>
                  <a:pt x="40022" y="358336"/>
                </a:moveTo>
                <a:lnTo>
                  <a:pt x="43745" y="358336"/>
                </a:lnTo>
              </a:path>
              <a:path w="125095" h="610870">
                <a:moveTo>
                  <a:pt x="46537" y="358336"/>
                </a:moveTo>
                <a:lnTo>
                  <a:pt x="53983" y="358336"/>
                </a:lnTo>
              </a:path>
              <a:path w="125095" h="610870">
                <a:moveTo>
                  <a:pt x="40022" y="367644"/>
                </a:moveTo>
                <a:lnTo>
                  <a:pt x="43745" y="367644"/>
                </a:lnTo>
              </a:path>
              <a:path w="125095" h="610870">
                <a:moveTo>
                  <a:pt x="46537" y="367644"/>
                </a:moveTo>
                <a:lnTo>
                  <a:pt x="53983" y="367644"/>
                </a:lnTo>
              </a:path>
              <a:path w="125095" h="610870">
                <a:moveTo>
                  <a:pt x="40022" y="377882"/>
                </a:moveTo>
                <a:lnTo>
                  <a:pt x="43745" y="377882"/>
                </a:lnTo>
              </a:path>
              <a:path w="125095" h="610870">
                <a:moveTo>
                  <a:pt x="46537" y="377882"/>
                </a:moveTo>
                <a:lnTo>
                  <a:pt x="53983" y="377882"/>
                </a:lnTo>
              </a:path>
              <a:path w="125095" h="610870">
                <a:moveTo>
                  <a:pt x="40022" y="388120"/>
                </a:moveTo>
                <a:lnTo>
                  <a:pt x="43745" y="388120"/>
                </a:lnTo>
              </a:path>
              <a:path w="125095" h="610870">
                <a:moveTo>
                  <a:pt x="46537" y="388120"/>
                </a:moveTo>
                <a:lnTo>
                  <a:pt x="53983" y="388120"/>
                </a:lnTo>
              </a:path>
              <a:path w="125095" h="610870">
                <a:moveTo>
                  <a:pt x="40022" y="398359"/>
                </a:moveTo>
                <a:lnTo>
                  <a:pt x="43745" y="398359"/>
                </a:lnTo>
              </a:path>
              <a:path w="125095" h="610870">
                <a:moveTo>
                  <a:pt x="46537" y="398359"/>
                </a:moveTo>
                <a:lnTo>
                  <a:pt x="53983" y="398359"/>
                </a:lnTo>
              </a:path>
              <a:path w="125095" h="610870">
                <a:moveTo>
                  <a:pt x="40022" y="408597"/>
                </a:moveTo>
                <a:lnTo>
                  <a:pt x="43745" y="408597"/>
                </a:lnTo>
              </a:path>
              <a:path w="125095" h="610870">
                <a:moveTo>
                  <a:pt x="46537" y="408597"/>
                </a:moveTo>
                <a:lnTo>
                  <a:pt x="53983" y="408597"/>
                </a:lnTo>
              </a:path>
              <a:path w="125095" h="610870">
                <a:moveTo>
                  <a:pt x="40022" y="418835"/>
                </a:moveTo>
                <a:lnTo>
                  <a:pt x="43745" y="418835"/>
                </a:lnTo>
              </a:path>
              <a:path w="125095" h="610870">
                <a:moveTo>
                  <a:pt x="46537" y="418835"/>
                </a:moveTo>
                <a:lnTo>
                  <a:pt x="53983" y="418835"/>
                </a:lnTo>
              </a:path>
              <a:path w="125095" h="610870">
                <a:moveTo>
                  <a:pt x="40022" y="429073"/>
                </a:moveTo>
                <a:lnTo>
                  <a:pt x="43745" y="429073"/>
                </a:lnTo>
              </a:path>
              <a:path w="125095" h="610870">
                <a:moveTo>
                  <a:pt x="46537" y="429073"/>
                </a:moveTo>
                <a:lnTo>
                  <a:pt x="53983" y="429073"/>
                </a:lnTo>
              </a:path>
              <a:path w="125095" h="610870">
                <a:moveTo>
                  <a:pt x="40022" y="439311"/>
                </a:moveTo>
                <a:lnTo>
                  <a:pt x="43745" y="439311"/>
                </a:lnTo>
              </a:path>
              <a:path w="125095" h="610870">
                <a:moveTo>
                  <a:pt x="46537" y="439311"/>
                </a:moveTo>
                <a:lnTo>
                  <a:pt x="53983" y="439311"/>
                </a:lnTo>
              </a:path>
              <a:path w="125095" h="610870">
                <a:moveTo>
                  <a:pt x="40022" y="449550"/>
                </a:moveTo>
                <a:lnTo>
                  <a:pt x="43745" y="449550"/>
                </a:lnTo>
              </a:path>
              <a:path w="125095" h="610870">
                <a:moveTo>
                  <a:pt x="46537" y="449550"/>
                </a:moveTo>
                <a:lnTo>
                  <a:pt x="53983" y="449550"/>
                </a:lnTo>
              </a:path>
              <a:path w="125095" h="610870">
                <a:moveTo>
                  <a:pt x="46537" y="456995"/>
                </a:moveTo>
                <a:lnTo>
                  <a:pt x="46537" y="452342"/>
                </a:lnTo>
              </a:path>
              <a:path w="125095" h="610870">
                <a:moveTo>
                  <a:pt x="46537" y="449550"/>
                </a:moveTo>
                <a:lnTo>
                  <a:pt x="46537" y="442104"/>
                </a:lnTo>
              </a:path>
              <a:path w="125095" h="610870">
                <a:moveTo>
                  <a:pt x="46537" y="439311"/>
                </a:moveTo>
                <a:lnTo>
                  <a:pt x="46537" y="431865"/>
                </a:lnTo>
              </a:path>
              <a:path w="125095" h="610870">
                <a:moveTo>
                  <a:pt x="46537" y="429073"/>
                </a:moveTo>
                <a:lnTo>
                  <a:pt x="46537" y="421627"/>
                </a:lnTo>
              </a:path>
              <a:path w="125095" h="610870">
                <a:moveTo>
                  <a:pt x="46537" y="418835"/>
                </a:moveTo>
                <a:lnTo>
                  <a:pt x="46537" y="411389"/>
                </a:lnTo>
              </a:path>
              <a:path w="125095" h="610870">
                <a:moveTo>
                  <a:pt x="46537" y="408597"/>
                </a:moveTo>
                <a:lnTo>
                  <a:pt x="46537" y="401151"/>
                </a:lnTo>
              </a:path>
              <a:path w="125095" h="610870">
                <a:moveTo>
                  <a:pt x="46537" y="398359"/>
                </a:moveTo>
                <a:lnTo>
                  <a:pt x="46537" y="390913"/>
                </a:lnTo>
              </a:path>
              <a:path w="125095" h="610870">
                <a:moveTo>
                  <a:pt x="46537" y="388120"/>
                </a:moveTo>
                <a:lnTo>
                  <a:pt x="46537" y="380674"/>
                </a:lnTo>
              </a:path>
              <a:path w="125095" h="610870">
                <a:moveTo>
                  <a:pt x="46537" y="377882"/>
                </a:moveTo>
                <a:lnTo>
                  <a:pt x="46537" y="370436"/>
                </a:lnTo>
              </a:path>
              <a:path w="125095" h="610870">
                <a:moveTo>
                  <a:pt x="46537" y="367644"/>
                </a:moveTo>
                <a:lnTo>
                  <a:pt x="46537" y="361129"/>
                </a:lnTo>
              </a:path>
              <a:path w="125095" h="610870">
                <a:moveTo>
                  <a:pt x="46537" y="358336"/>
                </a:moveTo>
                <a:lnTo>
                  <a:pt x="46537" y="350891"/>
                </a:lnTo>
              </a:path>
              <a:path w="125095" h="610870">
                <a:moveTo>
                  <a:pt x="46537" y="348098"/>
                </a:moveTo>
                <a:lnTo>
                  <a:pt x="46537" y="340652"/>
                </a:lnTo>
              </a:path>
              <a:path w="125095" h="610870">
                <a:moveTo>
                  <a:pt x="46537" y="337860"/>
                </a:moveTo>
                <a:lnTo>
                  <a:pt x="46537" y="330414"/>
                </a:lnTo>
              </a:path>
              <a:path w="125095" h="610870">
                <a:moveTo>
                  <a:pt x="46537" y="327622"/>
                </a:moveTo>
                <a:lnTo>
                  <a:pt x="46537" y="320176"/>
                </a:lnTo>
              </a:path>
              <a:path w="125095" h="610870">
                <a:moveTo>
                  <a:pt x="46537" y="317384"/>
                </a:moveTo>
                <a:lnTo>
                  <a:pt x="46537" y="309938"/>
                </a:lnTo>
              </a:path>
              <a:path w="125095" h="610870">
                <a:moveTo>
                  <a:pt x="46537" y="307145"/>
                </a:moveTo>
                <a:lnTo>
                  <a:pt x="46537" y="299700"/>
                </a:lnTo>
              </a:path>
              <a:path w="125095" h="610870">
                <a:moveTo>
                  <a:pt x="46537" y="296907"/>
                </a:moveTo>
                <a:lnTo>
                  <a:pt x="46537" y="289461"/>
                </a:lnTo>
              </a:path>
              <a:path w="125095" h="610870">
                <a:moveTo>
                  <a:pt x="46537" y="286669"/>
                </a:moveTo>
                <a:lnTo>
                  <a:pt x="46537" y="279223"/>
                </a:lnTo>
              </a:path>
              <a:path w="125095" h="610870">
                <a:moveTo>
                  <a:pt x="46537" y="276431"/>
                </a:moveTo>
                <a:lnTo>
                  <a:pt x="46537" y="268985"/>
                </a:lnTo>
              </a:path>
              <a:path w="125095" h="610870">
                <a:moveTo>
                  <a:pt x="46537" y="266193"/>
                </a:moveTo>
                <a:lnTo>
                  <a:pt x="46537" y="258747"/>
                </a:lnTo>
              </a:path>
              <a:path w="125095" h="610870">
                <a:moveTo>
                  <a:pt x="46537" y="255954"/>
                </a:moveTo>
                <a:lnTo>
                  <a:pt x="46537" y="248509"/>
                </a:lnTo>
              </a:path>
              <a:path w="125095" h="610870">
                <a:moveTo>
                  <a:pt x="46537" y="245716"/>
                </a:moveTo>
                <a:lnTo>
                  <a:pt x="46537" y="238270"/>
                </a:lnTo>
              </a:path>
              <a:path w="125095" h="610870">
                <a:moveTo>
                  <a:pt x="46537" y="235478"/>
                </a:moveTo>
                <a:lnTo>
                  <a:pt x="46537" y="228963"/>
                </a:lnTo>
              </a:path>
              <a:path w="125095" h="610870">
                <a:moveTo>
                  <a:pt x="46537" y="226171"/>
                </a:moveTo>
                <a:lnTo>
                  <a:pt x="46537" y="218725"/>
                </a:lnTo>
              </a:path>
              <a:path w="125095" h="610870">
                <a:moveTo>
                  <a:pt x="46537" y="215932"/>
                </a:moveTo>
                <a:lnTo>
                  <a:pt x="46537" y="208486"/>
                </a:lnTo>
              </a:path>
              <a:path w="125095" h="610870">
                <a:moveTo>
                  <a:pt x="46537" y="205694"/>
                </a:moveTo>
                <a:lnTo>
                  <a:pt x="46537" y="198248"/>
                </a:lnTo>
              </a:path>
              <a:path w="125095" h="610870">
                <a:moveTo>
                  <a:pt x="46537" y="195456"/>
                </a:moveTo>
                <a:lnTo>
                  <a:pt x="46537" y="188010"/>
                </a:lnTo>
              </a:path>
              <a:path w="125095" h="610870">
                <a:moveTo>
                  <a:pt x="46537" y="185218"/>
                </a:moveTo>
                <a:lnTo>
                  <a:pt x="46537" y="177772"/>
                </a:lnTo>
              </a:path>
              <a:path w="125095" h="610870">
                <a:moveTo>
                  <a:pt x="46537" y="174980"/>
                </a:moveTo>
                <a:lnTo>
                  <a:pt x="46537" y="167534"/>
                </a:lnTo>
              </a:path>
              <a:path w="125095" h="610870">
                <a:moveTo>
                  <a:pt x="46537" y="164741"/>
                </a:moveTo>
                <a:lnTo>
                  <a:pt x="46537" y="157295"/>
                </a:lnTo>
              </a:path>
              <a:path w="125095" h="610870">
                <a:moveTo>
                  <a:pt x="46537" y="154503"/>
                </a:moveTo>
                <a:lnTo>
                  <a:pt x="46537" y="147057"/>
                </a:lnTo>
              </a:path>
              <a:path w="125095" h="610870">
                <a:moveTo>
                  <a:pt x="46537" y="144265"/>
                </a:moveTo>
                <a:lnTo>
                  <a:pt x="46537" y="136819"/>
                </a:lnTo>
              </a:path>
              <a:path w="125095" h="610870">
                <a:moveTo>
                  <a:pt x="46537" y="134027"/>
                </a:moveTo>
                <a:lnTo>
                  <a:pt x="46537" y="126581"/>
                </a:lnTo>
              </a:path>
              <a:path w="125095" h="610870">
                <a:moveTo>
                  <a:pt x="46537" y="123789"/>
                </a:moveTo>
                <a:lnTo>
                  <a:pt x="46537" y="116343"/>
                </a:lnTo>
              </a:path>
              <a:path w="125095" h="610870">
                <a:moveTo>
                  <a:pt x="46537" y="113550"/>
                </a:moveTo>
                <a:lnTo>
                  <a:pt x="46537" y="106104"/>
                </a:lnTo>
              </a:path>
              <a:path w="125095" h="610870">
                <a:moveTo>
                  <a:pt x="46537" y="103312"/>
                </a:moveTo>
                <a:lnTo>
                  <a:pt x="46537" y="96797"/>
                </a:lnTo>
              </a:path>
              <a:path w="125095" h="610870">
                <a:moveTo>
                  <a:pt x="46537" y="94005"/>
                </a:moveTo>
                <a:lnTo>
                  <a:pt x="46537" y="86559"/>
                </a:lnTo>
              </a:path>
              <a:path w="125095" h="610870">
                <a:moveTo>
                  <a:pt x="46537" y="83767"/>
                </a:moveTo>
                <a:lnTo>
                  <a:pt x="46537" y="76321"/>
                </a:lnTo>
              </a:path>
              <a:path w="125095" h="610870">
                <a:moveTo>
                  <a:pt x="46537" y="73528"/>
                </a:moveTo>
                <a:lnTo>
                  <a:pt x="46537" y="66082"/>
                </a:lnTo>
              </a:path>
              <a:path w="125095" h="610870">
                <a:moveTo>
                  <a:pt x="46537" y="63290"/>
                </a:moveTo>
                <a:lnTo>
                  <a:pt x="46537" y="55844"/>
                </a:lnTo>
              </a:path>
              <a:path w="125095" h="610870">
                <a:moveTo>
                  <a:pt x="46537" y="53052"/>
                </a:moveTo>
                <a:lnTo>
                  <a:pt x="46537" y="45606"/>
                </a:lnTo>
              </a:path>
              <a:path w="125095" h="610870">
                <a:moveTo>
                  <a:pt x="46537" y="42814"/>
                </a:moveTo>
                <a:lnTo>
                  <a:pt x="46537" y="35368"/>
                </a:lnTo>
              </a:path>
              <a:path w="125095" h="610870">
                <a:moveTo>
                  <a:pt x="46537" y="32576"/>
                </a:moveTo>
                <a:lnTo>
                  <a:pt x="46537" y="25130"/>
                </a:lnTo>
              </a:path>
              <a:path w="125095" h="610870">
                <a:moveTo>
                  <a:pt x="46537" y="22337"/>
                </a:moveTo>
                <a:lnTo>
                  <a:pt x="46537" y="18614"/>
                </a:lnTo>
              </a:path>
              <a:path w="125095" h="610870">
                <a:moveTo>
                  <a:pt x="40022" y="367644"/>
                </a:moveTo>
                <a:lnTo>
                  <a:pt x="43745" y="367644"/>
                </a:lnTo>
              </a:path>
              <a:path w="125095" h="610870">
                <a:moveTo>
                  <a:pt x="46537" y="367644"/>
                </a:moveTo>
                <a:lnTo>
                  <a:pt x="53983" y="367644"/>
                </a:lnTo>
              </a:path>
              <a:path w="125095" h="610870">
                <a:moveTo>
                  <a:pt x="40022" y="357406"/>
                </a:moveTo>
                <a:lnTo>
                  <a:pt x="43745" y="357406"/>
                </a:lnTo>
              </a:path>
              <a:path w="125095" h="610870">
                <a:moveTo>
                  <a:pt x="46537" y="357406"/>
                </a:moveTo>
                <a:lnTo>
                  <a:pt x="53983" y="357406"/>
                </a:lnTo>
              </a:path>
              <a:path w="125095" h="610870">
                <a:moveTo>
                  <a:pt x="40022" y="347168"/>
                </a:moveTo>
                <a:lnTo>
                  <a:pt x="43745" y="347168"/>
                </a:lnTo>
              </a:path>
              <a:path w="125095" h="610870">
                <a:moveTo>
                  <a:pt x="46537" y="347168"/>
                </a:moveTo>
                <a:lnTo>
                  <a:pt x="53983" y="347168"/>
                </a:lnTo>
              </a:path>
              <a:path w="125095" h="610870">
                <a:moveTo>
                  <a:pt x="40022" y="337860"/>
                </a:moveTo>
                <a:lnTo>
                  <a:pt x="43745" y="337860"/>
                </a:lnTo>
              </a:path>
              <a:path w="125095" h="610870">
                <a:moveTo>
                  <a:pt x="46537" y="337860"/>
                </a:moveTo>
                <a:lnTo>
                  <a:pt x="53983" y="337860"/>
                </a:lnTo>
              </a:path>
              <a:path w="125095" h="610870">
                <a:moveTo>
                  <a:pt x="40022" y="327622"/>
                </a:moveTo>
                <a:lnTo>
                  <a:pt x="43745" y="327622"/>
                </a:lnTo>
              </a:path>
              <a:path w="125095" h="610870">
                <a:moveTo>
                  <a:pt x="46537" y="327622"/>
                </a:moveTo>
                <a:lnTo>
                  <a:pt x="53983" y="327622"/>
                </a:lnTo>
              </a:path>
              <a:path w="125095" h="610870">
                <a:moveTo>
                  <a:pt x="40022" y="317384"/>
                </a:moveTo>
                <a:lnTo>
                  <a:pt x="43745" y="317384"/>
                </a:lnTo>
              </a:path>
              <a:path w="125095" h="610870">
                <a:moveTo>
                  <a:pt x="46537" y="317384"/>
                </a:moveTo>
                <a:lnTo>
                  <a:pt x="53983" y="317384"/>
                </a:lnTo>
              </a:path>
              <a:path w="125095" h="610870">
                <a:moveTo>
                  <a:pt x="40022" y="307145"/>
                </a:moveTo>
                <a:lnTo>
                  <a:pt x="43745" y="307145"/>
                </a:lnTo>
              </a:path>
              <a:path w="125095" h="610870">
                <a:moveTo>
                  <a:pt x="46537" y="307145"/>
                </a:moveTo>
                <a:lnTo>
                  <a:pt x="53983" y="307145"/>
                </a:lnTo>
              </a:path>
              <a:path w="125095" h="610870">
                <a:moveTo>
                  <a:pt x="40022" y="296907"/>
                </a:moveTo>
                <a:lnTo>
                  <a:pt x="43745" y="296907"/>
                </a:lnTo>
              </a:path>
              <a:path w="125095" h="610870">
                <a:moveTo>
                  <a:pt x="46537" y="296907"/>
                </a:moveTo>
                <a:lnTo>
                  <a:pt x="53983" y="296907"/>
                </a:lnTo>
              </a:path>
              <a:path w="125095" h="610870">
                <a:moveTo>
                  <a:pt x="40022" y="286669"/>
                </a:moveTo>
                <a:lnTo>
                  <a:pt x="43745" y="286669"/>
                </a:lnTo>
              </a:path>
              <a:path w="125095" h="610870">
                <a:moveTo>
                  <a:pt x="46537" y="286669"/>
                </a:moveTo>
                <a:lnTo>
                  <a:pt x="53983" y="286669"/>
                </a:lnTo>
              </a:path>
              <a:path w="125095" h="610870">
                <a:moveTo>
                  <a:pt x="40022" y="276431"/>
                </a:moveTo>
                <a:lnTo>
                  <a:pt x="43745" y="276431"/>
                </a:lnTo>
              </a:path>
              <a:path w="125095" h="610870">
                <a:moveTo>
                  <a:pt x="46537" y="276431"/>
                </a:moveTo>
                <a:lnTo>
                  <a:pt x="53983" y="276431"/>
                </a:lnTo>
              </a:path>
              <a:path w="125095" h="610870">
                <a:moveTo>
                  <a:pt x="40022" y="266193"/>
                </a:moveTo>
                <a:lnTo>
                  <a:pt x="43745" y="266193"/>
                </a:lnTo>
              </a:path>
              <a:path w="125095" h="610870">
                <a:moveTo>
                  <a:pt x="46537" y="266193"/>
                </a:moveTo>
                <a:lnTo>
                  <a:pt x="53983" y="266193"/>
                </a:lnTo>
              </a:path>
              <a:path w="125095" h="610870">
                <a:moveTo>
                  <a:pt x="40022" y="255954"/>
                </a:moveTo>
                <a:lnTo>
                  <a:pt x="43745" y="255954"/>
                </a:lnTo>
              </a:path>
              <a:path w="125095" h="610870">
                <a:moveTo>
                  <a:pt x="46537" y="255954"/>
                </a:moveTo>
                <a:lnTo>
                  <a:pt x="53983" y="255954"/>
                </a:lnTo>
              </a:path>
              <a:path w="125095" h="610870">
                <a:moveTo>
                  <a:pt x="40022" y="245716"/>
                </a:moveTo>
                <a:lnTo>
                  <a:pt x="43745" y="245716"/>
                </a:lnTo>
              </a:path>
              <a:path w="125095" h="610870">
                <a:moveTo>
                  <a:pt x="46537" y="245716"/>
                </a:moveTo>
                <a:lnTo>
                  <a:pt x="53983" y="245716"/>
                </a:lnTo>
              </a:path>
              <a:path w="125095" h="610870">
                <a:moveTo>
                  <a:pt x="40022" y="235478"/>
                </a:moveTo>
                <a:lnTo>
                  <a:pt x="43745" y="235478"/>
                </a:lnTo>
              </a:path>
              <a:path w="125095" h="610870">
                <a:moveTo>
                  <a:pt x="46537" y="235478"/>
                </a:moveTo>
                <a:lnTo>
                  <a:pt x="53983" y="235478"/>
                </a:lnTo>
              </a:path>
              <a:path w="125095" h="610870">
                <a:moveTo>
                  <a:pt x="40022" y="225240"/>
                </a:moveTo>
                <a:lnTo>
                  <a:pt x="43745" y="225240"/>
                </a:lnTo>
              </a:path>
              <a:path w="125095" h="610870">
                <a:moveTo>
                  <a:pt x="46537" y="225240"/>
                </a:moveTo>
                <a:lnTo>
                  <a:pt x="53983" y="225240"/>
                </a:lnTo>
              </a:path>
              <a:path w="125095" h="610870">
                <a:moveTo>
                  <a:pt x="40022" y="215002"/>
                </a:moveTo>
                <a:lnTo>
                  <a:pt x="43745" y="215002"/>
                </a:lnTo>
              </a:path>
              <a:path w="125095" h="610870">
                <a:moveTo>
                  <a:pt x="46537" y="215002"/>
                </a:moveTo>
                <a:lnTo>
                  <a:pt x="53983" y="215002"/>
                </a:lnTo>
              </a:path>
              <a:path w="125095" h="610870">
                <a:moveTo>
                  <a:pt x="40022" y="205694"/>
                </a:moveTo>
                <a:lnTo>
                  <a:pt x="43745" y="205694"/>
                </a:lnTo>
              </a:path>
              <a:path w="125095" h="610870">
                <a:moveTo>
                  <a:pt x="46537" y="205694"/>
                </a:moveTo>
                <a:lnTo>
                  <a:pt x="53983" y="205694"/>
                </a:lnTo>
              </a:path>
              <a:path w="125095" h="610870">
                <a:moveTo>
                  <a:pt x="40022" y="195456"/>
                </a:moveTo>
                <a:lnTo>
                  <a:pt x="43745" y="195456"/>
                </a:lnTo>
              </a:path>
              <a:path w="125095" h="610870">
                <a:moveTo>
                  <a:pt x="46537" y="195456"/>
                </a:moveTo>
                <a:lnTo>
                  <a:pt x="53983" y="195456"/>
                </a:lnTo>
              </a:path>
              <a:path w="125095" h="610870">
                <a:moveTo>
                  <a:pt x="40022" y="185218"/>
                </a:moveTo>
                <a:lnTo>
                  <a:pt x="43745" y="185218"/>
                </a:lnTo>
              </a:path>
              <a:path w="125095" h="610870">
                <a:moveTo>
                  <a:pt x="46537" y="185218"/>
                </a:moveTo>
                <a:lnTo>
                  <a:pt x="53983" y="185218"/>
                </a:lnTo>
              </a:path>
              <a:path w="125095" h="610870">
                <a:moveTo>
                  <a:pt x="40022" y="174980"/>
                </a:moveTo>
                <a:lnTo>
                  <a:pt x="43745" y="174980"/>
                </a:lnTo>
              </a:path>
              <a:path w="125095" h="610870">
                <a:moveTo>
                  <a:pt x="46537" y="174980"/>
                </a:moveTo>
                <a:lnTo>
                  <a:pt x="53983" y="174980"/>
                </a:lnTo>
              </a:path>
              <a:path w="125095" h="610870">
                <a:moveTo>
                  <a:pt x="40022" y="164741"/>
                </a:moveTo>
                <a:lnTo>
                  <a:pt x="43745" y="164741"/>
                </a:lnTo>
              </a:path>
              <a:path w="125095" h="610870">
                <a:moveTo>
                  <a:pt x="46537" y="164741"/>
                </a:moveTo>
                <a:lnTo>
                  <a:pt x="53983" y="164741"/>
                </a:lnTo>
              </a:path>
              <a:path w="125095" h="610870">
                <a:moveTo>
                  <a:pt x="40022" y="154503"/>
                </a:moveTo>
                <a:lnTo>
                  <a:pt x="43745" y="154503"/>
                </a:lnTo>
              </a:path>
              <a:path w="125095" h="610870">
                <a:moveTo>
                  <a:pt x="46537" y="154503"/>
                </a:moveTo>
                <a:lnTo>
                  <a:pt x="53983" y="154503"/>
                </a:lnTo>
              </a:path>
              <a:path w="125095" h="610870">
                <a:moveTo>
                  <a:pt x="40022" y="144265"/>
                </a:moveTo>
                <a:lnTo>
                  <a:pt x="43745" y="144265"/>
                </a:lnTo>
              </a:path>
              <a:path w="125095" h="610870">
                <a:moveTo>
                  <a:pt x="46537" y="144265"/>
                </a:moveTo>
                <a:lnTo>
                  <a:pt x="53983" y="144265"/>
                </a:lnTo>
              </a:path>
              <a:path w="125095" h="610870">
                <a:moveTo>
                  <a:pt x="40022" y="377882"/>
                </a:moveTo>
                <a:lnTo>
                  <a:pt x="43745" y="377882"/>
                </a:lnTo>
              </a:path>
              <a:path w="125095" h="610870">
                <a:moveTo>
                  <a:pt x="46537" y="377882"/>
                </a:moveTo>
                <a:lnTo>
                  <a:pt x="53983" y="377882"/>
                </a:lnTo>
              </a:path>
              <a:path w="125095" h="610870">
                <a:moveTo>
                  <a:pt x="40022" y="388120"/>
                </a:moveTo>
                <a:lnTo>
                  <a:pt x="43745" y="388120"/>
                </a:lnTo>
              </a:path>
              <a:path w="125095" h="610870">
                <a:moveTo>
                  <a:pt x="46537" y="388120"/>
                </a:moveTo>
                <a:lnTo>
                  <a:pt x="53983" y="388120"/>
                </a:lnTo>
              </a:path>
              <a:path w="125095" h="610870">
                <a:moveTo>
                  <a:pt x="40022" y="398359"/>
                </a:moveTo>
                <a:lnTo>
                  <a:pt x="43745" y="398359"/>
                </a:lnTo>
              </a:path>
              <a:path w="125095" h="610870">
                <a:moveTo>
                  <a:pt x="46537" y="398359"/>
                </a:moveTo>
                <a:lnTo>
                  <a:pt x="53983" y="398359"/>
                </a:lnTo>
              </a:path>
              <a:path w="125095" h="610870">
                <a:moveTo>
                  <a:pt x="40022" y="408597"/>
                </a:moveTo>
                <a:lnTo>
                  <a:pt x="43745" y="408597"/>
                </a:lnTo>
              </a:path>
              <a:path w="125095" h="610870">
                <a:moveTo>
                  <a:pt x="46537" y="408597"/>
                </a:moveTo>
                <a:lnTo>
                  <a:pt x="53983" y="408597"/>
                </a:lnTo>
              </a:path>
              <a:path w="125095" h="610870">
                <a:moveTo>
                  <a:pt x="40022" y="418835"/>
                </a:moveTo>
                <a:lnTo>
                  <a:pt x="43745" y="418835"/>
                </a:lnTo>
              </a:path>
              <a:path w="125095" h="610870">
                <a:moveTo>
                  <a:pt x="46537" y="418835"/>
                </a:moveTo>
                <a:lnTo>
                  <a:pt x="53983" y="418835"/>
                </a:lnTo>
              </a:path>
              <a:path w="125095" h="610870">
                <a:moveTo>
                  <a:pt x="40022" y="429073"/>
                </a:moveTo>
                <a:lnTo>
                  <a:pt x="43745" y="429073"/>
                </a:lnTo>
              </a:path>
              <a:path w="125095" h="610870">
                <a:moveTo>
                  <a:pt x="46537" y="429073"/>
                </a:moveTo>
                <a:lnTo>
                  <a:pt x="53983" y="429073"/>
                </a:lnTo>
              </a:path>
              <a:path w="125095" h="610870">
                <a:moveTo>
                  <a:pt x="40022" y="439311"/>
                </a:moveTo>
                <a:lnTo>
                  <a:pt x="43745" y="439311"/>
                </a:lnTo>
              </a:path>
              <a:path w="125095" h="610870">
                <a:moveTo>
                  <a:pt x="46537" y="439311"/>
                </a:moveTo>
                <a:lnTo>
                  <a:pt x="53983" y="439311"/>
                </a:lnTo>
              </a:path>
              <a:path w="125095" h="610870">
                <a:moveTo>
                  <a:pt x="40022" y="449550"/>
                </a:moveTo>
                <a:lnTo>
                  <a:pt x="43745" y="449550"/>
                </a:lnTo>
              </a:path>
              <a:path w="125095" h="610870">
                <a:moveTo>
                  <a:pt x="46537" y="449550"/>
                </a:moveTo>
                <a:lnTo>
                  <a:pt x="53983" y="449550"/>
                </a:lnTo>
              </a:path>
              <a:path w="125095" h="610870">
                <a:moveTo>
                  <a:pt x="40022" y="459788"/>
                </a:moveTo>
                <a:lnTo>
                  <a:pt x="43745" y="459788"/>
                </a:lnTo>
              </a:path>
              <a:path w="125095" h="610870">
                <a:moveTo>
                  <a:pt x="46537" y="459788"/>
                </a:moveTo>
                <a:lnTo>
                  <a:pt x="53983" y="459788"/>
                </a:lnTo>
              </a:path>
              <a:path w="125095" h="610870">
                <a:moveTo>
                  <a:pt x="40022" y="470026"/>
                </a:moveTo>
                <a:lnTo>
                  <a:pt x="43745" y="470026"/>
                </a:lnTo>
              </a:path>
              <a:path w="125095" h="610870">
                <a:moveTo>
                  <a:pt x="46537" y="470026"/>
                </a:moveTo>
                <a:lnTo>
                  <a:pt x="53983" y="470026"/>
                </a:lnTo>
              </a:path>
              <a:path w="125095" h="610870">
                <a:moveTo>
                  <a:pt x="40022" y="479333"/>
                </a:moveTo>
                <a:lnTo>
                  <a:pt x="43745" y="479333"/>
                </a:lnTo>
              </a:path>
              <a:path w="125095" h="610870">
                <a:moveTo>
                  <a:pt x="46537" y="479333"/>
                </a:moveTo>
                <a:lnTo>
                  <a:pt x="53983" y="479333"/>
                </a:lnTo>
              </a:path>
              <a:path w="125095" h="610870">
                <a:moveTo>
                  <a:pt x="40022" y="489572"/>
                </a:moveTo>
                <a:lnTo>
                  <a:pt x="43745" y="489572"/>
                </a:lnTo>
              </a:path>
              <a:path w="125095" h="610870">
                <a:moveTo>
                  <a:pt x="46537" y="489572"/>
                </a:moveTo>
                <a:lnTo>
                  <a:pt x="53983" y="489572"/>
                </a:lnTo>
              </a:path>
              <a:path w="125095" h="610870">
                <a:moveTo>
                  <a:pt x="40022" y="499810"/>
                </a:moveTo>
                <a:lnTo>
                  <a:pt x="43745" y="499810"/>
                </a:lnTo>
              </a:path>
              <a:path w="125095" h="610870">
                <a:moveTo>
                  <a:pt x="46537" y="499810"/>
                </a:moveTo>
                <a:lnTo>
                  <a:pt x="53983" y="499810"/>
                </a:lnTo>
              </a:path>
              <a:path w="125095" h="610870">
                <a:moveTo>
                  <a:pt x="40022" y="510048"/>
                </a:moveTo>
                <a:lnTo>
                  <a:pt x="43745" y="510048"/>
                </a:lnTo>
              </a:path>
              <a:path w="125095" h="610870">
                <a:moveTo>
                  <a:pt x="46537" y="510048"/>
                </a:moveTo>
                <a:lnTo>
                  <a:pt x="53983" y="510048"/>
                </a:lnTo>
              </a:path>
              <a:path w="125095" h="610870">
                <a:moveTo>
                  <a:pt x="40022" y="520286"/>
                </a:moveTo>
                <a:lnTo>
                  <a:pt x="43745" y="520286"/>
                </a:lnTo>
              </a:path>
              <a:path w="125095" h="610870">
                <a:moveTo>
                  <a:pt x="46537" y="520286"/>
                </a:moveTo>
                <a:lnTo>
                  <a:pt x="53983" y="520286"/>
                </a:lnTo>
              </a:path>
              <a:path w="125095" h="610870">
                <a:moveTo>
                  <a:pt x="40022" y="530524"/>
                </a:moveTo>
                <a:lnTo>
                  <a:pt x="43745" y="530524"/>
                </a:lnTo>
              </a:path>
              <a:path w="125095" h="610870">
                <a:moveTo>
                  <a:pt x="46537" y="530524"/>
                </a:moveTo>
                <a:lnTo>
                  <a:pt x="53983" y="530524"/>
                </a:lnTo>
              </a:path>
              <a:path w="125095" h="610870">
                <a:moveTo>
                  <a:pt x="40022" y="540763"/>
                </a:moveTo>
                <a:lnTo>
                  <a:pt x="43745" y="540763"/>
                </a:lnTo>
              </a:path>
              <a:path w="125095" h="610870">
                <a:moveTo>
                  <a:pt x="46537" y="540763"/>
                </a:moveTo>
                <a:lnTo>
                  <a:pt x="53983" y="540763"/>
                </a:lnTo>
              </a:path>
              <a:path w="125095" h="610870">
                <a:moveTo>
                  <a:pt x="40022" y="551001"/>
                </a:moveTo>
                <a:lnTo>
                  <a:pt x="43745" y="551001"/>
                </a:lnTo>
              </a:path>
              <a:path w="125095" h="610870">
                <a:moveTo>
                  <a:pt x="46537" y="551001"/>
                </a:moveTo>
                <a:lnTo>
                  <a:pt x="53983" y="551001"/>
                </a:lnTo>
              </a:path>
              <a:path w="125095" h="610870">
                <a:moveTo>
                  <a:pt x="40022" y="561239"/>
                </a:moveTo>
                <a:lnTo>
                  <a:pt x="43745" y="561239"/>
                </a:lnTo>
              </a:path>
              <a:path w="125095" h="610870">
                <a:moveTo>
                  <a:pt x="46537" y="561239"/>
                </a:moveTo>
                <a:lnTo>
                  <a:pt x="53983" y="561239"/>
                </a:lnTo>
              </a:path>
              <a:path w="125095" h="610870">
                <a:moveTo>
                  <a:pt x="40022" y="571477"/>
                </a:moveTo>
                <a:lnTo>
                  <a:pt x="43745" y="571477"/>
                </a:lnTo>
              </a:path>
              <a:path w="125095" h="610870">
                <a:moveTo>
                  <a:pt x="46537" y="571477"/>
                </a:moveTo>
                <a:lnTo>
                  <a:pt x="53983" y="571477"/>
                </a:lnTo>
              </a:path>
              <a:path w="125095" h="610870">
                <a:moveTo>
                  <a:pt x="46537" y="578923"/>
                </a:moveTo>
                <a:lnTo>
                  <a:pt x="46537" y="574269"/>
                </a:lnTo>
              </a:path>
              <a:path w="125095" h="610870">
                <a:moveTo>
                  <a:pt x="46537" y="571477"/>
                </a:moveTo>
                <a:lnTo>
                  <a:pt x="46537" y="564031"/>
                </a:lnTo>
              </a:path>
              <a:path w="125095" h="610870">
                <a:moveTo>
                  <a:pt x="46537" y="561239"/>
                </a:moveTo>
                <a:lnTo>
                  <a:pt x="46537" y="553793"/>
                </a:lnTo>
              </a:path>
              <a:path w="125095" h="610870">
                <a:moveTo>
                  <a:pt x="46537" y="551001"/>
                </a:moveTo>
                <a:lnTo>
                  <a:pt x="46537" y="543555"/>
                </a:lnTo>
              </a:path>
              <a:path w="125095" h="610870">
                <a:moveTo>
                  <a:pt x="46537" y="540763"/>
                </a:moveTo>
                <a:lnTo>
                  <a:pt x="46537" y="533317"/>
                </a:lnTo>
              </a:path>
              <a:path w="125095" h="610870">
                <a:moveTo>
                  <a:pt x="46537" y="530524"/>
                </a:moveTo>
                <a:lnTo>
                  <a:pt x="46537" y="523078"/>
                </a:lnTo>
              </a:path>
              <a:path w="125095" h="610870">
                <a:moveTo>
                  <a:pt x="46537" y="520286"/>
                </a:moveTo>
                <a:lnTo>
                  <a:pt x="46537" y="512840"/>
                </a:lnTo>
              </a:path>
              <a:path w="125095" h="610870">
                <a:moveTo>
                  <a:pt x="46537" y="510048"/>
                </a:moveTo>
                <a:lnTo>
                  <a:pt x="46537" y="502602"/>
                </a:lnTo>
              </a:path>
              <a:path w="125095" h="610870">
                <a:moveTo>
                  <a:pt x="46537" y="499810"/>
                </a:moveTo>
                <a:lnTo>
                  <a:pt x="46537" y="492364"/>
                </a:lnTo>
              </a:path>
              <a:path w="125095" h="610870">
                <a:moveTo>
                  <a:pt x="46537" y="489572"/>
                </a:moveTo>
                <a:lnTo>
                  <a:pt x="46537" y="482126"/>
                </a:lnTo>
              </a:path>
              <a:path w="125095" h="610870">
                <a:moveTo>
                  <a:pt x="46537" y="479333"/>
                </a:moveTo>
                <a:lnTo>
                  <a:pt x="46537" y="471887"/>
                </a:lnTo>
              </a:path>
              <a:path w="125095" h="610870">
                <a:moveTo>
                  <a:pt x="46537" y="470026"/>
                </a:moveTo>
                <a:lnTo>
                  <a:pt x="46537" y="462580"/>
                </a:lnTo>
              </a:path>
              <a:path w="125095" h="610870">
                <a:moveTo>
                  <a:pt x="46537" y="459788"/>
                </a:moveTo>
                <a:lnTo>
                  <a:pt x="46537" y="452342"/>
                </a:lnTo>
              </a:path>
              <a:path w="125095" h="610870">
                <a:moveTo>
                  <a:pt x="46537" y="449550"/>
                </a:moveTo>
                <a:lnTo>
                  <a:pt x="46537" y="442104"/>
                </a:lnTo>
              </a:path>
              <a:path w="125095" h="610870">
                <a:moveTo>
                  <a:pt x="46537" y="439311"/>
                </a:moveTo>
                <a:lnTo>
                  <a:pt x="46537" y="431865"/>
                </a:lnTo>
              </a:path>
              <a:path w="125095" h="610870">
                <a:moveTo>
                  <a:pt x="46537" y="429073"/>
                </a:moveTo>
                <a:lnTo>
                  <a:pt x="46537" y="421627"/>
                </a:lnTo>
              </a:path>
              <a:path w="125095" h="610870">
                <a:moveTo>
                  <a:pt x="46537" y="418835"/>
                </a:moveTo>
                <a:lnTo>
                  <a:pt x="46537" y="411389"/>
                </a:lnTo>
              </a:path>
              <a:path w="125095" h="610870">
                <a:moveTo>
                  <a:pt x="46537" y="408597"/>
                </a:moveTo>
                <a:lnTo>
                  <a:pt x="46537" y="401151"/>
                </a:lnTo>
              </a:path>
              <a:path w="125095" h="610870">
                <a:moveTo>
                  <a:pt x="46537" y="398359"/>
                </a:moveTo>
                <a:lnTo>
                  <a:pt x="46537" y="390913"/>
                </a:lnTo>
              </a:path>
              <a:path w="125095" h="610870">
                <a:moveTo>
                  <a:pt x="46537" y="388120"/>
                </a:moveTo>
                <a:lnTo>
                  <a:pt x="46537" y="380674"/>
                </a:lnTo>
              </a:path>
              <a:path w="125095" h="610870">
                <a:moveTo>
                  <a:pt x="46537" y="377882"/>
                </a:moveTo>
                <a:lnTo>
                  <a:pt x="46537" y="370436"/>
                </a:lnTo>
              </a:path>
              <a:path w="125095" h="610870">
                <a:moveTo>
                  <a:pt x="46537" y="367644"/>
                </a:moveTo>
                <a:lnTo>
                  <a:pt x="46537" y="360198"/>
                </a:lnTo>
              </a:path>
              <a:path w="125095" h="610870">
                <a:moveTo>
                  <a:pt x="46537" y="357406"/>
                </a:moveTo>
                <a:lnTo>
                  <a:pt x="46537" y="349960"/>
                </a:lnTo>
              </a:path>
              <a:path w="125095" h="610870">
                <a:moveTo>
                  <a:pt x="46537" y="347168"/>
                </a:moveTo>
                <a:lnTo>
                  <a:pt x="46537" y="339722"/>
                </a:lnTo>
              </a:path>
              <a:path w="125095" h="610870">
                <a:moveTo>
                  <a:pt x="46537" y="337860"/>
                </a:moveTo>
                <a:lnTo>
                  <a:pt x="46537" y="330414"/>
                </a:lnTo>
              </a:path>
              <a:path w="125095" h="610870">
                <a:moveTo>
                  <a:pt x="46537" y="327622"/>
                </a:moveTo>
                <a:lnTo>
                  <a:pt x="46537" y="320176"/>
                </a:lnTo>
              </a:path>
              <a:path w="125095" h="610870">
                <a:moveTo>
                  <a:pt x="46537" y="317384"/>
                </a:moveTo>
                <a:lnTo>
                  <a:pt x="46537" y="309938"/>
                </a:lnTo>
              </a:path>
              <a:path w="125095" h="610870">
                <a:moveTo>
                  <a:pt x="46537" y="307145"/>
                </a:moveTo>
                <a:lnTo>
                  <a:pt x="46537" y="299700"/>
                </a:lnTo>
              </a:path>
              <a:path w="125095" h="610870">
                <a:moveTo>
                  <a:pt x="46537" y="296907"/>
                </a:moveTo>
                <a:lnTo>
                  <a:pt x="46537" y="289461"/>
                </a:lnTo>
              </a:path>
              <a:path w="125095" h="610870">
                <a:moveTo>
                  <a:pt x="46537" y="286669"/>
                </a:moveTo>
                <a:lnTo>
                  <a:pt x="46537" y="279223"/>
                </a:lnTo>
              </a:path>
              <a:path w="125095" h="610870">
                <a:moveTo>
                  <a:pt x="46537" y="276431"/>
                </a:moveTo>
                <a:lnTo>
                  <a:pt x="46537" y="268985"/>
                </a:lnTo>
              </a:path>
              <a:path w="125095" h="610870">
                <a:moveTo>
                  <a:pt x="46537" y="266193"/>
                </a:moveTo>
                <a:lnTo>
                  <a:pt x="46537" y="258747"/>
                </a:lnTo>
              </a:path>
              <a:path w="125095" h="610870">
                <a:moveTo>
                  <a:pt x="46537" y="255954"/>
                </a:moveTo>
                <a:lnTo>
                  <a:pt x="46537" y="248509"/>
                </a:lnTo>
              </a:path>
              <a:path w="125095" h="610870">
                <a:moveTo>
                  <a:pt x="46537" y="245716"/>
                </a:moveTo>
                <a:lnTo>
                  <a:pt x="46537" y="238270"/>
                </a:lnTo>
              </a:path>
              <a:path w="125095" h="610870">
                <a:moveTo>
                  <a:pt x="46537" y="235478"/>
                </a:moveTo>
                <a:lnTo>
                  <a:pt x="46537" y="228032"/>
                </a:lnTo>
              </a:path>
              <a:path w="125095" h="610870">
                <a:moveTo>
                  <a:pt x="46537" y="225240"/>
                </a:moveTo>
                <a:lnTo>
                  <a:pt x="46537" y="217794"/>
                </a:lnTo>
              </a:path>
              <a:path w="125095" h="610870">
                <a:moveTo>
                  <a:pt x="46537" y="215002"/>
                </a:moveTo>
                <a:lnTo>
                  <a:pt x="46537" y="207556"/>
                </a:lnTo>
              </a:path>
              <a:path w="125095" h="610870">
                <a:moveTo>
                  <a:pt x="46537" y="205694"/>
                </a:moveTo>
                <a:lnTo>
                  <a:pt x="46537" y="198248"/>
                </a:lnTo>
              </a:path>
              <a:path w="125095" h="610870">
                <a:moveTo>
                  <a:pt x="46537" y="195456"/>
                </a:moveTo>
                <a:lnTo>
                  <a:pt x="46537" y="188010"/>
                </a:lnTo>
              </a:path>
              <a:path w="125095" h="610870">
                <a:moveTo>
                  <a:pt x="46537" y="185218"/>
                </a:moveTo>
                <a:lnTo>
                  <a:pt x="46537" y="177772"/>
                </a:lnTo>
              </a:path>
              <a:path w="125095" h="610870">
                <a:moveTo>
                  <a:pt x="46537" y="174980"/>
                </a:moveTo>
                <a:lnTo>
                  <a:pt x="46537" y="167534"/>
                </a:lnTo>
              </a:path>
              <a:path w="125095" h="610870">
                <a:moveTo>
                  <a:pt x="46537" y="164741"/>
                </a:moveTo>
                <a:lnTo>
                  <a:pt x="46537" y="157295"/>
                </a:lnTo>
              </a:path>
              <a:path w="125095" h="610870">
                <a:moveTo>
                  <a:pt x="46537" y="154503"/>
                </a:moveTo>
                <a:lnTo>
                  <a:pt x="46537" y="147057"/>
                </a:lnTo>
              </a:path>
              <a:path w="125095" h="610870">
                <a:moveTo>
                  <a:pt x="46537" y="144265"/>
                </a:moveTo>
                <a:lnTo>
                  <a:pt x="46537" y="140542"/>
                </a:lnTo>
              </a:path>
              <a:path w="125095" h="610870">
                <a:moveTo>
                  <a:pt x="40022" y="591954"/>
                </a:moveTo>
                <a:lnTo>
                  <a:pt x="43745" y="591954"/>
                </a:lnTo>
              </a:path>
              <a:path w="125095" h="610870">
                <a:moveTo>
                  <a:pt x="46537" y="591954"/>
                </a:moveTo>
                <a:lnTo>
                  <a:pt x="53983" y="591954"/>
                </a:lnTo>
              </a:path>
              <a:path w="125095" h="610870">
                <a:moveTo>
                  <a:pt x="40022" y="581715"/>
                </a:moveTo>
                <a:lnTo>
                  <a:pt x="43745" y="581715"/>
                </a:lnTo>
              </a:path>
              <a:path w="125095" h="610870">
                <a:moveTo>
                  <a:pt x="46537" y="581715"/>
                </a:moveTo>
                <a:lnTo>
                  <a:pt x="53983" y="581715"/>
                </a:lnTo>
              </a:path>
              <a:path w="125095" h="610870">
                <a:moveTo>
                  <a:pt x="46537" y="591954"/>
                </a:moveTo>
                <a:lnTo>
                  <a:pt x="46537" y="584508"/>
                </a:lnTo>
              </a:path>
              <a:path w="125095" h="610870">
                <a:moveTo>
                  <a:pt x="46537" y="581715"/>
                </a:moveTo>
                <a:lnTo>
                  <a:pt x="46537" y="578923"/>
                </a:lnTo>
              </a:path>
              <a:path w="125095" h="610870">
                <a:moveTo>
                  <a:pt x="40022" y="327622"/>
                </a:moveTo>
                <a:lnTo>
                  <a:pt x="43745" y="327622"/>
                </a:lnTo>
              </a:path>
              <a:path w="125095" h="610870">
                <a:moveTo>
                  <a:pt x="46537" y="327622"/>
                </a:moveTo>
                <a:lnTo>
                  <a:pt x="53983" y="327622"/>
                </a:lnTo>
              </a:path>
              <a:path w="125095" h="610870">
                <a:moveTo>
                  <a:pt x="40022" y="317384"/>
                </a:moveTo>
                <a:lnTo>
                  <a:pt x="43745" y="317384"/>
                </a:lnTo>
              </a:path>
              <a:path w="125095" h="610870">
                <a:moveTo>
                  <a:pt x="46537" y="317384"/>
                </a:moveTo>
                <a:lnTo>
                  <a:pt x="53983" y="317384"/>
                </a:lnTo>
              </a:path>
              <a:path w="125095" h="610870">
                <a:moveTo>
                  <a:pt x="40022" y="307145"/>
                </a:moveTo>
                <a:lnTo>
                  <a:pt x="43745" y="307145"/>
                </a:lnTo>
              </a:path>
              <a:path w="125095" h="610870">
                <a:moveTo>
                  <a:pt x="46537" y="307145"/>
                </a:moveTo>
                <a:lnTo>
                  <a:pt x="53983" y="307145"/>
                </a:lnTo>
              </a:path>
              <a:path w="125095" h="610870">
                <a:moveTo>
                  <a:pt x="40022" y="296907"/>
                </a:moveTo>
                <a:lnTo>
                  <a:pt x="43745" y="296907"/>
                </a:lnTo>
              </a:path>
              <a:path w="125095" h="610870">
                <a:moveTo>
                  <a:pt x="46537" y="296907"/>
                </a:moveTo>
                <a:lnTo>
                  <a:pt x="53983" y="296907"/>
                </a:lnTo>
              </a:path>
              <a:path w="125095" h="610870">
                <a:moveTo>
                  <a:pt x="40022" y="286669"/>
                </a:moveTo>
                <a:lnTo>
                  <a:pt x="43745" y="286669"/>
                </a:lnTo>
              </a:path>
              <a:path w="125095" h="610870">
                <a:moveTo>
                  <a:pt x="46537" y="286669"/>
                </a:moveTo>
                <a:lnTo>
                  <a:pt x="53983" y="286669"/>
                </a:lnTo>
              </a:path>
              <a:path w="125095" h="610870">
                <a:moveTo>
                  <a:pt x="40022" y="276431"/>
                </a:moveTo>
                <a:lnTo>
                  <a:pt x="43745" y="276431"/>
                </a:lnTo>
              </a:path>
              <a:path w="125095" h="610870">
                <a:moveTo>
                  <a:pt x="46537" y="276431"/>
                </a:moveTo>
                <a:lnTo>
                  <a:pt x="53983" y="276431"/>
                </a:lnTo>
              </a:path>
              <a:path w="125095" h="610870">
                <a:moveTo>
                  <a:pt x="40022" y="266193"/>
                </a:moveTo>
                <a:lnTo>
                  <a:pt x="43745" y="266193"/>
                </a:lnTo>
              </a:path>
              <a:path w="125095" h="610870">
                <a:moveTo>
                  <a:pt x="46537" y="266193"/>
                </a:moveTo>
                <a:lnTo>
                  <a:pt x="53983" y="266193"/>
                </a:lnTo>
              </a:path>
              <a:path w="125095" h="610870">
                <a:moveTo>
                  <a:pt x="40022" y="255954"/>
                </a:moveTo>
                <a:lnTo>
                  <a:pt x="43745" y="255954"/>
                </a:lnTo>
              </a:path>
              <a:path w="125095" h="610870">
                <a:moveTo>
                  <a:pt x="46537" y="255954"/>
                </a:moveTo>
                <a:lnTo>
                  <a:pt x="53983" y="255954"/>
                </a:lnTo>
              </a:path>
              <a:path w="125095" h="610870">
                <a:moveTo>
                  <a:pt x="40022" y="245716"/>
                </a:moveTo>
                <a:lnTo>
                  <a:pt x="43745" y="245716"/>
                </a:lnTo>
              </a:path>
              <a:path w="125095" h="610870">
                <a:moveTo>
                  <a:pt x="46537" y="245716"/>
                </a:moveTo>
                <a:lnTo>
                  <a:pt x="53983" y="245716"/>
                </a:lnTo>
              </a:path>
              <a:path w="125095" h="610870">
                <a:moveTo>
                  <a:pt x="40022" y="235478"/>
                </a:moveTo>
                <a:lnTo>
                  <a:pt x="43745" y="235478"/>
                </a:lnTo>
              </a:path>
              <a:path w="125095" h="610870">
                <a:moveTo>
                  <a:pt x="46537" y="235478"/>
                </a:moveTo>
                <a:lnTo>
                  <a:pt x="53983" y="235478"/>
                </a:lnTo>
              </a:path>
              <a:path w="125095" h="610870">
                <a:moveTo>
                  <a:pt x="40022" y="226171"/>
                </a:moveTo>
                <a:lnTo>
                  <a:pt x="43745" y="226171"/>
                </a:lnTo>
              </a:path>
              <a:path w="125095" h="610870">
                <a:moveTo>
                  <a:pt x="46537" y="226171"/>
                </a:moveTo>
                <a:lnTo>
                  <a:pt x="53983" y="226171"/>
                </a:lnTo>
              </a:path>
              <a:path w="125095" h="610870">
                <a:moveTo>
                  <a:pt x="40022" y="215932"/>
                </a:moveTo>
                <a:lnTo>
                  <a:pt x="43745" y="215932"/>
                </a:lnTo>
              </a:path>
              <a:path w="125095" h="610870">
                <a:moveTo>
                  <a:pt x="46537" y="215932"/>
                </a:moveTo>
                <a:lnTo>
                  <a:pt x="53983" y="215932"/>
                </a:lnTo>
              </a:path>
              <a:path w="125095" h="610870">
                <a:moveTo>
                  <a:pt x="40022" y="205694"/>
                </a:moveTo>
                <a:lnTo>
                  <a:pt x="43745" y="205694"/>
                </a:lnTo>
              </a:path>
              <a:path w="125095" h="610870">
                <a:moveTo>
                  <a:pt x="46537" y="205694"/>
                </a:moveTo>
                <a:lnTo>
                  <a:pt x="53983" y="205694"/>
                </a:lnTo>
              </a:path>
              <a:path w="125095" h="610870">
                <a:moveTo>
                  <a:pt x="40022" y="195456"/>
                </a:moveTo>
                <a:lnTo>
                  <a:pt x="43745" y="195456"/>
                </a:lnTo>
              </a:path>
              <a:path w="125095" h="610870">
                <a:moveTo>
                  <a:pt x="46537" y="195456"/>
                </a:moveTo>
                <a:lnTo>
                  <a:pt x="53983" y="195456"/>
                </a:lnTo>
              </a:path>
              <a:path w="125095" h="610870">
                <a:moveTo>
                  <a:pt x="40022" y="185218"/>
                </a:moveTo>
                <a:lnTo>
                  <a:pt x="43745" y="185218"/>
                </a:lnTo>
              </a:path>
              <a:path w="125095" h="610870">
                <a:moveTo>
                  <a:pt x="46537" y="185218"/>
                </a:moveTo>
                <a:lnTo>
                  <a:pt x="53983" y="185218"/>
                </a:lnTo>
              </a:path>
              <a:path w="125095" h="610870">
                <a:moveTo>
                  <a:pt x="40022" y="174980"/>
                </a:moveTo>
                <a:lnTo>
                  <a:pt x="43745" y="174980"/>
                </a:lnTo>
              </a:path>
              <a:path w="125095" h="610870">
                <a:moveTo>
                  <a:pt x="46537" y="174980"/>
                </a:moveTo>
                <a:lnTo>
                  <a:pt x="53983" y="174980"/>
                </a:lnTo>
              </a:path>
              <a:path w="125095" h="610870">
                <a:moveTo>
                  <a:pt x="40022" y="164741"/>
                </a:moveTo>
                <a:lnTo>
                  <a:pt x="43745" y="164741"/>
                </a:lnTo>
              </a:path>
              <a:path w="125095" h="610870">
                <a:moveTo>
                  <a:pt x="46537" y="164741"/>
                </a:moveTo>
                <a:lnTo>
                  <a:pt x="53983" y="164741"/>
                </a:lnTo>
              </a:path>
              <a:path w="125095" h="610870">
                <a:moveTo>
                  <a:pt x="40022" y="154503"/>
                </a:moveTo>
                <a:lnTo>
                  <a:pt x="43745" y="154503"/>
                </a:lnTo>
              </a:path>
              <a:path w="125095" h="610870">
                <a:moveTo>
                  <a:pt x="46537" y="154503"/>
                </a:moveTo>
                <a:lnTo>
                  <a:pt x="53983" y="154503"/>
                </a:lnTo>
              </a:path>
              <a:path w="125095" h="610870">
                <a:moveTo>
                  <a:pt x="40022" y="144265"/>
                </a:moveTo>
                <a:lnTo>
                  <a:pt x="43745" y="144265"/>
                </a:lnTo>
              </a:path>
              <a:path w="125095" h="610870">
                <a:moveTo>
                  <a:pt x="46537" y="144265"/>
                </a:moveTo>
                <a:lnTo>
                  <a:pt x="53983" y="144265"/>
                </a:lnTo>
              </a:path>
              <a:path w="125095" h="610870">
                <a:moveTo>
                  <a:pt x="40022" y="134027"/>
                </a:moveTo>
                <a:lnTo>
                  <a:pt x="43745" y="134027"/>
                </a:lnTo>
              </a:path>
              <a:path w="125095" h="610870">
                <a:moveTo>
                  <a:pt x="46537" y="134027"/>
                </a:moveTo>
                <a:lnTo>
                  <a:pt x="53983" y="134027"/>
                </a:lnTo>
              </a:path>
              <a:path w="125095" h="610870">
                <a:moveTo>
                  <a:pt x="40022" y="123789"/>
                </a:moveTo>
                <a:lnTo>
                  <a:pt x="43745" y="123789"/>
                </a:lnTo>
              </a:path>
              <a:path w="125095" h="610870">
                <a:moveTo>
                  <a:pt x="46537" y="123789"/>
                </a:moveTo>
                <a:lnTo>
                  <a:pt x="53983" y="123789"/>
                </a:lnTo>
              </a:path>
              <a:path w="125095" h="610870">
                <a:moveTo>
                  <a:pt x="40022" y="113550"/>
                </a:moveTo>
                <a:lnTo>
                  <a:pt x="43745" y="113550"/>
                </a:lnTo>
              </a:path>
              <a:path w="125095" h="610870">
                <a:moveTo>
                  <a:pt x="46537" y="113550"/>
                </a:moveTo>
                <a:lnTo>
                  <a:pt x="53983" y="113550"/>
                </a:lnTo>
              </a:path>
              <a:path w="125095" h="610870">
                <a:moveTo>
                  <a:pt x="40022" y="103312"/>
                </a:moveTo>
                <a:lnTo>
                  <a:pt x="43745" y="103312"/>
                </a:lnTo>
              </a:path>
              <a:path w="125095" h="610870">
                <a:moveTo>
                  <a:pt x="46537" y="103312"/>
                </a:moveTo>
                <a:lnTo>
                  <a:pt x="53983" y="103312"/>
                </a:lnTo>
              </a:path>
              <a:path w="125095" h="610870">
                <a:moveTo>
                  <a:pt x="40022" y="337860"/>
                </a:moveTo>
                <a:lnTo>
                  <a:pt x="43745" y="337860"/>
                </a:lnTo>
              </a:path>
              <a:path w="125095" h="610870">
                <a:moveTo>
                  <a:pt x="46537" y="337860"/>
                </a:moveTo>
                <a:lnTo>
                  <a:pt x="53983" y="337860"/>
                </a:lnTo>
              </a:path>
              <a:path w="125095" h="610870">
                <a:moveTo>
                  <a:pt x="40022" y="348098"/>
                </a:moveTo>
                <a:lnTo>
                  <a:pt x="43745" y="348098"/>
                </a:lnTo>
              </a:path>
              <a:path w="125095" h="610870">
                <a:moveTo>
                  <a:pt x="46537" y="348098"/>
                </a:moveTo>
                <a:lnTo>
                  <a:pt x="53983" y="348098"/>
                </a:lnTo>
              </a:path>
              <a:path w="125095" h="610870">
                <a:moveTo>
                  <a:pt x="40022" y="358336"/>
                </a:moveTo>
                <a:lnTo>
                  <a:pt x="43745" y="358336"/>
                </a:lnTo>
              </a:path>
              <a:path w="125095" h="610870">
                <a:moveTo>
                  <a:pt x="46537" y="358336"/>
                </a:moveTo>
                <a:lnTo>
                  <a:pt x="53983" y="358336"/>
                </a:lnTo>
              </a:path>
              <a:path w="125095" h="610870">
                <a:moveTo>
                  <a:pt x="40022" y="367644"/>
                </a:moveTo>
                <a:lnTo>
                  <a:pt x="43745" y="367644"/>
                </a:lnTo>
              </a:path>
              <a:path w="125095" h="610870">
                <a:moveTo>
                  <a:pt x="46537" y="367644"/>
                </a:moveTo>
                <a:lnTo>
                  <a:pt x="53983" y="367644"/>
                </a:lnTo>
              </a:path>
              <a:path w="125095" h="610870">
                <a:moveTo>
                  <a:pt x="40022" y="377882"/>
                </a:moveTo>
                <a:lnTo>
                  <a:pt x="43745" y="377882"/>
                </a:lnTo>
              </a:path>
              <a:path w="125095" h="610870">
                <a:moveTo>
                  <a:pt x="46537" y="377882"/>
                </a:moveTo>
                <a:lnTo>
                  <a:pt x="53983" y="377882"/>
                </a:lnTo>
              </a:path>
              <a:path w="125095" h="610870">
                <a:moveTo>
                  <a:pt x="40022" y="388120"/>
                </a:moveTo>
                <a:lnTo>
                  <a:pt x="43745" y="388120"/>
                </a:lnTo>
              </a:path>
              <a:path w="125095" h="610870">
                <a:moveTo>
                  <a:pt x="46537" y="388120"/>
                </a:moveTo>
                <a:lnTo>
                  <a:pt x="53983" y="388120"/>
                </a:lnTo>
              </a:path>
              <a:path w="125095" h="610870">
                <a:moveTo>
                  <a:pt x="40022" y="398359"/>
                </a:moveTo>
                <a:lnTo>
                  <a:pt x="43745" y="398359"/>
                </a:lnTo>
              </a:path>
              <a:path w="125095" h="610870">
                <a:moveTo>
                  <a:pt x="46537" y="398359"/>
                </a:moveTo>
                <a:lnTo>
                  <a:pt x="53983" y="398359"/>
                </a:lnTo>
              </a:path>
              <a:path w="125095" h="610870">
                <a:moveTo>
                  <a:pt x="40022" y="408597"/>
                </a:moveTo>
                <a:lnTo>
                  <a:pt x="43745" y="408597"/>
                </a:lnTo>
              </a:path>
              <a:path w="125095" h="610870">
                <a:moveTo>
                  <a:pt x="46537" y="408597"/>
                </a:moveTo>
                <a:lnTo>
                  <a:pt x="53983" y="408597"/>
                </a:lnTo>
              </a:path>
              <a:path w="125095" h="610870">
                <a:moveTo>
                  <a:pt x="40022" y="418835"/>
                </a:moveTo>
                <a:lnTo>
                  <a:pt x="43745" y="418835"/>
                </a:lnTo>
              </a:path>
              <a:path w="125095" h="610870">
                <a:moveTo>
                  <a:pt x="46537" y="418835"/>
                </a:moveTo>
                <a:lnTo>
                  <a:pt x="53983" y="418835"/>
                </a:lnTo>
              </a:path>
              <a:path w="125095" h="610870">
                <a:moveTo>
                  <a:pt x="40022" y="429073"/>
                </a:moveTo>
                <a:lnTo>
                  <a:pt x="43745" y="429073"/>
                </a:lnTo>
              </a:path>
              <a:path w="125095" h="610870">
                <a:moveTo>
                  <a:pt x="46537" y="429073"/>
                </a:moveTo>
                <a:lnTo>
                  <a:pt x="53983" y="429073"/>
                </a:lnTo>
              </a:path>
              <a:path w="125095" h="610870">
                <a:moveTo>
                  <a:pt x="40022" y="439311"/>
                </a:moveTo>
                <a:lnTo>
                  <a:pt x="43745" y="439311"/>
                </a:lnTo>
              </a:path>
              <a:path w="125095" h="610870">
                <a:moveTo>
                  <a:pt x="46537" y="439311"/>
                </a:moveTo>
                <a:lnTo>
                  <a:pt x="53983" y="439311"/>
                </a:lnTo>
              </a:path>
              <a:path w="125095" h="610870">
                <a:moveTo>
                  <a:pt x="40022" y="449550"/>
                </a:moveTo>
                <a:lnTo>
                  <a:pt x="43745" y="449550"/>
                </a:lnTo>
              </a:path>
              <a:path w="125095" h="610870">
                <a:moveTo>
                  <a:pt x="46537" y="449550"/>
                </a:moveTo>
                <a:lnTo>
                  <a:pt x="53983" y="449550"/>
                </a:lnTo>
              </a:path>
              <a:path w="125095" h="610870">
                <a:moveTo>
                  <a:pt x="40022" y="459788"/>
                </a:moveTo>
                <a:lnTo>
                  <a:pt x="43745" y="459788"/>
                </a:lnTo>
              </a:path>
              <a:path w="125095" h="610870">
                <a:moveTo>
                  <a:pt x="46537" y="459788"/>
                </a:moveTo>
                <a:lnTo>
                  <a:pt x="53983" y="459788"/>
                </a:lnTo>
              </a:path>
              <a:path w="125095" h="610870">
                <a:moveTo>
                  <a:pt x="40022" y="470026"/>
                </a:moveTo>
                <a:lnTo>
                  <a:pt x="43745" y="470026"/>
                </a:lnTo>
              </a:path>
              <a:path w="125095" h="610870">
                <a:moveTo>
                  <a:pt x="46537" y="470026"/>
                </a:moveTo>
                <a:lnTo>
                  <a:pt x="53983" y="470026"/>
                </a:lnTo>
              </a:path>
              <a:path w="125095" h="610870">
                <a:moveTo>
                  <a:pt x="40022" y="480264"/>
                </a:moveTo>
                <a:lnTo>
                  <a:pt x="43745" y="480264"/>
                </a:lnTo>
              </a:path>
              <a:path w="125095" h="610870">
                <a:moveTo>
                  <a:pt x="46537" y="480264"/>
                </a:moveTo>
                <a:lnTo>
                  <a:pt x="53983" y="480264"/>
                </a:lnTo>
              </a:path>
              <a:path w="125095" h="610870">
                <a:moveTo>
                  <a:pt x="40022" y="490502"/>
                </a:moveTo>
                <a:lnTo>
                  <a:pt x="43745" y="490502"/>
                </a:lnTo>
              </a:path>
              <a:path w="125095" h="610870">
                <a:moveTo>
                  <a:pt x="46537" y="490502"/>
                </a:moveTo>
                <a:lnTo>
                  <a:pt x="53983" y="490502"/>
                </a:lnTo>
              </a:path>
              <a:path w="125095" h="610870">
                <a:moveTo>
                  <a:pt x="40022" y="499810"/>
                </a:moveTo>
                <a:lnTo>
                  <a:pt x="43745" y="499810"/>
                </a:lnTo>
              </a:path>
              <a:path w="125095" h="610870">
                <a:moveTo>
                  <a:pt x="46537" y="499810"/>
                </a:moveTo>
                <a:lnTo>
                  <a:pt x="53983" y="499810"/>
                </a:lnTo>
              </a:path>
              <a:path w="125095" h="610870">
                <a:moveTo>
                  <a:pt x="40022" y="510048"/>
                </a:moveTo>
                <a:lnTo>
                  <a:pt x="43745" y="510048"/>
                </a:lnTo>
              </a:path>
              <a:path w="125095" h="610870">
                <a:moveTo>
                  <a:pt x="46537" y="510048"/>
                </a:moveTo>
                <a:lnTo>
                  <a:pt x="53983" y="510048"/>
                </a:lnTo>
              </a:path>
              <a:path w="125095" h="610870">
                <a:moveTo>
                  <a:pt x="40022" y="520286"/>
                </a:moveTo>
                <a:lnTo>
                  <a:pt x="43745" y="520286"/>
                </a:lnTo>
              </a:path>
              <a:path w="125095" h="610870">
                <a:moveTo>
                  <a:pt x="46537" y="520286"/>
                </a:moveTo>
                <a:lnTo>
                  <a:pt x="53983" y="520286"/>
                </a:lnTo>
              </a:path>
              <a:path w="125095" h="610870">
                <a:moveTo>
                  <a:pt x="40022" y="530524"/>
                </a:moveTo>
                <a:lnTo>
                  <a:pt x="43745" y="530524"/>
                </a:lnTo>
              </a:path>
              <a:path w="125095" h="610870">
                <a:moveTo>
                  <a:pt x="46537" y="530524"/>
                </a:moveTo>
                <a:lnTo>
                  <a:pt x="53983" y="530524"/>
                </a:lnTo>
              </a:path>
              <a:path w="125095" h="610870">
                <a:moveTo>
                  <a:pt x="46537" y="537970"/>
                </a:moveTo>
                <a:lnTo>
                  <a:pt x="46537" y="533317"/>
                </a:lnTo>
              </a:path>
              <a:path w="125095" h="610870">
                <a:moveTo>
                  <a:pt x="46537" y="530524"/>
                </a:moveTo>
                <a:lnTo>
                  <a:pt x="46537" y="523078"/>
                </a:lnTo>
              </a:path>
              <a:path w="125095" h="610870">
                <a:moveTo>
                  <a:pt x="46537" y="520286"/>
                </a:moveTo>
                <a:lnTo>
                  <a:pt x="46537" y="512840"/>
                </a:lnTo>
              </a:path>
              <a:path w="125095" h="610870">
                <a:moveTo>
                  <a:pt x="46537" y="510048"/>
                </a:moveTo>
                <a:lnTo>
                  <a:pt x="46537" y="502602"/>
                </a:lnTo>
              </a:path>
              <a:path w="125095" h="610870">
                <a:moveTo>
                  <a:pt x="46537" y="499810"/>
                </a:moveTo>
                <a:lnTo>
                  <a:pt x="46537" y="493295"/>
                </a:lnTo>
              </a:path>
              <a:path w="125095" h="610870">
                <a:moveTo>
                  <a:pt x="46537" y="490502"/>
                </a:moveTo>
                <a:lnTo>
                  <a:pt x="46537" y="483056"/>
                </a:lnTo>
              </a:path>
              <a:path w="125095" h="610870">
                <a:moveTo>
                  <a:pt x="46537" y="480264"/>
                </a:moveTo>
                <a:lnTo>
                  <a:pt x="46537" y="472818"/>
                </a:lnTo>
              </a:path>
              <a:path w="125095" h="610870">
                <a:moveTo>
                  <a:pt x="46537" y="470026"/>
                </a:moveTo>
                <a:lnTo>
                  <a:pt x="46537" y="462580"/>
                </a:lnTo>
              </a:path>
              <a:path w="125095" h="610870">
                <a:moveTo>
                  <a:pt x="46537" y="459788"/>
                </a:moveTo>
                <a:lnTo>
                  <a:pt x="46537" y="452342"/>
                </a:lnTo>
              </a:path>
              <a:path w="125095" h="610870">
                <a:moveTo>
                  <a:pt x="46537" y="449550"/>
                </a:moveTo>
                <a:lnTo>
                  <a:pt x="46537" y="442104"/>
                </a:lnTo>
              </a:path>
              <a:path w="125095" h="610870">
                <a:moveTo>
                  <a:pt x="46537" y="439311"/>
                </a:moveTo>
                <a:lnTo>
                  <a:pt x="46537" y="431865"/>
                </a:lnTo>
              </a:path>
              <a:path w="125095" h="610870">
                <a:moveTo>
                  <a:pt x="46537" y="429073"/>
                </a:moveTo>
                <a:lnTo>
                  <a:pt x="46537" y="421627"/>
                </a:lnTo>
              </a:path>
              <a:path w="125095" h="610870">
                <a:moveTo>
                  <a:pt x="46537" y="418835"/>
                </a:moveTo>
                <a:lnTo>
                  <a:pt x="46537" y="411389"/>
                </a:lnTo>
              </a:path>
              <a:path w="125095" h="610870">
                <a:moveTo>
                  <a:pt x="46537" y="408597"/>
                </a:moveTo>
                <a:lnTo>
                  <a:pt x="46537" y="401151"/>
                </a:lnTo>
              </a:path>
              <a:path w="125095" h="610870">
                <a:moveTo>
                  <a:pt x="46537" y="398359"/>
                </a:moveTo>
                <a:lnTo>
                  <a:pt x="46537" y="390913"/>
                </a:lnTo>
              </a:path>
              <a:path w="125095" h="610870">
                <a:moveTo>
                  <a:pt x="46537" y="388120"/>
                </a:moveTo>
                <a:lnTo>
                  <a:pt x="46537" y="380674"/>
                </a:lnTo>
              </a:path>
              <a:path w="125095" h="610870">
                <a:moveTo>
                  <a:pt x="46537" y="377882"/>
                </a:moveTo>
                <a:lnTo>
                  <a:pt x="46537" y="370436"/>
                </a:lnTo>
              </a:path>
              <a:path w="125095" h="610870">
                <a:moveTo>
                  <a:pt x="46537" y="367644"/>
                </a:moveTo>
                <a:lnTo>
                  <a:pt x="46537" y="361129"/>
                </a:lnTo>
              </a:path>
              <a:path w="125095" h="610870">
                <a:moveTo>
                  <a:pt x="46537" y="358336"/>
                </a:moveTo>
                <a:lnTo>
                  <a:pt x="46537" y="350891"/>
                </a:lnTo>
              </a:path>
              <a:path w="125095" h="610870">
                <a:moveTo>
                  <a:pt x="46537" y="348098"/>
                </a:moveTo>
                <a:lnTo>
                  <a:pt x="46537" y="340652"/>
                </a:lnTo>
              </a:path>
              <a:path w="125095" h="610870">
                <a:moveTo>
                  <a:pt x="46537" y="337860"/>
                </a:moveTo>
                <a:lnTo>
                  <a:pt x="46537" y="330414"/>
                </a:lnTo>
              </a:path>
              <a:path w="125095" h="610870">
                <a:moveTo>
                  <a:pt x="46537" y="327622"/>
                </a:moveTo>
                <a:lnTo>
                  <a:pt x="46537" y="320176"/>
                </a:lnTo>
              </a:path>
              <a:path w="125095" h="610870">
                <a:moveTo>
                  <a:pt x="46537" y="317384"/>
                </a:moveTo>
                <a:lnTo>
                  <a:pt x="46537" y="309938"/>
                </a:lnTo>
              </a:path>
              <a:path w="125095" h="610870">
                <a:moveTo>
                  <a:pt x="46537" y="307145"/>
                </a:moveTo>
                <a:lnTo>
                  <a:pt x="46537" y="299700"/>
                </a:lnTo>
              </a:path>
              <a:path w="125095" h="610870">
                <a:moveTo>
                  <a:pt x="46537" y="296907"/>
                </a:moveTo>
                <a:lnTo>
                  <a:pt x="46537" y="289461"/>
                </a:lnTo>
              </a:path>
              <a:path w="125095" h="610870">
                <a:moveTo>
                  <a:pt x="46537" y="286669"/>
                </a:moveTo>
                <a:lnTo>
                  <a:pt x="46537" y="279223"/>
                </a:lnTo>
              </a:path>
              <a:path w="125095" h="610870">
                <a:moveTo>
                  <a:pt x="46537" y="276431"/>
                </a:moveTo>
                <a:lnTo>
                  <a:pt x="46537" y="268985"/>
                </a:lnTo>
              </a:path>
              <a:path w="125095" h="610870">
                <a:moveTo>
                  <a:pt x="46537" y="266193"/>
                </a:moveTo>
                <a:lnTo>
                  <a:pt x="46537" y="258747"/>
                </a:lnTo>
              </a:path>
              <a:path w="125095" h="610870">
                <a:moveTo>
                  <a:pt x="46537" y="255954"/>
                </a:moveTo>
                <a:lnTo>
                  <a:pt x="46537" y="248509"/>
                </a:lnTo>
              </a:path>
              <a:path w="125095" h="610870">
                <a:moveTo>
                  <a:pt x="46537" y="245716"/>
                </a:moveTo>
                <a:lnTo>
                  <a:pt x="46537" y="238270"/>
                </a:lnTo>
              </a:path>
              <a:path w="125095" h="610870">
                <a:moveTo>
                  <a:pt x="46537" y="235478"/>
                </a:moveTo>
                <a:lnTo>
                  <a:pt x="46537" y="228963"/>
                </a:lnTo>
              </a:path>
              <a:path w="125095" h="610870">
                <a:moveTo>
                  <a:pt x="46537" y="226171"/>
                </a:moveTo>
                <a:lnTo>
                  <a:pt x="46537" y="218725"/>
                </a:lnTo>
              </a:path>
              <a:path w="125095" h="610870">
                <a:moveTo>
                  <a:pt x="46537" y="215932"/>
                </a:moveTo>
                <a:lnTo>
                  <a:pt x="46537" y="208486"/>
                </a:lnTo>
              </a:path>
              <a:path w="125095" h="610870">
                <a:moveTo>
                  <a:pt x="46537" y="205694"/>
                </a:moveTo>
                <a:lnTo>
                  <a:pt x="46537" y="198248"/>
                </a:lnTo>
              </a:path>
              <a:path w="125095" h="610870">
                <a:moveTo>
                  <a:pt x="46537" y="195456"/>
                </a:moveTo>
                <a:lnTo>
                  <a:pt x="46537" y="188010"/>
                </a:lnTo>
              </a:path>
              <a:path w="125095" h="610870">
                <a:moveTo>
                  <a:pt x="46537" y="185218"/>
                </a:moveTo>
                <a:lnTo>
                  <a:pt x="46537" y="177772"/>
                </a:lnTo>
              </a:path>
              <a:path w="125095" h="610870">
                <a:moveTo>
                  <a:pt x="46537" y="174980"/>
                </a:moveTo>
                <a:lnTo>
                  <a:pt x="46537" y="167534"/>
                </a:lnTo>
              </a:path>
              <a:path w="125095" h="610870">
                <a:moveTo>
                  <a:pt x="46537" y="164741"/>
                </a:moveTo>
                <a:lnTo>
                  <a:pt x="46537" y="157295"/>
                </a:lnTo>
              </a:path>
              <a:path w="125095" h="610870">
                <a:moveTo>
                  <a:pt x="46537" y="154503"/>
                </a:moveTo>
                <a:lnTo>
                  <a:pt x="46537" y="147057"/>
                </a:lnTo>
              </a:path>
              <a:path w="125095" h="610870">
                <a:moveTo>
                  <a:pt x="46537" y="144265"/>
                </a:moveTo>
                <a:lnTo>
                  <a:pt x="46537" y="136819"/>
                </a:lnTo>
              </a:path>
              <a:path w="125095" h="610870">
                <a:moveTo>
                  <a:pt x="46537" y="134027"/>
                </a:moveTo>
                <a:lnTo>
                  <a:pt x="46537" y="126581"/>
                </a:lnTo>
              </a:path>
              <a:path w="125095" h="610870">
                <a:moveTo>
                  <a:pt x="46537" y="123789"/>
                </a:moveTo>
                <a:lnTo>
                  <a:pt x="46537" y="116343"/>
                </a:lnTo>
              </a:path>
              <a:path w="125095" h="610870">
                <a:moveTo>
                  <a:pt x="46537" y="113550"/>
                </a:moveTo>
                <a:lnTo>
                  <a:pt x="46537" y="106104"/>
                </a:lnTo>
              </a:path>
              <a:path w="125095" h="610870">
                <a:moveTo>
                  <a:pt x="46537" y="103312"/>
                </a:moveTo>
                <a:lnTo>
                  <a:pt x="46537" y="99589"/>
                </a:lnTo>
              </a:path>
              <a:path w="125095" h="610870">
                <a:moveTo>
                  <a:pt x="40022" y="18614"/>
                </a:moveTo>
                <a:lnTo>
                  <a:pt x="54913" y="18614"/>
                </a:lnTo>
              </a:path>
              <a:path w="125095" h="610870">
                <a:moveTo>
                  <a:pt x="16753" y="537970"/>
                </a:moveTo>
                <a:lnTo>
                  <a:pt x="16753" y="18614"/>
                </a:lnTo>
              </a:path>
              <a:path w="125095" h="610870">
                <a:moveTo>
                  <a:pt x="54913" y="99589"/>
                </a:moveTo>
                <a:lnTo>
                  <a:pt x="54913" y="18614"/>
                </a:lnTo>
              </a:path>
              <a:path w="125095" h="610870">
                <a:moveTo>
                  <a:pt x="40022" y="99589"/>
                </a:moveTo>
                <a:lnTo>
                  <a:pt x="40022" y="18614"/>
                </a:lnTo>
              </a:path>
              <a:path w="125095" h="610870">
                <a:moveTo>
                  <a:pt x="31645" y="58636"/>
                </a:moveTo>
                <a:lnTo>
                  <a:pt x="31645" y="18614"/>
                </a:lnTo>
              </a:path>
              <a:path w="125095" h="610870">
                <a:moveTo>
                  <a:pt x="54913" y="537970"/>
                </a:moveTo>
                <a:lnTo>
                  <a:pt x="54913" y="99589"/>
                </a:lnTo>
              </a:path>
              <a:path w="125095" h="610870">
                <a:moveTo>
                  <a:pt x="40022" y="537970"/>
                </a:moveTo>
                <a:lnTo>
                  <a:pt x="40022" y="99589"/>
                </a:lnTo>
              </a:path>
              <a:path w="125095" h="610870">
                <a:moveTo>
                  <a:pt x="31645" y="537970"/>
                </a:moveTo>
                <a:lnTo>
                  <a:pt x="31645" y="34437"/>
                </a:lnTo>
              </a:path>
              <a:path w="125095" h="610870">
                <a:moveTo>
                  <a:pt x="102381" y="610568"/>
                </a:moveTo>
                <a:lnTo>
                  <a:pt x="102381" y="0"/>
                </a:lnTo>
              </a:path>
              <a:path w="125095" h="610870">
                <a:moveTo>
                  <a:pt x="79113" y="591954"/>
                </a:moveTo>
                <a:lnTo>
                  <a:pt x="79113" y="18614"/>
                </a:lnTo>
              </a:path>
              <a:path w="125095" h="610870">
                <a:moveTo>
                  <a:pt x="16753" y="18614"/>
                </a:moveTo>
                <a:lnTo>
                  <a:pt x="40022" y="18614"/>
                </a:lnTo>
              </a:path>
              <a:path w="125095" h="610870">
                <a:moveTo>
                  <a:pt x="40022" y="591954"/>
                </a:moveTo>
                <a:lnTo>
                  <a:pt x="40022" y="537970"/>
                </a:lnTo>
              </a:path>
              <a:path w="125095" h="610870">
                <a:moveTo>
                  <a:pt x="54913" y="591954"/>
                </a:moveTo>
                <a:lnTo>
                  <a:pt x="54913" y="537970"/>
                </a:lnTo>
              </a:path>
              <a:path w="125095" h="610870">
                <a:moveTo>
                  <a:pt x="16753" y="591954"/>
                </a:moveTo>
                <a:lnTo>
                  <a:pt x="16753" y="537970"/>
                </a:lnTo>
              </a:path>
              <a:path w="125095" h="610870">
                <a:moveTo>
                  <a:pt x="31645" y="591954"/>
                </a:moveTo>
                <a:lnTo>
                  <a:pt x="31645" y="537970"/>
                </a:lnTo>
              </a:path>
              <a:path w="125095" h="610870">
                <a:moveTo>
                  <a:pt x="0" y="591954"/>
                </a:moveTo>
                <a:lnTo>
                  <a:pt x="54913" y="591954"/>
                </a:lnTo>
              </a:path>
            </a:pathLst>
          </a:custGeom>
          <a:ln w="5584">
            <a:solidFill>
              <a:srgbClr val="000000"/>
            </a:solidFill>
          </a:ln>
        </p:spPr>
        <p:txBody>
          <a:bodyPr wrap="square" lIns="0" tIns="0" rIns="0" bIns="0" rtlCol="0"/>
          <a:lstStyle/>
          <a:p>
            <a:endParaRPr sz="921"/>
          </a:p>
        </p:txBody>
      </p:sp>
      <p:sp>
        <p:nvSpPr>
          <p:cNvPr id="140" name="object 140"/>
          <p:cNvSpPr/>
          <p:nvPr/>
        </p:nvSpPr>
        <p:spPr>
          <a:xfrm>
            <a:off x="6632173" y="3114660"/>
            <a:ext cx="2410209" cy="602633"/>
          </a:xfrm>
          <a:custGeom>
            <a:avLst/>
            <a:gdLst/>
            <a:ahLst/>
            <a:cxnLst/>
            <a:rect l="l" t="t" r="r" b="b"/>
            <a:pathLst>
              <a:path w="4711065" h="1177925">
                <a:moveTo>
                  <a:pt x="4710502" y="1177392"/>
                </a:moveTo>
                <a:lnTo>
                  <a:pt x="0" y="0"/>
                </a:lnTo>
              </a:path>
            </a:pathLst>
          </a:custGeom>
          <a:ln w="5584">
            <a:solidFill>
              <a:srgbClr val="000000"/>
            </a:solidFill>
          </a:ln>
        </p:spPr>
        <p:txBody>
          <a:bodyPr wrap="square" lIns="0" tIns="0" rIns="0" bIns="0" rtlCol="0"/>
          <a:lstStyle/>
          <a:p>
            <a:endParaRPr sz="921"/>
          </a:p>
        </p:txBody>
      </p:sp>
      <p:sp>
        <p:nvSpPr>
          <p:cNvPr id="141" name="object 141"/>
          <p:cNvSpPr/>
          <p:nvPr/>
        </p:nvSpPr>
        <p:spPr>
          <a:xfrm>
            <a:off x="9243515" y="3448458"/>
            <a:ext cx="0" cy="269317"/>
          </a:xfrm>
          <a:custGeom>
            <a:avLst/>
            <a:gdLst/>
            <a:ahLst/>
            <a:cxnLst/>
            <a:rect l="l" t="t" r="r" b="b"/>
            <a:pathLst>
              <a:path h="526415">
                <a:moveTo>
                  <a:pt x="0" y="525871"/>
                </a:moveTo>
                <a:lnTo>
                  <a:pt x="0" y="0"/>
                </a:lnTo>
              </a:path>
            </a:pathLst>
          </a:custGeom>
          <a:ln w="5584">
            <a:solidFill>
              <a:srgbClr val="000000"/>
            </a:solidFill>
          </a:ln>
        </p:spPr>
        <p:txBody>
          <a:bodyPr wrap="square" lIns="0" tIns="0" rIns="0" bIns="0" rtlCol="0"/>
          <a:lstStyle/>
          <a:p>
            <a:endParaRPr sz="921"/>
          </a:p>
        </p:txBody>
      </p:sp>
      <p:sp>
        <p:nvSpPr>
          <p:cNvPr id="142" name="object 142"/>
          <p:cNvSpPr/>
          <p:nvPr/>
        </p:nvSpPr>
        <p:spPr>
          <a:xfrm>
            <a:off x="2600877" y="3340842"/>
            <a:ext cx="55553" cy="386270"/>
          </a:xfrm>
          <a:custGeom>
            <a:avLst/>
            <a:gdLst/>
            <a:ahLst/>
            <a:cxnLst/>
            <a:rect l="l" t="t" r="r" b="b"/>
            <a:pathLst>
              <a:path w="108585" h="755015">
                <a:moveTo>
                  <a:pt x="107966" y="96797"/>
                </a:moveTo>
                <a:lnTo>
                  <a:pt x="107966" y="174049"/>
                </a:lnTo>
              </a:path>
              <a:path w="108585" h="755015">
                <a:moveTo>
                  <a:pt x="69805" y="96797"/>
                </a:moveTo>
                <a:lnTo>
                  <a:pt x="69805" y="0"/>
                </a:lnTo>
              </a:path>
              <a:path w="108585" h="755015">
                <a:moveTo>
                  <a:pt x="27922" y="96797"/>
                </a:moveTo>
                <a:lnTo>
                  <a:pt x="27922" y="181495"/>
                </a:lnTo>
              </a:path>
              <a:path w="108585" h="755015">
                <a:moveTo>
                  <a:pt x="5584" y="96797"/>
                </a:moveTo>
                <a:lnTo>
                  <a:pt x="5584" y="56775"/>
                </a:lnTo>
                <a:lnTo>
                  <a:pt x="13030" y="51190"/>
                </a:lnTo>
                <a:lnTo>
                  <a:pt x="20476" y="55844"/>
                </a:lnTo>
                <a:lnTo>
                  <a:pt x="20476" y="96797"/>
                </a:lnTo>
                <a:lnTo>
                  <a:pt x="20476" y="181495"/>
                </a:lnTo>
              </a:path>
              <a:path w="108585" h="755015">
                <a:moveTo>
                  <a:pt x="0" y="96797"/>
                </a:moveTo>
                <a:lnTo>
                  <a:pt x="0" y="754834"/>
                </a:lnTo>
              </a:path>
            </a:pathLst>
          </a:custGeom>
          <a:ln w="5584">
            <a:solidFill>
              <a:srgbClr val="000000"/>
            </a:solidFill>
          </a:ln>
        </p:spPr>
        <p:txBody>
          <a:bodyPr wrap="square" lIns="0" tIns="0" rIns="0" bIns="0" rtlCol="0"/>
          <a:lstStyle/>
          <a:p>
            <a:endParaRPr sz="921"/>
          </a:p>
        </p:txBody>
      </p:sp>
      <p:pic>
        <p:nvPicPr>
          <p:cNvPr id="143" name="object 143"/>
          <p:cNvPicPr/>
          <p:nvPr/>
        </p:nvPicPr>
        <p:blipFill>
          <a:blip r:embed="rId54" cstate="print"/>
          <a:stretch>
            <a:fillRect/>
          </a:stretch>
        </p:blipFill>
        <p:spPr>
          <a:xfrm>
            <a:off x="4349867" y="3275130"/>
            <a:ext cx="97615" cy="57141"/>
          </a:xfrm>
          <a:prstGeom prst="rect">
            <a:avLst/>
          </a:prstGeom>
        </p:spPr>
      </p:pic>
      <p:pic>
        <p:nvPicPr>
          <p:cNvPr id="144" name="object 144"/>
          <p:cNvPicPr/>
          <p:nvPr/>
        </p:nvPicPr>
        <p:blipFill>
          <a:blip r:embed="rId55" cstate="print"/>
          <a:stretch>
            <a:fillRect/>
          </a:stretch>
        </p:blipFill>
        <p:spPr>
          <a:xfrm>
            <a:off x="4475577" y="3228465"/>
            <a:ext cx="156661" cy="70950"/>
          </a:xfrm>
          <a:prstGeom prst="rect">
            <a:avLst/>
          </a:prstGeom>
        </p:spPr>
      </p:pic>
      <p:pic>
        <p:nvPicPr>
          <p:cNvPr id="145" name="object 145"/>
          <p:cNvPicPr/>
          <p:nvPr/>
        </p:nvPicPr>
        <p:blipFill>
          <a:blip r:embed="rId56" cstate="print"/>
          <a:stretch>
            <a:fillRect/>
          </a:stretch>
        </p:blipFill>
        <p:spPr>
          <a:xfrm>
            <a:off x="4665095" y="3177038"/>
            <a:ext cx="163328" cy="77616"/>
          </a:xfrm>
          <a:prstGeom prst="rect">
            <a:avLst/>
          </a:prstGeom>
        </p:spPr>
      </p:pic>
      <p:pic>
        <p:nvPicPr>
          <p:cNvPr id="146" name="object 146"/>
          <p:cNvPicPr/>
          <p:nvPr/>
        </p:nvPicPr>
        <p:blipFill>
          <a:blip r:embed="rId57" cstate="print"/>
          <a:stretch>
            <a:fillRect/>
          </a:stretch>
        </p:blipFill>
        <p:spPr>
          <a:xfrm>
            <a:off x="7082634" y="3181800"/>
            <a:ext cx="98092" cy="57141"/>
          </a:xfrm>
          <a:prstGeom prst="rect">
            <a:avLst/>
          </a:prstGeom>
        </p:spPr>
      </p:pic>
      <p:pic>
        <p:nvPicPr>
          <p:cNvPr id="147" name="object 147"/>
          <p:cNvPicPr/>
          <p:nvPr/>
        </p:nvPicPr>
        <p:blipFill>
          <a:blip r:embed="rId58" cstate="print"/>
          <a:stretch>
            <a:fillRect/>
          </a:stretch>
        </p:blipFill>
        <p:spPr>
          <a:xfrm>
            <a:off x="7217392" y="3211323"/>
            <a:ext cx="148090" cy="74283"/>
          </a:xfrm>
          <a:prstGeom prst="rect">
            <a:avLst/>
          </a:prstGeom>
        </p:spPr>
      </p:pic>
      <p:pic>
        <p:nvPicPr>
          <p:cNvPr id="148" name="object 148"/>
          <p:cNvPicPr/>
          <p:nvPr/>
        </p:nvPicPr>
        <p:blipFill>
          <a:blip r:embed="rId59" cstate="print"/>
          <a:stretch>
            <a:fillRect/>
          </a:stretch>
        </p:blipFill>
        <p:spPr>
          <a:xfrm>
            <a:off x="7398338" y="3258939"/>
            <a:ext cx="171423" cy="75712"/>
          </a:xfrm>
          <a:prstGeom prst="rect">
            <a:avLst/>
          </a:prstGeom>
        </p:spPr>
      </p:pic>
      <p:pic>
        <p:nvPicPr>
          <p:cNvPr id="149" name="object 149"/>
          <p:cNvPicPr/>
          <p:nvPr/>
        </p:nvPicPr>
        <p:blipFill>
          <a:blip r:embed="rId60" cstate="print"/>
          <a:stretch>
            <a:fillRect/>
          </a:stretch>
        </p:blipFill>
        <p:spPr>
          <a:xfrm>
            <a:off x="5879817" y="3059899"/>
            <a:ext cx="149043" cy="38570"/>
          </a:xfrm>
          <a:prstGeom prst="rect">
            <a:avLst/>
          </a:prstGeom>
        </p:spPr>
      </p:pic>
      <p:grpSp>
        <p:nvGrpSpPr>
          <p:cNvPr id="150" name="object 150"/>
          <p:cNvGrpSpPr/>
          <p:nvPr/>
        </p:nvGrpSpPr>
        <p:grpSpPr>
          <a:xfrm>
            <a:off x="5923149" y="3557977"/>
            <a:ext cx="81542" cy="45482"/>
            <a:chOff x="9714190" y="6954528"/>
            <a:chExt cx="159385" cy="88900"/>
          </a:xfrm>
        </p:grpSpPr>
        <p:sp>
          <p:nvSpPr>
            <p:cNvPr id="151" name="object 151"/>
            <p:cNvSpPr/>
            <p:nvPr/>
          </p:nvSpPr>
          <p:spPr>
            <a:xfrm>
              <a:off x="9716982" y="6970351"/>
              <a:ext cx="17145" cy="69850"/>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152" name="object 152"/>
            <p:cNvPicPr/>
            <p:nvPr/>
          </p:nvPicPr>
          <p:blipFill>
            <a:blip r:embed="rId61" cstate="print"/>
            <a:stretch>
              <a:fillRect/>
            </a:stretch>
          </p:blipFill>
          <p:spPr>
            <a:xfrm>
              <a:off x="9770965" y="6954528"/>
              <a:ext cx="102381" cy="88420"/>
            </a:xfrm>
            <a:prstGeom prst="rect">
              <a:avLst/>
            </a:prstGeom>
          </p:spPr>
        </p:pic>
      </p:grpSp>
      <p:grpSp>
        <p:nvGrpSpPr>
          <p:cNvPr id="153" name="object 153"/>
          <p:cNvGrpSpPr/>
          <p:nvPr/>
        </p:nvGrpSpPr>
        <p:grpSpPr>
          <a:xfrm>
            <a:off x="6045525" y="3564645"/>
            <a:ext cx="105258" cy="38659"/>
            <a:chOff x="9953391" y="6967559"/>
            <a:chExt cx="205740" cy="75565"/>
          </a:xfrm>
        </p:grpSpPr>
        <p:pic>
          <p:nvPicPr>
            <p:cNvPr id="154" name="object 154"/>
            <p:cNvPicPr/>
            <p:nvPr/>
          </p:nvPicPr>
          <p:blipFill>
            <a:blip r:embed="rId62" cstate="print"/>
            <a:stretch>
              <a:fillRect/>
            </a:stretch>
          </p:blipFill>
          <p:spPr>
            <a:xfrm>
              <a:off x="9953391" y="6967559"/>
              <a:ext cx="132165" cy="75390"/>
            </a:xfrm>
            <a:prstGeom prst="rect">
              <a:avLst/>
            </a:prstGeom>
          </p:spPr>
        </p:pic>
        <p:sp>
          <p:nvSpPr>
            <p:cNvPr id="155" name="object 155"/>
            <p:cNvSpPr/>
            <p:nvPr/>
          </p:nvSpPr>
          <p:spPr>
            <a:xfrm>
              <a:off x="10109756" y="6970351"/>
              <a:ext cx="46990" cy="69850"/>
            </a:xfrm>
            <a:custGeom>
              <a:avLst/>
              <a:gdLst/>
              <a:ahLst/>
              <a:cxnLst/>
              <a:rect l="l" t="t" r="r" b="b"/>
              <a:pathLst>
                <a:path w="46990" h="69850">
                  <a:moveTo>
                    <a:pt x="0" y="69805"/>
                  </a:moveTo>
                  <a:lnTo>
                    <a:pt x="0" y="0"/>
                  </a:lnTo>
                  <a:lnTo>
                    <a:pt x="29783" y="0"/>
                  </a:lnTo>
                  <a:lnTo>
                    <a:pt x="40022" y="3722"/>
                  </a:lnTo>
                  <a:lnTo>
                    <a:pt x="42814" y="6515"/>
                  </a:lnTo>
                  <a:lnTo>
                    <a:pt x="46537" y="13030"/>
                  </a:lnTo>
                  <a:lnTo>
                    <a:pt x="46537" y="23268"/>
                  </a:lnTo>
                  <a:lnTo>
                    <a:pt x="42814" y="29783"/>
                  </a:lnTo>
                  <a:lnTo>
                    <a:pt x="40022" y="33506"/>
                  </a:lnTo>
                  <a:lnTo>
                    <a:pt x="29783" y="36299"/>
                  </a:lnTo>
                  <a:lnTo>
                    <a:pt x="0" y="36299"/>
                  </a:lnTo>
                </a:path>
              </a:pathLst>
            </a:custGeom>
            <a:ln w="5584">
              <a:solidFill>
                <a:srgbClr val="000000"/>
              </a:solidFill>
            </a:ln>
          </p:spPr>
          <p:txBody>
            <a:bodyPr wrap="square" lIns="0" tIns="0" rIns="0" bIns="0" rtlCol="0"/>
            <a:lstStyle/>
            <a:p>
              <a:endParaRPr sz="921"/>
            </a:p>
          </p:txBody>
        </p:sp>
      </p:grpSp>
      <p:pic>
        <p:nvPicPr>
          <p:cNvPr id="156" name="object 156"/>
          <p:cNvPicPr/>
          <p:nvPr/>
        </p:nvPicPr>
        <p:blipFill>
          <a:blip r:embed="rId63" cstate="print"/>
          <a:stretch>
            <a:fillRect/>
          </a:stretch>
        </p:blipFill>
        <p:spPr>
          <a:xfrm>
            <a:off x="3895596" y="362845"/>
            <a:ext cx="679025" cy="1563758"/>
          </a:xfrm>
          <a:prstGeom prst="rect">
            <a:avLst/>
          </a:prstGeom>
        </p:spPr>
      </p:pic>
      <p:pic>
        <p:nvPicPr>
          <p:cNvPr id="157" name="object 157"/>
          <p:cNvPicPr/>
          <p:nvPr/>
        </p:nvPicPr>
        <p:blipFill>
          <a:blip r:embed="rId64" cstate="print"/>
          <a:stretch>
            <a:fillRect/>
          </a:stretch>
        </p:blipFill>
        <p:spPr>
          <a:xfrm>
            <a:off x="8223549" y="3447029"/>
            <a:ext cx="66188" cy="489031"/>
          </a:xfrm>
          <a:prstGeom prst="rect">
            <a:avLst/>
          </a:prstGeom>
        </p:spPr>
      </p:pic>
      <p:grpSp>
        <p:nvGrpSpPr>
          <p:cNvPr id="158" name="object 158"/>
          <p:cNvGrpSpPr/>
          <p:nvPr/>
        </p:nvGrpSpPr>
        <p:grpSpPr>
          <a:xfrm>
            <a:off x="8518778" y="1352812"/>
            <a:ext cx="27289" cy="11046"/>
            <a:chOff x="14787683" y="2644247"/>
            <a:chExt cx="53340" cy="21590"/>
          </a:xfrm>
        </p:grpSpPr>
        <p:sp>
          <p:nvSpPr>
            <p:cNvPr id="159" name="object 159"/>
            <p:cNvSpPr/>
            <p:nvPr/>
          </p:nvSpPr>
          <p:spPr>
            <a:xfrm>
              <a:off x="14787683" y="2647039"/>
              <a:ext cx="50800" cy="15875"/>
            </a:xfrm>
            <a:custGeom>
              <a:avLst/>
              <a:gdLst/>
              <a:ahLst/>
              <a:cxnLst/>
              <a:rect l="l" t="t" r="r" b="b"/>
              <a:pathLst>
                <a:path w="50800" h="15875">
                  <a:moveTo>
                    <a:pt x="0" y="1861"/>
                  </a:moveTo>
                  <a:lnTo>
                    <a:pt x="5584" y="1861"/>
                  </a:lnTo>
                </a:path>
                <a:path w="50800" h="15875">
                  <a:moveTo>
                    <a:pt x="10238" y="0"/>
                  </a:moveTo>
                  <a:lnTo>
                    <a:pt x="7445" y="0"/>
                  </a:lnTo>
                </a:path>
                <a:path w="50800" h="15875">
                  <a:moveTo>
                    <a:pt x="25130" y="0"/>
                  </a:moveTo>
                  <a:lnTo>
                    <a:pt x="27922" y="930"/>
                  </a:lnTo>
                </a:path>
                <a:path w="50800" h="15875">
                  <a:moveTo>
                    <a:pt x="49329" y="14891"/>
                  </a:moveTo>
                  <a:lnTo>
                    <a:pt x="49329" y="8376"/>
                  </a:lnTo>
                </a:path>
                <a:path w="50800" h="15875">
                  <a:moveTo>
                    <a:pt x="48398" y="14891"/>
                  </a:moveTo>
                  <a:lnTo>
                    <a:pt x="47468" y="8376"/>
                  </a:lnTo>
                </a:path>
                <a:path w="50800" h="15875">
                  <a:moveTo>
                    <a:pt x="46537" y="14891"/>
                  </a:moveTo>
                  <a:lnTo>
                    <a:pt x="46537" y="8376"/>
                  </a:lnTo>
                </a:path>
                <a:path w="50800" h="15875">
                  <a:moveTo>
                    <a:pt x="45606" y="7445"/>
                  </a:moveTo>
                  <a:lnTo>
                    <a:pt x="46537" y="8376"/>
                  </a:lnTo>
                  <a:lnTo>
                    <a:pt x="46537" y="7445"/>
                  </a:lnTo>
                  <a:lnTo>
                    <a:pt x="47468" y="8376"/>
                  </a:lnTo>
                  <a:lnTo>
                    <a:pt x="48398" y="7445"/>
                  </a:lnTo>
                  <a:lnTo>
                    <a:pt x="49329" y="8376"/>
                  </a:lnTo>
                  <a:lnTo>
                    <a:pt x="49329" y="7445"/>
                  </a:lnTo>
                  <a:lnTo>
                    <a:pt x="50260" y="8376"/>
                  </a:lnTo>
                  <a:lnTo>
                    <a:pt x="50260" y="15822"/>
                  </a:lnTo>
                </a:path>
                <a:path w="50800" h="15875">
                  <a:moveTo>
                    <a:pt x="50260" y="15822"/>
                  </a:moveTo>
                  <a:lnTo>
                    <a:pt x="49329" y="14891"/>
                  </a:lnTo>
                  <a:lnTo>
                    <a:pt x="48398" y="15822"/>
                  </a:lnTo>
                  <a:lnTo>
                    <a:pt x="48398" y="14891"/>
                  </a:lnTo>
                  <a:lnTo>
                    <a:pt x="47468" y="15822"/>
                  </a:lnTo>
                  <a:lnTo>
                    <a:pt x="46537" y="14891"/>
                  </a:lnTo>
                  <a:lnTo>
                    <a:pt x="45606" y="15822"/>
                  </a:lnTo>
                </a:path>
              </a:pathLst>
            </a:custGeom>
            <a:ln w="5584">
              <a:solidFill>
                <a:srgbClr val="000000"/>
              </a:solidFill>
            </a:ln>
          </p:spPr>
          <p:txBody>
            <a:bodyPr wrap="square" lIns="0" tIns="0" rIns="0" bIns="0" rtlCol="0"/>
            <a:lstStyle/>
            <a:p>
              <a:endParaRPr sz="921"/>
            </a:p>
          </p:txBody>
        </p:sp>
        <p:sp>
          <p:nvSpPr>
            <p:cNvPr id="160" name="object 160"/>
            <p:cNvSpPr/>
            <p:nvPr/>
          </p:nvSpPr>
          <p:spPr>
            <a:xfrm>
              <a:off x="14835150" y="2660070"/>
              <a:ext cx="5715" cy="5715"/>
            </a:xfrm>
            <a:custGeom>
              <a:avLst/>
              <a:gdLst/>
              <a:ahLst/>
              <a:cxnLst/>
              <a:rect l="l" t="t" r="r" b="b"/>
              <a:pathLst>
                <a:path w="5715" h="5714">
                  <a:moveTo>
                    <a:pt x="0" y="2791"/>
                  </a:moveTo>
                  <a:lnTo>
                    <a:pt x="818" y="817"/>
                  </a:lnTo>
                  <a:lnTo>
                    <a:pt x="2792" y="0"/>
                  </a:lnTo>
                  <a:lnTo>
                    <a:pt x="4767" y="817"/>
                  </a:lnTo>
                  <a:lnTo>
                    <a:pt x="5585" y="2791"/>
                  </a:lnTo>
                  <a:lnTo>
                    <a:pt x="4767" y="4766"/>
                  </a:lnTo>
                  <a:lnTo>
                    <a:pt x="2792" y="5584"/>
                  </a:lnTo>
                  <a:lnTo>
                    <a:pt x="818" y="4766"/>
                  </a:lnTo>
                  <a:lnTo>
                    <a:pt x="0" y="2791"/>
                  </a:lnTo>
                  <a:close/>
                </a:path>
              </a:pathLst>
            </a:custGeom>
            <a:solidFill>
              <a:srgbClr val="000000"/>
            </a:solidFill>
          </p:spPr>
          <p:txBody>
            <a:bodyPr wrap="square" lIns="0" tIns="0" rIns="0" bIns="0" rtlCol="0"/>
            <a:lstStyle/>
            <a:p>
              <a:endParaRPr sz="921"/>
            </a:p>
          </p:txBody>
        </p:sp>
      </p:grpSp>
      <p:pic>
        <p:nvPicPr>
          <p:cNvPr id="161" name="object 161"/>
          <p:cNvPicPr/>
          <p:nvPr/>
        </p:nvPicPr>
        <p:blipFill>
          <a:blip r:embed="rId65" cstate="print"/>
          <a:stretch>
            <a:fillRect/>
          </a:stretch>
        </p:blipFill>
        <p:spPr>
          <a:xfrm>
            <a:off x="8814482" y="1745180"/>
            <a:ext cx="95235" cy="30951"/>
          </a:xfrm>
          <a:prstGeom prst="rect">
            <a:avLst/>
          </a:prstGeom>
        </p:spPr>
      </p:pic>
      <p:sp>
        <p:nvSpPr>
          <p:cNvPr id="162" name="object 162"/>
          <p:cNvSpPr/>
          <p:nvPr/>
        </p:nvSpPr>
        <p:spPr>
          <a:xfrm>
            <a:off x="8666868" y="1233292"/>
            <a:ext cx="51979" cy="51979"/>
          </a:xfrm>
          <a:custGeom>
            <a:avLst/>
            <a:gdLst/>
            <a:ahLst/>
            <a:cxnLst/>
            <a:rect l="l" t="t" r="r" b="b"/>
            <a:pathLst>
              <a:path w="101600" h="101600">
                <a:moveTo>
                  <a:pt x="51190" y="0"/>
                </a:moveTo>
                <a:lnTo>
                  <a:pt x="51190" y="101451"/>
                </a:lnTo>
              </a:path>
              <a:path w="101600" h="101600">
                <a:moveTo>
                  <a:pt x="0" y="51190"/>
                </a:moveTo>
                <a:lnTo>
                  <a:pt x="101451" y="51190"/>
                </a:lnTo>
              </a:path>
            </a:pathLst>
          </a:custGeom>
          <a:ln w="5584">
            <a:solidFill>
              <a:srgbClr val="000000"/>
            </a:solidFill>
          </a:ln>
        </p:spPr>
        <p:txBody>
          <a:bodyPr wrap="square" lIns="0" tIns="0" rIns="0" bIns="0" rtlCol="0"/>
          <a:lstStyle/>
          <a:p>
            <a:endParaRPr sz="921"/>
          </a:p>
        </p:txBody>
      </p:sp>
      <p:sp>
        <p:nvSpPr>
          <p:cNvPr id="163" name="object 163"/>
          <p:cNvSpPr/>
          <p:nvPr/>
        </p:nvSpPr>
        <p:spPr>
          <a:xfrm>
            <a:off x="8314499" y="1415191"/>
            <a:ext cx="76669" cy="975"/>
          </a:xfrm>
          <a:custGeom>
            <a:avLst/>
            <a:gdLst/>
            <a:ahLst/>
            <a:cxnLst/>
            <a:rect l="l" t="t" r="r" b="b"/>
            <a:pathLst>
              <a:path w="149859" h="1905">
                <a:moveTo>
                  <a:pt x="0" y="0"/>
                </a:moveTo>
                <a:lnTo>
                  <a:pt x="149850" y="1861"/>
                </a:lnTo>
              </a:path>
            </a:pathLst>
          </a:custGeom>
          <a:ln w="5584">
            <a:solidFill>
              <a:srgbClr val="000000"/>
            </a:solidFill>
          </a:ln>
        </p:spPr>
        <p:txBody>
          <a:bodyPr wrap="square" lIns="0" tIns="0" rIns="0" bIns="0" rtlCol="0"/>
          <a:lstStyle/>
          <a:p>
            <a:endParaRPr sz="921"/>
          </a:p>
        </p:txBody>
      </p:sp>
      <p:sp>
        <p:nvSpPr>
          <p:cNvPr id="164" name="object 164"/>
          <p:cNvSpPr/>
          <p:nvPr/>
        </p:nvSpPr>
        <p:spPr>
          <a:xfrm>
            <a:off x="8426876" y="1416620"/>
            <a:ext cx="76669" cy="975"/>
          </a:xfrm>
          <a:custGeom>
            <a:avLst/>
            <a:gdLst/>
            <a:ahLst/>
            <a:cxnLst/>
            <a:rect l="l" t="t" r="r" b="b"/>
            <a:pathLst>
              <a:path w="149859" h="1905">
                <a:moveTo>
                  <a:pt x="0" y="0"/>
                </a:moveTo>
                <a:lnTo>
                  <a:pt x="149850" y="1861"/>
                </a:lnTo>
              </a:path>
            </a:pathLst>
          </a:custGeom>
          <a:ln w="5584">
            <a:solidFill>
              <a:srgbClr val="000000"/>
            </a:solidFill>
          </a:ln>
        </p:spPr>
        <p:txBody>
          <a:bodyPr wrap="square" lIns="0" tIns="0" rIns="0" bIns="0" rtlCol="0"/>
          <a:lstStyle/>
          <a:p>
            <a:endParaRPr sz="921"/>
          </a:p>
        </p:txBody>
      </p:sp>
      <p:sp>
        <p:nvSpPr>
          <p:cNvPr id="165" name="object 165"/>
          <p:cNvSpPr/>
          <p:nvPr/>
        </p:nvSpPr>
        <p:spPr>
          <a:xfrm>
            <a:off x="8544491" y="1418048"/>
            <a:ext cx="77644" cy="5523"/>
          </a:xfrm>
          <a:custGeom>
            <a:avLst/>
            <a:gdLst/>
            <a:ahLst/>
            <a:cxnLst/>
            <a:rect l="l" t="t" r="r" b="b"/>
            <a:pathLst>
              <a:path w="151765" h="10794">
                <a:moveTo>
                  <a:pt x="0" y="0"/>
                </a:moveTo>
                <a:lnTo>
                  <a:pt x="96797" y="7445"/>
                </a:lnTo>
                <a:lnTo>
                  <a:pt x="151711" y="10238"/>
                </a:lnTo>
              </a:path>
            </a:pathLst>
          </a:custGeom>
          <a:ln w="5584">
            <a:solidFill>
              <a:srgbClr val="000000"/>
            </a:solidFill>
          </a:ln>
        </p:spPr>
        <p:txBody>
          <a:bodyPr wrap="square" lIns="0" tIns="0" rIns="0" bIns="0" rtlCol="0"/>
          <a:lstStyle/>
          <a:p>
            <a:endParaRPr sz="921"/>
          </a:p>
        </p:txBody>
      </p:sp>
      <p:sp>
        <p:nvSpPr>
          <p:cNvPr id="166" name="object 166"/>
          <p:cNvSpPr/>
          <p:nvPr/>
        </p:nvSpPr>
        <p:spPr>
          <a:xfrm>
            <a:off x="8657821" y="1424238"/>
            <a:ext cx="71471" cy="975"/>
          </a:xfrm>
          <a:custGeom>
            <a:avLst/>
            <a:gdLst/>
            <a:ahLst/>
            <a:cxnLst/>
            <a:rect l="l" t="t" r="r" b="b"/>
            <a:pathLst>
              <a:path w="139700" h="1905">
                <a:moveTo>
                  <a:pt x="0" y="0"/>
                </a:moveTo>
                <a:lnTo>
                  <a:pt x="69805" y="1861"/>
                </a:lnTo>
                <a:lnTo>
                  <a:pt x="139611" y="0"/>
                </a:lnTo>
              </a:path>
            </a:pathLst>
          </a:custGeom>
          <a:ln w="5584">
            <a:solidFill>
              <a:srgbClr val="000000"/>
            </a:solidFill>
          </a:ln>
        </p:spPr>
        <p:txBody>
          <a:bodyPr wrap="square" lIns="0" tIns="0" rIns="0" bIns="0" rtlCol="0"/>
          <a:lstStyle/>
          <a:p>
            <a:endParaRPr sz="921"/>
          </a:p>
        </p:txBody>
      </p:sp>
      <p:sp>
        <p:nvSpPr>
          <p:cNvPr id="167" name="object 167"/>
          <p:cNvSpPr/>
          <p:nvPr/>
        </p:nvSpPr>
        <p:spPr>
          <a:xfrm>
            <a:off x="8764960" y="1417572"/>
            <a:ext cx="77644" cy="5523"/>
          </a:xfrm>
          <a:custGeom>
            <a:avLst/>
            <a:gdLst/>
            <a:ahLst/>
            <a:cxnLst/>
            <a:rect l="l" t="t" r="r" b="b"/>
            <a:pathLst>
              <a:path w="151765" h="10794">
                <a:moveTo>
                  <a:pt x="0" y="10238"/>
                </a:moveTo>
                <a:lnTo>
                  <a:pt x="54913" y="7445"/>
                </a:lnTo>
                <a:lnTo>
                  <a:pt x="151711" y="0"/>
                </a:lnTo>
              </a:path>
            </a:pathLst>
          </a:custGeom>
          <a:ln w="5584">
            <a:solidFill>
              <a:srgbClr val="000000"/>
            </a:solidFill>
          </a:ln>
        </p:spPr>
        <p:txBody>
          <a:bodyPr wrap="square" lIns="0" tIns="0" rIns="0" bIns="0" rtlCol="0"/>
          <a:lstStyle/>
          <a:p>
            <a:endParaRPr sz="921"/>
          </a:p>
        </p:txBody>
      </p:sp>
      <p:sp>
        <p:nvSpPr>
          <p:cNvPr id="168" name="object 168"/>
          <p:cNvSpPr/>
          <p:nvPr/>
        </p:nvSpPr>
        <p:spPr>
          <a:xfrm>
            <a:off x="8984000" y="1414715"/>
            <a:ext cx="65299" cy="650"/>
          </a:xfrm>
          <a:custGeom>
            <a:avLst/>
            <a:gdLst/>
            <a:ahLst/>
            <a:cxnLst/>
            <a:rect l="l" t="t" r="r" b="b"/>
            <a:pathLst>
              <a:path w="127634" h="1269">
                <a:moveTo>
                  <a:pt x="127512" y="930"/>
                </a:moveTo>
                <a:lnTo>
                  <a:pt x="0" y="0"/>
                </a:lnTo>
              </a:path>
            </a:pathLst>
          </a:custGeom>
          <a:ln w="5584">
            <a:solidFill>
              <a:srgbClr val="000000"/>
            </a:solidFill>
          </a:ln>
        </p:spPr>
        <p:txBody>
          <a:bodyPr wrap="square" lIns="0" tIns="0" rIns="0" bIns="0" rtlCol="0"/>
          <a:lstStyle/>
          <a:p>
            <a:endParaRPr sz="921"/>
          </a:p>
        </p:txBody>
      </p:sp>
      <p:sp>
        <p:nvSpPr>
          <p:cNvPr id="169" name="object 169"/>
          <p:cNvSpPr/>
          <p:nvPr/>
        </p:nvSpPr>
        <p:spPr>
          <a:xfrm>
            <a:off x="8883527" y="1414715"/>
            <a:ext cx="64974" cy="975"/>
          </a:xfrm>
          <a:custGeom>
            <a:avLst/>
            <a:gdLst/>
            <a:ahLst/>
            <a:cxnLst/>
            <a:rect l="l" t="t" r="r" b="b"/>
            <a:pathLst>
              <a:path w="127000" h="1905">
                <a:moveTo>
                  <a:pt x="126581" y="0"/>
                </a:moveTo>
                <a:lnTo>
                  <a:pt x="0" y="1861"/>
                </a:lnTo>
              </a:path>
            </a:pathLst>
          </a:custGeom>
          <a:ln w="5584">
            <a:solidFill>
              <a:srgbClr val="000000"/>
            </a:solidFill>
          </a:ln>
        </p:spPr>
        <p:txBody>
          <a:bodyPr wrap="square" lIns="0" tIns="0" rIns="0" bIns="0" rtlCol="0"/>
          <a:lstStyle/>
          <a:p>
            <a:endParaRPr sz="921"/>
          </a:p>
        </p:txBody>
      </p:sp>
      <p:sp>
        <p:nvSpPr>
          <p:cNvPr id="170" name="object 170"/>
          <p:cNvSpPr/>
          <p:nvPr/>
        </p:nvSpPr>
        <p:spPr>
          <a:xfrm>
            <a:off x="8293071" y="1417572"/>
            <a:ext cx="192973" cy="0"/>
          </a:xfrm>
          <a:custGeom>
            <a:avLst/>
            <a:gdLst/>
            <a:ahLst/>
            <a:cxnLst/>
            <a:rect l="l" t="t" r="r" b="b"/>
            <a:pathLst>
              <a:path w="377190">
                <a:moveTo>
                  <a:pt x="376951" y="0"/>
                </a:moveTo>
                <a:lnTo>
                  <a:pt x="0" y="0"/>
                </a:lnTo>
              </a:path>
            </a:pathLst>
          </a:custGeom>
          <a:ln w="5584">
            <a:solidFill>
              <a:srgbClr val="000000"/>
            </a:solidFill>
          </a:ln>
        </p:spPr>
        <p:txBody>
          <a:bodyPr wrap="square" lIns="0" tIns="0" rIns="0" bIns="0" rtlCol="0"/>
          <a:lstStyle/>
          <a:p>
            <a:endParaRPr sz="921"/>
          </a:p>
        </p:txBody>
      </p:sp>
      <p:sp>
        <p:nvSpPr>
          <p:cNvPr id="171" name="object 171"/>
          <p:cNvSpPr/>
          <p:nvPr/>
        </p:nvSpPr>
        <p:spPr>
          <a:xfrm>
            <a:off x="8293071" y="1873272"/>
            <a:ext cx="220262" cy="0"/>
          </a:xfrm>
          <a:custGeom>
            <a:avLst/>
            <a:gdLst/>
            <a:ahLst/>
            <a:cxnLst/>
            <a:rect l="l" t="t" r="r" b="b"/>
            <a:pathLst>
              <a:path w="430530">
                <a:moveTo>
                  <a:pt x="430004" y="0"/>
                </a:moveTo>
                <a:lnTo>
                  <a:pt x="0" y="0"/>
                </a:lnTo>
              </a:path>
            </a:pathLst>
          </a:custGeom>
          <a:ln w="5584">
            <a:solidFill>
              <a:srgbClr val="000000"/>
            </a:solidFill>
          </a:ln>
        </p:spPr>
        <p:txBody>
          <a:bodyPr wrap="square" lIns="0" tIns="0" rIns="0" bIns="0" rtlCol="0"/>
          <a:lstStyle/>
          <a:p>
            <a:endParaRPr sz="921"/>
          </a:p>
        </p:txBody>
      </p:sp>
      <p:sp>
        <p:nvSpPr>
          <p:cNvPr id="172" name="object 172"/>
          <p:cNvSpPr/>
          <p:nvPr/>
        </p:nvSpPr>
        <p:spPr>
          <a:xfrm>
            <a:off x="8344497" y="1468999"/>
            <a:ext cx="0" cy="129623"/>
          </a:xfrm>
          <a:custGeom>
            <a:avLst/>
            <a:gdLst/>
            <a:ahLst/>
            <a:cxnLst/>
            <a:rect l="l" t="t" r="r" b="b"/>
            <a:pathLst>
              <a:path h="253364">
                <a:moveTo>
                  <a:pt x="0" y="0"/>
                </a:moveTo>
                <a:lnTo>
                  <a:pt x="0" y="253162"/>
                </a:lnTo>
              </a:path>
            </a:pathLst>
          </a:custGeom>
          <a:ln w="5584">
            <a:solidFill>
              <a:srgbClr val="000000"/>
            </a:solidFill>
          </a:ln>
        </p:spPr>
        <p:txBody>
          <a:bodyPr wrap="square" lIns="0" tIns="0" rIns="0" bIns="0" rtlCol="0"/>
          <a:lstStyle/>
          <a:p>
            <a:endParaRPr sz="921"/>
          </a:p>
        </p:txBody>
      </p:sp>
      <p:sp>
        <p:nvSpPr>
          <p:cNvPr id="173" name="object 173"/>
          <p:cNvSpPr/>
          <p:nvPr/>
        </p:nvSpPr>
        <p:spPr>
          <a:xfrm>
            <a:off x="8344497" y="1692325"/>
            <a:ext cx="0" cy="129623"/>
          </a:xfrm>
          <a:custGeom>
            <a:avLst/>
            <a:gdLst/>
            <a:ahLst/>
            <a:cxnLst/>
            <a:rect l="l" t="t" r="r" b="b"/>
            <a:pathLst>
              <a:path h="253364">
                <a:moveTo>
                  <a:pt x="0" y="253162"/>
                </a:moveTo>
                <a:lnTo>
                  <a:pt x="0" y="0"/>
                </a:lnTo>
              </a:path>
            </a:pathLst>
          </a:custGeom>
          <a:ln w="5584">
            <a:solidFill>
              <a:srgbClr val="000000"/>
            </a:solidFill>
          </a:ln>
        </p:spPr>
        <p:txBody>
          <a:bodyPr wrap="square" lIns="0" tIns="0" rIns="0" bIns="0" rtlCol="0"/>
          <a:lstStyle/>
          <a:p>
            <a:endParaRPr sz="921"/>
          </a:p>
        </p:txBody>
      </p:sp>
      <p:grpSp>
        <p:nvGrpSpPr>
          <p:cNvPr id="174" name="object 174"/>
          <p:cNvGrpSpPr/>
          <p:nvPr/>
        </p:nvGrpSpPr>
        <p:grpSpPr>
          <a:xfrm>
            <a:off x="8335927" y="1417572"/>
            <a:ext cx="17218" cy="51654"/>
            <a:chOff x="14430277" y="2770828"/>
            <a:chExt cx="33655" cy="100965"/>
          </a:xfrm>
        </p:grpSpPr>
        <p:sp>
          <p:nvSpPr>
            <p:cNvPr id="175" name="object 175"/>
            <p:cNvSpPr/>
            <p:nvPr/>
          </p:nvSpPr>
          <p:spPr>
            <a:xfrm>
              <a:off x="14430277" y="2770828"/>
              <a:ext cx="33655" cy="100965"/>
            </a:xfrm>
            <a:custGeom>
              <a:avLst/>
              <a:gdLst/>
              <a:ahLst/>
              <a:cxnLst/>
              <a:rect l="l" t="t" r="r" b="b"/>
              <a:pathLst>
                <a:path w="33655" h="100964">
                  <a:moveTo>
                    <a:pt x="16753" y="0"/>
                  </a:moveTo>
                  <a:lnTo>
                    <a:pt x="0" y="100520"/>
                  </a:lnTo>
                  <a:lnTo>
                    <a:pt x="33506" y="100520"/>
                  </a:lnTo>
                  <a:lnTo>
                    <a:pt x="16753" y="0"/>
                  </a:lnTo>
                  <a:close/>
                </a:path>
              </a:pathLst>
            </a:custGeom>
            <a:solidFill>
              <a:srgbClr val="000000"/>
            </a:solidFill>
          </p:spPr>
          <p:txBody>
            <a:bodyPr wrap="square" lIns="0" tIns="0" rIns="0" bIns="0" rtlCol="0"/>
            <a:lstStyle/>
            <a:p>
              <a:endParaRPr sz="921"/>
            </a:p>
          </p:txBody>
        </p:sp>
        <p:sp>
          <p:nvSpPr>
            <p:cNvPr id="176" name="object 176"/>
            <p:cNvSpPr/>
            <p:nvPr/>
          </p:nvSpPr>
          <p:spPr>
            <a:xfrm>
              <a:off x="14430277" y="2770828"/>
              <a:ext cx="33655" cy="100965"/>
            </a:xfrm>
            <a:custGeom>
              <a:avLst/>
              <a:gdLst/>
              <a:ahLst/>
              <a:cxnLst/>
              <a:rect l="l" t="t" r="r" b="b"/>
              <a:pathLst>
                <a:path w="33655" h="100964">
                  <a:moveTo>
                    <a:pt x="0" y="100520"/>
                  </a:moveTo>
                  <a:lnTo>
                    <a:pt x="33506" y="100520"/>
                  </a:lnTo>
                  <a:lnTo>
                    <a:pt x="16753" y="0"/>
                  </a:lnTo>
                  <a:lnTo>
                    <a:pt x="0" y="100520"/>
                  </a:lnTo>
                  <a:close/>
                </a:path>
              </a:pathLst>
            </a:custGeom>
            <a:ln w="3175">
              <a:solidFill>
                <a:srgbClr val="000000"/>
              </a:solidFill>
            </a:ln>
          </p:spPr>
          <p:txBody>
            <a:bodyPr wrap="square" lIns="0" tIns="0" rIns="0" bIns="0" rtlCol="0"/>
            <a:lstStyle/>
            <a:p>
              <a:endParaRPr sz="921"/>
            </a:p>
          </p:txBody>
        </p:sp>
      </p:grpSp>
      <p:grpSp>
        <p:nvGrpSpPr>
          <p:cNvPr id="177" name="object 177"/>
          <p:cNvGrpSpPr/>
          <p:nvPr/>
        </p:nvGrpSpPr>
        <p:grpSpPr>
          <a:xfrm>
            <a:off x="8335927" y="1821845"/>
            <a:ext cx="17218" cy="51654"/>
            <a:chOff x="14430277" y="3561031"/>
            <a:chExt cx="33655" cy="100965"/>
          </a:xfrm>
        </p:grpSpPr>
        <p:sp>
          <p:nvSpPr>
            <p:cNvPr id="178" name="object 178"/>
            <p:cNvSpPr/>
            <p:nvPr/>
          </p:nvSpPr>
          <p:spPr>
            <a:xfrm>
              <a:off x="14430277" y="3561031"/>
              <a:ext cx="33655" cy="100965"/>
            </a:xfrm>
            <a:custGeom>
              <a:avLst/>
              <a:gdLst/>
              <a:ahLst/>
              <a:cxnLst/>
              <a:rect l="l" t="t" r="r" b="b"/>
              <a:pathLst>
                <a:path w="33655" h="100964">
                  <a:moveTo>
                    <a:pt x="33506" y="0"/>
                  </a:moveTo>
                  <a:lnTo>
                    <a:pt x="0" y="0"/>
                  </a:lnTo>
                  <a:lnTo>
                    <a:pt x="16753" y="100520"/>
                  </a:lnTo>
                  <a:lnTo>
                    <a:pt x="33506" y="0"/>
                  </a:lnTo>
                  <a:close/>
                </a:path>
              </a:pathLst>
            </a:custGeom>
            <a:solidFill>
              <a:srgbClr val="000000"/>
            </a:solidFill>
          </p:spPr>
          <p:txBody>
            <a:bodyPr wrap="square" lIns="0" tIns="0" rIns="0" bIns="0" rtlCol="0"/>
            <a:lstStyle/>
            <a:p>
              <a:endParaRPr sz="921"/>
            </a:p>
          </p:txBody>
        </p:sp>
        <p:sp>
          <p:nvSpPr>
            <p:cNvPr id="179" name="object 179"/>
            <p:cNvSpPr/>
            <p:nvPr/>
          </p:nvSpPr>
          <p:spPr>
            <a:xfrm>
              <a:off x="14430277" y="3561031"/>
              <a:ext cx="33655" cy="100965"/>
            </a:xfrm>
            <a:custGeom>
              <a:avLst/>
              <a:gdLst/>
              <a:ahLst/>
              <a:cxnLst/>
              <a:rect l="l" t="t" r="r" b="b"/>
              <a:pathLst>
                <a:path w="33655" h="100964">
                  <a:moveTo>
                    <a:pt x="0" y="0"/>
                  </a:moveTo>
                  <a:lnTo>
                    <a:pt x="33506" y="0"/>
                  </a:lnTo>
                  <a:lnTo>
                    <a:pt x="16753" y="100520"/>
                  </a:lnTo>
                  <a:lnTo>
                    <a:pt x="0" y="0"/>
                  </a:lnTo>
                  <a:close/>
                </a:path>
              </a:pathLst>
            </a:custGeom>
            <a:ln w="3175">
              <a:solidFill>
                <a:srgbClr val="000000"/>
              </a:solidFill>
            </a:ln>
          </p:spPr>
          <p:txBody>
            <a:bodyPr wrap="square" lIns="0" tIns="0" rIns="0" bIns="0" rtlCol="0"/>
            <a:lstStyle/>
            <a:p>
              <a:endParaRPr sz="921"/>
            </a:p>
          </p:txBody>
        </p:sp>
      </p:grpSp>
      <p:pic>
        <p:nvPicPr>
          <p:cNvPr id="180" name="object 180"/>
          <p:cNvPicPr/>
          <p:nvPr/>
        </p:nvPicPr>
        <p:blipFill>
          <a:blip r:embed="rId66" cstate="print"/>
          <a:stretch>
            <a:fillRect/>
          </a:stretch>
        </p:blipFill>
        <p:spPr>
          <a:xfrm>
            <a:off x="8323546" y="1619470"/>
            <a:ext cx="41903" cy="45236"/>
          </a:xfrm>
          <a:prstGeom prst="rect">
            <a:avLst/>
          </a:prstGeom>
        </p:spPr>
      </p:pic>
      <p:grpSp>
        <p:nvGrpSpPr>
          <p:cNvPr id="181" name="object 181"/>
          <p:cNvGrpSpPr/>
          <p:nvPr/>
        </p:nvGrpSpPr>
        <p:grpSpPr>
          <a:xfrm>
            <a:off x="7899274" y="1967078"/>
            <a:ext cx="151714" cy="45807"/>
            <a:chOff x="13576783" y="3844908"/>
            <a:chExt cx="296545" cy="89535"/>
          </a:xfrm>
        </p:grpSpPr>
        <p:sp>
          <p:nvSpPr>
            <p:cNvPr id="182" name="object 182"/>
            <p:cNvSpPr/>
            <p:nvPr/>
          </p:nvSpPr>
          <p:spPr>
            <a:xfrm>
              <a:off x="13576783" y="3931468"/>
              <a:ext cx="296545" cy="0"/>
            </a:xfrm>
            <a:custGeom>
              <a:avLst/>
              <a:gdLst/>
              <a:ahLst/>
              <a:cxnLst/>
              <a:rect l="l" t="t" r="r" b="b"/>
              <a:pathLst>
                <a:path w="296544">
                  <a:moveTo>
                    <a:pt x="0" y="0"/>
                  </a:moveTo>
                  <a:lnTo>
                    <a:pt x="295977" y="0"/>
                  </a:lnTo>
                </a:path>
              </a:pathLst>
            </a:custGeom>
            <a:ln w="5584">
              <a:solidFill>
                <a:srgbClr val="000000"/>
              </a:solidFill>
            </a:ln>
          </p:spPr>
          <p:txBody>
            <a:bodyPr wrap="square" lIns="0" tIns="0" rIns="0" bIns="0" rtlCol="0"/>
            <a:lstStyle/>
            <a:p>
              <a:endParaRPr sz="921"/>
            </a:p>
          </p:txBody>
        </p:sp>
        <p:pic>
          <p:nvPicPr>
            <p:cNvPr id="183" name="object 183"/>
            <p:cNvPicPr/>
            <p:nvPr/>
          </p:nvPicPr>
          <p:blipFill>
            <a:blip r:embed="rId67" cstate="print"/>
            <a:stretch>
              <a:fillRect/>
            </a:stretch>
          </p:blipFill>
          <p:spPr>
            <a:xfrm>
              <a:off x="13587021" y="3844908"/>
              <a:ext cx="274569" cy="75390"/>
            </a:xfrm>
            <a:prstGeom prst="rect">
              <a:avLst/>
            </a:prstGeom>
          </p:spPr>
        </p:pic>
      </p:grpSp>
      <p:grpSp>
        <p:nvGrpSpPr>
          <p:cNvPr id="184" name="object 184"/>
          <p:cNvGrpSpPr/>
          <p:nvPr/>
        </p:nvGrpSpPr>
        <p:grpSpPr>
          <a:xfrm>
            <a:off x="8190217" y="1967078"/>
            <a:ext cx="195247" cy="38659"/>
            <a:chOff x="14145468" y="3844908"/>
            <a:chExt cx="381635" cy="75565"/>
          </a:xfrm>
        </p:grpSpPr>
        <p:sp>
          <p:nvSpPr>
            <p:cNvPr id="185" name="object 185"/>
            <p:cNvSpPr/>
            <p:nvPr/>
          </p:nvSpPr>
          <p:spPr>
            <a:xfrm>
              <a:off x="14148260" y="3847700"/>
              <a:ext cx="0" cy="69850"/>
            </a:xfrm>
            <a:custGeom>
              <a:avLst/>
              <a:gdLst/>
              <a:ahLst/>
              <a:cxnLst/>
              <a:rect l="l" t="t" r="r" b="b"/>
              <a:pathLst>
                <a:path h="69850">
                  <a:moveTo>
                    <a:pt x="0" y="0"/>
                  </a:moveTo>
                  <a:lnTo>
                    <a:pt x="0" y="69805"/>
                  </a:lnTo>
                </a:path>
              </a:pathLst>
            </a:custGeom>
            <a:ln w="5584">
              <a:solidFill>
                <a:srgbClr val="000000"/>
              </a:solidFill>
            </a:ln>
          </p:spPr>
          <p:txBody>
            <a:bodyPr wrap="square" lIns="0" tIns="0" rIns="0" bIns="0" rtlCol="0"/>
            <a:lstStyle/>
            <a:p>
              <a:endParaRPr sz="921"/>
            </a:p>
          </p:txBody>
        </p:sp>
        <p:pic>
          <p:nvPicPr>
            <p:cNvPr id="186" name="object 186"/>
            <p:cNvPicPr/>
            <p:nvPr/>
          </p:nvPicPr>
          <p:blipFill>
            <a:blip r:embed="rId68" cstate="print"/>
            <a:stretch>
              <a:fillRect/>
            </a:stretch>
          </p:blipFill>
          <p:spPr>
            <a:xfrm>
              <a:off x="14172459" y="3844908"/>
              <a:ext cx="354614" cy="75390"/>
            </a:xfrm>
            <a:prstGeom prst="rect">
              <a:avLst/>
            </a:prstGeom>
          </p:spPr>
        </p:pic>
      </p:grpSp>
      <p:pic>
        <p:nvPicPr>
          <p:cNvPr id="187" name="object 187"/>
          <p:cNvPicPr/>
          <p:nvPr/>
        </p:nvPicPr>
        <p:blipFill>
          <a:blip r:embed="rId69" cstate="print"/>
          <a:stretch>
            <a:fillRect/>
          </a:stretch>
        </p:blipFill>
        <p:spPr>
          <a:xfrm>
            <a:off x="8421638" y="1967078"/>
            <a:ext cx="210469" cy="38570"/>
          </a:xfrm>
          <a:prstGeom prst="rect">
            <a:avLst/>
          </a:prstGeom>
        </p:spPr>
      </p:pic>
      <p:grpSp>
        <p:nvGrpSpPr>
          <p:cNvPr id="188" name="object 188"/>
          <p:cNvGrpSpPr/>
          <p:nvPr/>
        </p:nvGrpSpPr>
        <p:grpSpPr>
          <a:xfrm>
            <a:off x="8680201" y="1959935"/>
            <a:ext cx="142618" cy="45807"/>
            <a:chOff x="15103205" y="3830947"/>
            <a:chExt cx="278765" cy="89535"/>
          </a:xfrm>
        </p:grpSpPr>
        <p:sp>
          <p:nvSpPr>
            <p:cNvPr id="189" name="object 189"/>
            <p:cNvSpPr/>
            <p:nvPr/>
          </p:nvSpPr>
          <p:spPr>
            <a:xfrm>
              <a:off x="15105997" y="3833739"/>
              <a:ext cx="153035" cy="83820"/>
            </a:xfrm>
            <a:custGeom>
              <a:avLst/>
              <a:gdLst/>
              <a:ahLst/>
              <a:cxnLst/>
              <a:rect l="l" t="t" r="r" b="b"/>
              <a:pathLst>
                <a:path w="153034" h="83820">
                  <a:moveTo>
                    <a:pt x="0" y="26991"/>
                  </a:moveTo>
                  <a:lnTo>
                    <a:pt x="6515" y="23268"/>
                  </a:lnTo>
                  <a:lnTo>
                    <a:pt x="16753" y="13961"/>
                  </a:lnTo>
                  <a:lnTo>
                    <a:pt x="16753" y="83767"/>
                  </a:lnTo>
                </a:path>
                <a:path w="153034" h="83820">
                  <a:moveTo>
                    <a:pt x="66082" y="3722"/>
                  </a:moveTo>
                  <a:lnTo>
                    <a:pt x="63290" y="7445"/>
                  </a:lnTo>
                  <a:lnTo>
                    <a:pt x="59567" y="3722"/>
                  </a:lnTo>
                  <a:lnTo>
                    <a:pt x="63290" y="0"/>
                  </a:lnTo>
                  <a:lnTo>
                    <a:pt x="66082" y="3722"/>
                  </a:lnTo>
                  <a:lnTo>
                    <a:pt x="66082" y="10238"/>
                  </a:lnTo>
                  <a:lnTo>
                    <a:pt x="63290" y="16753"/>
                  </a:lnTo>
                  <a:lnTo>
                    <a:pt x="59567" y="20476"/>
                  </a:lnTo>
                </a:path>
                <a:path w="153034" h="83820">
                  <a:moveTo>
                    <a:pt x="93074" y="53983"/>
                  </a:moveTo>
                  <a:lnTo>
                    <a:pt x="152642" y="53983"/>
                  </a:lnTo>
                </a:path>
              </a:pathLst>
            </a:custGeom>
            <a:ln w="5584">
              <a:solidFill>
                <a:srgbClr val="000000"/>
              </a:solidFill>
            </a:ln>
          </p:spPr>
          <p:txBody>
            <a:bodyPr wrap="square" lIns="0" tIns="0" rIns="0" bIns="0" rtlCol="0"/>
            <a:lstStyle/>
            <a:p>
              <a:endParaRPr sz="921"/>
            </a:p>
          </p:txBody>
        </p:sp>
        <p:pic>
          <p:nvPicPr>
            <p:cNvPr id="190" name="object 190"/>
            <p:cNvPicPr/>
            <p:nvPr/>
          </p:nvPicPr>
          <p:blipFill>
            <a:blip r:embed="rId70" cstate="print"/>
            <a:stretch>
              <a:fillRect/>
            </a:stretch>
          </p:blipFill>
          <p:spPr>
            <a:xfrm>
              <a:off x="15279116" y="3830947"/>
              <a:ext cx="102381" cy="89351"/>
            </a:xfrm>
            <a:prstGeom prst="rect">
              <a:avLst/>
            </a:prstGeom>
          </p:spPr>
        </p:pic>
      </p:grpSp>
      <p:pic>
        <p:nvPicPr>
          <p:cNvPr id="191" name="object 191"/>
          <p:cNvPicPr/>
          <p:nvPr/>
        </p:nvPicPr>
        <p:blipFill>
          <a:blip r:embed="rId71" cstate="print"/>
          <a:stretch>
            <a:fillRect/>
          </a:stretch>
        </p:blipFill>
        <p:spPr>
          <a:xfrm>
            <a:off x="8865433" y="1967078"/>
            <a:ext cx="133805" cy="38570"/>
          </a:xfrm>
          <a:prstGeom prst="rect">
            <a:avLst/>
          </a:prstGeom>
        </p:spPr>
      </p:pic>
      <p:grpSp>
        <p:nvGrpSpPr>
          <p:cNvPr id="192" name="object 192"/>
          <p:cNvGrpSpPr/>
          <p:nvPr/>
        </p:nvGrpSpPr>
        <p:grpSpPr>
          <a:xfrm>
            <a:off x="9045904" y="1967078"/>
            <a:ext cx="96486" cy="38659"/>
            <a:chOff x="15818018" y="3844908"/>
            <a:chExt cx="188595" cy="75565"/>
          </a:xfrm>
        </p:grpSpPr>
        <p:pic>
          <p:nvPicPr>
            <p:cNvPr id="193" name="object 193"/>
            <p:cNvPicPr/>
            <p:nvPr/>
          </p:nvPicPr>
          <p:blipFill>
            <a:blip r:embed="rId72" cstate="print"/>
            <a:stretch>
              <a:fillRect/>
            </a:stretch>
          </p:blipFill>
          <p:spPr>
            <a:xfrm>
              <a:off x="15818018" y="3844908"/>
              <a:ext cx="114481" cy="75390"/>
            </a:xfrm>
            <a:prstGeom prst="rect">
              <a:avLst/>
            </a:prstGeom>
          </p:spPr>
        </p:pic>
        <p:sp>
          <p:nvSpPr>
            <p:cNvPr id="194" name="object 194"/>
            <p:cNvSpPr/>
            <p:nvPr/>
          </p:nvSpPr>
          <p:spPr>
            <a:xfrm>
              <a:off x="15956700" y="3847700"/>
              <a:ext cx="46990" cy="69850"/>
            </a:xfrm>
            <a:custGeom>
              <a:avLst/>
              <a:gdLst/>
              <a:ahLst/>
              <a:cxnLst/>
              <a:rect l="l" t="t" r="r" b="b"/>
              <a:pathLst>
                <a:path w="46990" h="69850">
                  <a:moveTo>
                    <a:pt x="0" y="69805"/>
                  </a:moveTo>
                  <a:lnTo>
                    <a:pt x="0" y="0"/>
                  </a:lnTo>
                  <a:lnTo>
                    <a:pt x="23268" y="0"/>
                  </a:lnTo>
                  <a:lnTo>
                    <a:pt x="33506" y="2792"/>
                  </a:lnTo>
                  <a:lnTo>
                    <a:pt x="40022" y="9307"/>
                  </a:lnTo>
                  <a:lnTo>
                    <a:pt x="42814" y="16753"/>
                  </a:lnTo>
                  <a:lnTo>
                    <a:pt x="46537" y="26060"/>
                  </a:lnTo>
                  <a:lnTo>
                    <a:pt x="46537" y="42814"/>
                  </a:lnTo>
                  <a:lnTo>
                    <a:pt x="42814" y="53052"/>
                  </a:lnTo>
                  <a:lnTo>
                    <a:pt x="40022" y="59567"/>
                  </a:lnTo>
                  <a:lnTo>
                    <a:pt x="33506" y="66082"/>
                  </a:lnTo>
                  <a:lnTo>
                    <a:pt x="23268" y="69805"/>
                  </a:lnTo>
                  <a:lnTo>
                    <a:pt x="0" y="69805"/>
                  </a:lnTo>
                </a:path>
              </a:pathLst>
            </a:custGeom>
            <a:ln w="5584">
              <a:solidFill>
                <a:srgbClr val="000000"/>
              </a:solidFill>
            </a:ln>
          </p:spPr>
          <p:txBody>
            <a:bodyPr wrap="square" lIns="0" tIns="0" rIns="0" bIns="0" rtlCol="0"/>
            <a:lstStyle/>
            <a:p>
              <a:endParaRPr sz="921"/>
            </a:p>
          </p:txBody>
        </p:sp>
      </p:grpSp>
      <p:pic>
        <p:nvPicPr>
          <p:cNvPr id="195" name="object 195"/>
          <p:cNvPicPr/>
          <p:nvPr/>
        </p:nvPicPr>
        <p:blipFill>
          <a:blip r:embed="rId73" cstate="print"/>
          <a:stretch>
            <a:fillRect/>
          </a:stretch>
        </p:blipFill>
        <p:spPr>
          <a:xfrm>
            <a:off x="9184946" y="1967078"/>
            <a:ext cx="64283" cy="38570"/>
          </a:xfrm>
          <a:prstGeom prst="rect">
            <a:avLst/>
          </a:prstGeom>
        </p:spPr>
      </p:pic>
      <p:grpSp>
        <p:nvGrpSpPr>
          <p:cNvPr id="196" name="object 196"/>
          <p:cNvGrpSpPr/>
          <p:nvPr/>
        </p:nvGrpSpPr>
        <p:grpSpPr>
          <a:xfrm>
            <a:off x="9290657" y="1967078"/>
            <a:ext cx="110131" cy="38659"/>
            <a:chOff x="16296420" y="3844908"/>
            <a:chExt cx="215265" cy="75565"/>
          </a:xfrm>
        </p:grpSpPr>
        <p:sp>
          <p:nvSpPr>
            <p:cNvPr id="197" name="object 197"/>
            <p:cNvSpPr/>
            <p:nvPr/>
          </p:nvSpPr>
          <p:spPr>
            <a:xfrm>
              <a:off x="16299213" y="3847700"/>
              <a:ext cx="69850" cy="69850"/>
            </a:xfrm>
            <a:custGeom>
              <a:avLst/>
              <a:gdLst/>
              <a:ahLst/>
              <a:cxnLst/>
              <a:rect l="l" t="t" r="r" b="b"/>
              <a:pathLst>
                <a:path w="69850" h="69850">
                  <a:moveTo>
                    <a:pt x="0" y="69805"/>
                  </a:moveTo>
                  <a:lnTo>
                    <a:pt x="0" y="0"/>
                  </a:lnTo>
                  <a:lnTo>
                    <a:pt x="29783" y="0"/>
                  </a:lnTo>
                  <a:lnTo>
                    <a:pt x="40022" y="2792"/>
                  </a:lnTo>
                  <a:lnTo>
                    <a:pt x="42814" y="6515"/>
                  </a:lnTo>
                  <a:lnTo>
                    <a:pt x="46537" y="13030"/>
                  </a:lnTo>
                  <a:lnTo>
                    <a:pt x="46537" y="23268"/>
                  </a:lnTo>
                  <a:lnTo>
                    <a:pt x="42814" y="29783"/>
                  </a:lnTo>
                  <a:lnTo>
                    <a:pt x="40022" y="32576"/>
                  </a:lnTo>
                  <a:lnTo>
                    <a:pt x="29783" y="36299"/>
                  </a:lnTo>
                  <a:lnTo>
                    <a:pt x="0" y="36299"/>
                  </a:lnTo>
                </a:path>
                <a:path w="69850" h="69850">
                  <a:moveTo>
                    <a:pt x="69805" y="0"/>
                  </a:moveTo>
                  <a:lnTo>
                    <a:pt x="69805" y="69805"/>
                  </a:lnTo>
                </a:path>
              </a:pathLst>
            </a:custGeom>
            <a:ln w="5584">
              <a:solidFill>
                <a:srgbClr val="000000"/>
              </a:solidFill>
            </a:ln>
          </p:spPr>
          <p:txBody>
            <a:bodyPr wrap="square" lIns="0" tIns="0" rIns="0" bIns="0" rtlCol="0"/>
            <a:lstStyle/>
            <a:p>
              <a:endParaRPr sz="921"/>
            </a:p>
          </p:txBody>
        </p:sp>
        <p:pic>
          <p:nvPicPr>
            <p:cNvPr id="198" name="object 198"/>
            <p:cNvPicPr/>
            <p:nvPr/>
          </p:nvPicPr>
          <p:blipFill>
            <a:blip r:embed="rId74" cstate="print"/>
            <a:stretch>
              <a:fillRect/>
            </a:stretch>
          </p:blipFill>
          <p:spPr>
            <a:xfrm>
              <a:off x="16392287" y="3844908"/>
              <a:ext cx="119135" cy="75390"/>
            </a:xfrm>
            <a:prstGeom prst="rect">
              <a:avLst/>
            </a:prstGeom>
          </p:spPr>
        </p:pic>
      </p:grpSp>
      <p:grpSp>
        <p:nvGrpSpPr>
          <p:cNvPr id="199" name="object 199"/>
          <p:cNvGrpSpPr/>
          <p:nvPr/>
        </p:nvGrpSpPr>
        <p:grpSpPr>
          <a:xfrm>
            <a:off x="8103077" y="2098502"/>
            <a:ext cx="1091562" cy="71471"/>
            <a:chOff x="13975142" y="4101794"/>
            <a:chExt cx="2133600" cy="139700"/>
          </a:xfrm>
        </p:grpSpPr>
        <p:sp>
          <p:nvSpPr>
            <p:cNvPr id="200" name="object 200"/>
            <p:cNvSpPr/>
            <p:nvPr/>
          </p:nvSpPr>
          <p:spPr>
            <a:xfrm>
              <a:off x="13975142" y="4238614"/>
              <a:ext cx="2133600" cy="0"/>
            </a:xfrm>
            <a:custGeom>
              <a:avLst/>
              <a:gdLst/>
              <a:ahLst/>
              <a:cxnLst/>
              <a:rect l="l" t="t" r="r" b="b"/>
              <a:pathLst>
                <a:path w="2133600">
                  <a:moveTo>
                    <a:pt x="0" y="0"/>
                  </a:moveTo>
                  <a:lnTo>
                    <a:pt x="2133268" y="0"/>
                  </a:lnTo>
                </a:path>
              </a:pathLst>
            </a:custGeom>
            <a:ln w="5584">
              <a:solidFill>
                <a:srgbClr val="000000"/>
              </a:solidFill>
            </a:ln>
          </p:spPr>
          <p:txBody>
            <a:bodyPr wrap="square" lIns="0" tIns="0" rIns="0" bIns="0" rtlCol="0"/>
            <a:lstStyle/>
            <a:p>
              <a:endParaRPr sz="921"/>
            </a:p>
          </p:txBody>
        </p:sp>
        <p:pic>
          <p:nvPicPr>
            <p:cNvPr id="201" name="object 201"/>
            <p:cNvPicPr/>
            <p:nvPr/>
          </p:nvPicPr>
          <p:blipFill>
            <a:blip r:embed="rId75" cstate="print"/>
            <a:stretch>
              <a:fillRect/>
            </a:stretch>
          </p:blipFill>
          <p:spPr>
            <a:xfrm>
              <a:off x="13988172" y="4101794"/>
              <a:ext cx="85628" cy="117273"/>
            </a:xfrm>
            <a:prstGeom prst="rect">
              <a:avLst/>
            </a:prstGeom>
          </p:spPr>
        </p:pic>
        <p:pic>
          <p:nvPicPr>
            <p:cNvPr id="202" name="object 202"/>
            <p:cNvPicPr/>
            <p:nvPr/>
          </p:nvPicPr>
          <p:blipFill>
            <a:blip r:embed="rId76" cstate="print"/>
            <a:stretch>
              <a:fillRect/>
            </a:stretch>
          </p:blipFill>
          <p:spPr>
            <a:xfrm>
              <a:off x="14105446" y="4101794"/>
              <a:ext cx="80044" cy="117273"/>
            </a:xfrm>
            <a:prstGeom prst="rect">
              <a:avLst/>
            </a:prstGeom>
          </p:spPr>
        </p:pic>
        <p:sp>
          <p:nvSpPr>
            <p:cNvPr id="203" name="object 203"/>
            <p:cNvSpPr/>
            <p:nvPr/>
          </p:nvSpPr>
          <p:spPr>
            <a:xfrm>
              <a:off x="14225512" y="4104586"/>
              <a:ext cx="255270" cy="111760"/>
            </a:xfrm>
            <a:custGeom>
              <a:avLst/>
              <a:gdLst/>
              <a:ahLst/>
              <a:cxnLst/>
              <a:rect l="l" t="t" r="r" b="b"/>
              <a:pathLst>
                <a:path w="255269" h="111760">
                  <a:moveTo>
                    <a:pt x="0" y="0"/>
                  </a:moveTo>
                  <a:lnTo>
                    <a:pt x="0" y="111689"/>
                  </a:lnTo>
                  <a:lnTo>
                    <a:pt x="63290" y="111689"/>
                  </a:lnTo>
                </a:path>
                <a:path w="255269" h="111760">
                  <a:moveTo>
                    <a:pt x="74459" y="0"/>
                  </a:moveTo>
                  <a:lnTo>
                    <a:pt x="116343" y="111689"/>
                  </a:lnTo>
                  <a:lnTo>
                    <a:pt x="159157" y="0"/>
                  </a:lnTo>
                </a:path>
                <a:path w="255269" h="111760">
                  <a:moveTo>
                    <a:pt x="186149" y="111689"/>
                  </a:moveTo>
                  <a:lnTo>
                    <a:pt x="186149" y="0"/>
                  </a:lnTo>
                  <a:lnTo>
                    <a:pt x="255024" y="0"/>
                  </a:lnTo>
                </a:path>
                <a:path w="255269" h="111760">
                  <a:moveTo>
                    <a:pt x="186149" y="53052"/>
                  </a:moveTo>
                  <a:lnTo>
                    <a:pt x="228032" y="53052"/>
                  </a:lnTo>
                </a:path>
                <a:path w="255269" h="111760">
                  <a:moveTo>
                    <a:pt x="186149" y="111689"/>
                  </a:moveTo>
                  <a:lnTo>
                    <a:pt x="255024" y="111689"/>
                  </a:lnTo>
                </a:path>
              </a:pathLst>
            </a:custGeom>
            <a:ln w="5584">
              <a:solidFill>
                <a:srgbClr val="000000"/>
              </a:solidFill>
            </a:ln>
          </p:spPr>
          <p:txBody>
            <a:bodyPr wrap="square" lIns="0" tIns="0" rIns="0" bIns="0" rtlCol="0"/>
            <a:lstStyle/>
            <a:p>
              <a:endParaRPr sz="921"/>
            </a:p>
          </p:txBody>
        </p:sp>
        <p:pic>
          <p:nvPicPr>
            <p:cNvPr id="204" name="object 204"/>
            <p:cNvPicPr/>
            <p:nvPr/>
          </p:nvPicPr>
          <p:blipFill>
            <a:blip r:embed="rId77" cstate="print"/>
            <a:stretch>
              <a:fillRect/>
            </a:stretch>
          </p:blipFill>
          <p:spPr>
            <a:xfrm>
              <a:off x="14509390" y="4101794"/>
              <a:ext cx="173118" cy="117273"/>
            </a:xfrm>
            <a:prstGeom prst="rect">
              <a:avLst/>
            </a:prstGeom>
          </p:spPr>
        </p:pic>
        <p:sp>
          <p:nvSpPr>
            <p:cNvPr id="205" name="object 205"/>
            <p:cNvSpPr/>
            <p:nvPr/>
          </p:nvSpPr>
          <p:spPr>
            <a:xfrm>
              <a:off x="14805367" y="4104586"/>
              <a:ext cx="186690" cy="111760"/>
            </a:xfrm>
            <a:custGeom>
              <a:avLst/>
              <a:gdLst/>
              <a:ahLst/>
              <a:cxnLst/>
              <a:rect l="l" t="t" r="r" b="b"/>
              <a:pathLst>
                <a:path w="186690" h="111760">
                  <a:moveTo>
                    <a:pt x="0" y="111689"/>
                  </a:moveTo>
                  <a:lnTo>
                    <a:pt x="41883" y="0"/>
                  </a:lnTo>
                  <a:lnTo>
                    <a:pt x="84697" y="111689"/>
                  </a:lnTo>
                </a:path>
                <a:path w="186690" h="111760">
                  <a:moveTo>
                    <a:pt x="15822" y="74459"/>
                  </a:moveTo>
                  <a:lnTo>
                    <a:pt x="68875" y="74459"/>
                  </a:lnTo>
                </a:path>
                <a:path w="186690" h="111760">
                  <a:moveTo>
                    <a:pt x="111689" y="111689"/>
                  </a:moveTo>
                  <a:lnTo>
                    <a:pt x="111689" y="0"/>
                  </a:lnTo>
                  <a:lnTo>
                    <a:pt x="186149" y="111689"/>
                  </a:lnTo>
                  <a:lnTo>
                    <a:pt x="186149" y="0"/>
                  </a:lnTo>
                </a:path>
              </a:pathLst>
            </a:custGeom>
            <a:ln w="5584">
              <a:solidFill>
                <a:srgbClr val="000000"/>
              </a:solidFill>
            </a:ln>
          </p:spPr>
          <p:txBody>
            <a:bodyPr wrap="square" lIns="0" tIns="0" rIns="0" bIns="0" rtlCol="0"/>
            <a:lstStyle/>
            <a:p>
              <a:endParaRPr sz="921"/>
            </a:p>
          </p:txBody>
        </p:sp>
        <p:pic>
          <p:nvPicPr>
            <p:cNvPr id="206" name="object 206"/>
            <p:cNvPicPr/>
            <p:nvPr/>
          </p:nvPicPr>
          <p:blipFill>
            <a:blip r:embed="rId78" cstate="print"/>
            <a:stretch>
              <a:fillRect/>
            </a:stretch>
          </p:blipFill>
          <p:spPr>
            <a:xfrm>
              <a:off x="15025953" y="4101794"/>
              <a:ext cx="84697" cy="117273"/>
            </a:xfrm>
            <a:prstGeom prst="rect">
              <a:avLst/>
            </a:prstGeom>
          </p:spPr>
        </p:pic>
        <p:sp>
          <p:nvSpPr>
            <p:cNvPr id="207" name="object 207"/>
            <p:cNvSpPr/>
            <p:nvPr/>
          </p:nvSpPr>
          <p:spPr>
            <a:xfrm>
              <a:off x="15145089" y="4104586"/>
              <a:ext cx="74930" cy="111760"/>
            </a:xfrm>
            <a:custGeom>
              <a:avLst/>
              <a:gdLst/>
              <a:ahLst/>
              <a:cxnLst/>
              <a:rect l="l" t="t" r="r" b="b"/>
              <a:pathLst>
                <a:path w="74930" h="111760">
                  <a:moveTo>
                    <a:pt x="0" y="0"/>
                  </a:moveTo>
                  <a:lnTo>
                    <a:pt x="0" y="111689"/>
                  </a:lnTo>
                </a:path>
                <a:path w="74930" h="111760">
                  <a:moveTo>
                    <a:pt x="74459" y="0"/>
                  </a:moveTo>
                  <a:lnTo>
                    <a:pt x="74459" y="111689"/>
                  </a:lnTo>
                </a:path>
                <a:path w="74930" h="111760">
                  <a:moveTo>
                    <a:pt x="0" y="53052"/>
                  </a:moveTo>
                  <a:lnTo>
                    <a:pt x="74459" y="53052"/>
                  </a:lnTo>
                </a:path>
              </a:pathLst>
            </a:custGeom>
            <a:ln w="5584">
              <a:solidFill>
                <a:srgbClr val="000000"/>
              </a:solidFill>
            </a:ln>
          </p:spPr>
          <p:txBody>
            <a:bodyPr wrap="square" lIns="0" tIns="0" rIns="0" bIns="0" rtlCol="0"/>
            <a:lstStyle/>
            <a:p>
              <a:endParaRPr sz="921"/>
            </a:p>
          </p:txBody>
        </p:sp>
        <p:pic>
          <p:nvPicPr>
            <p:cNvPr id="208" name="object 208"/>
            <p:cNvPicPr/>
            <p:nvPr/>
          </p:nvPicPr>
          <p:blipFill>
            <a:blip r:embed="rId79" cstate="print"/>
            <a:stretch>
              <a:fillRect/>
            </a:stretch>
          </p:blipFill>
          <p:spPr>
            <a:xfrm>
              <a:off x="15253986" y="4101794"/>
              <a:ext cx="91213" cy="117273"/>
            </a:xfrm>
            <a:prstGeom prst="rect">
              <a:avLst/>
            </a:prstGeom>
          </p:spPr>
        </p:pic>
        <p:pic>
          <p:nvPicPr>
            <p:cNvPr id="209" name="object 209"/>
            <p:cNvPicPr/>
            <p:nvPr/>
          </p:nvPicPr>
          <p:blipFill>
            <a:blip r:embed="rId80" cstate="print"/>
            <a:stretch>
              <a:fillRect/>
            </a:stretch>
          </p:blipFill>
          <p:spPr>
            <a:xfrm>
              <a:off x="15376844" y="4101794"/>
              <a:ext cx="80044" cy="117273"/>
            </a:xfrm>
            <a:prstGeom prst="rect">
              <a:avLst/>
            </a:prstGeom>
          </p:spPr>
        </p:pic>
        <p:pic>
          <p:nvPicPr>
            <p:cNvPr id="210" name="object 210"/>
            <p:cNvPicPr/>
            <p:nvPr/>
          </p:nvPicPr>
          <p:blipFill>
            <a:blip r:embed="rId81" cstate="print"/>
            <a:stretch>
              <a:fillRect/>
            </a:stretch>
          </p:blipFill>
          <p:spPr>
            <a:xfrm>
              <a:off x="15600223" y="4101794"/>
              <a:ext cx="80044" cy="117273"/>
            </a:xfrm>
            <a:prstGeom prst="rect">
              <a:avLst/>
            </a:prstGeom>
          </p:spPr>
        </p:pic>
        <p:pic>
          <p:nvPicPr>
            <p:cNvPr id="211" name="object 211"/>
            <p:cNvPicPr/>
            <p:nvPr/>
          </p:nvPicPr>
          <p:blipFill>
            <a:blip r:embed="rId82" cstate="print"/>
            <a:stretch>
              <a:fillRect/>
            </a:stretch>
          </p:blipFill>
          <p:spPr>
            <a:xfrm>
              <a:off x="15711913" y="4101794"/>
              <a:ext cx="260608" cy="117273"/>
            </a:xfrm>
            <a:prstGeom prst="rect">
              <a:avLst/>
            </a:prstGeom>
          </p:spPr>
        </p:pic>
        <p:sp>
          <p:nvSpPr>
            <p:cNvPr id="212" name="object 212"/>
            <p:cNvSpPr/>
            <p:nvPr/>
          </p:nvSpPr>
          <p:spPr>
            <a:xfrm>
              <a:off x="15996721" y="4104586"/>
              <a:ext cx="106680" cy="111760"/>
            </a:xfrm>
            <a:custGeom>
              <a:avLst/>
              <a:gdLst/>
              <a:ahLst/>
              <a:cxnLst/>
              <a:rect l="l" t="t" r="r" b="b"/>
              <a:pathLst>
                <a:path w="106680" h="111760">
                  <a:moveTo>
                    <a:pt x="0" y="0"/>
                  </a:moveTo>
                  <a:lnTo>
                    <a:pt x="0" y="111689"/>
                  </a:lnTo>
                </a:path>
                <a:path w="106680" h="111760">
                  <a:moveTo>
                    <a:pt x="41883" y="0"/>
                  </a:moveTo>
                  <a:lnTo>
                    <a:pt x="41883" y="111689"/>
                  </a:lnTo>
                  <a:lnTo>
                    <a:pt x="106104" y="111689"/>
                  </a:lnTo>
                </a:path>
              </a:pathLst>
            </a:custGeom>
            <a:ln w="5584">
              <a:solidFill>
                <a:srgbClr val="000000"/>
              </a:solidFill>
            </a:ln>
          </p:spPr>
          <p:txBody>
            <a:bodyPr wrap="square" lIns="0" tIns="0" rIns="0" bIns="0" rtlCol="0"/>
            <a:lstStyle/>
            <a:p>
              <a:endParaRPr sz="921"/>
            </a:p>
          </p:txBody>
        </p:sp>
      </p:grpSp>
      <p:pic>
        <p:nvPicPr>
          <p:cNvPr id="213" name="object 213"/>
          <p:cNvPicPr/>
          <p:nvPr/>
        </p:nvPicPr>
        <p:blipFill>
          <a:blip r:embed="rId83" cstate="print"/>
          <a:stretch>
            <a:fillRect/>
          </a:stretch>
        </p:blipFill>
        <p:spPr>
          <a:xfrm>
            <a:off x="8447352" y="2193737"/>
            <a:ext cx="99044" cy="39998"/>
          </a:xfrm>
          <a:prstGeom prst="rect">
            <a:avLst/>
          </a:prstGeom>
        </p:spPr>
      </p:pic>
      <p:pic>
        <p:nvPicPr>
          <p:cNvPr id="214" name="object 214"/>
          <p:cNvPicPr/>
          <p:nvPr/>
        </p:nvPicPr>
        <p:blipFill>
          <a:blip r:embed="rId84" cstate="print"/>
          <a:stretch>
            <a:fillRect/>
          </a:stretch>
        </p:blipFill>
        <p:spPr>
          <a:xfrm>
            <a:off x="8586871" y="2193737"/>
            <a:ext cx="61426" cy="39998"/>
          </a:xfrm>
          <a:prstGeom prst="rect">
            <a:avLst/>
          </a:prstGeom>
        </p:spPr>
      </p:pic>
      <p:pic>
        <p:nvPicPr>
          <p:cNvPr id="215" name="object 215"/>
          <p:cNvPicPr/>
          <p:nvPr/>
        </p:nvPicPr>
        <p:blipFill>
          <a:blip r:embed="rId85" cstate="print"/>
          <a:stretch>
            <a:fillRect/>
          </a:stretch>
        </p:blipFill>
        <p:spPr>
          <a:xfrm>
            <a:off x="8693534" y="2193737"/>
            <a:ext cx="161899" cy="39998"/>
          </a:xfrm>
          <a:prstGeom prst="rect">
            <a:avLst/>
          </a:prstGeom>
        </p:spPr>
      </p:pic>
      <p:pic>
        <p:nvPicPr>
          <p:cNvPr id="216" name="object 216"/>
          <p:cNvPicPr/>
          <p:nvPr/>
        </p:nvPicPr>
        <p:blipFill>
          <a:blip r:embed="rId86" cstate="print"/>
          <a:stretch>
            <a:fillRect/>
          </a:stretch>
        </p:blipFill>
        <p:spPr>
          <a:xfrm>
            <a:off x="8475445" y="1095678"/>
            <a:ext cx="434272" cy="779022"/>
          </a:xfrm>
          <a:prstGeom prst="rect">
            <a:avLst/>
          </a:prstGeom>
        </p:spPr>
      </p:pic>
      <p:sp>
        <p:nvSpPr>
          <p:cNvPr id="217" name="object 217"/>
          <p:cNvSpPr/>
          <p:nvPr/>
        </p:nvSpPr>
        <p:spPr>
          <a:xfrm>
            <a:off x="2664684" y="3448457"/>
            <a:ext cx="6578937" cy="0"/>
          </a:xfrm>
          <a:custGeom>
            <a:avLst/>
            <a:gdLst/>
            <a:ahLst/>
            <a:cxnLst/>
            <a:rect l="l" t="t" r="r" b="b"/>
            <a:pathLst>
              <a:path w="12859385">
                <a:moveTo>
                  <a:pt x="12859178" y="0"/>
                </a:moveTo>
                <a:lnTo>
                  <a:pt x="0" y="0"/>
                </a:lnTo>
              </a:path>
            </a:pathLst>
          </a:custGeom>
          <a:ln w="5584">
            <a:solidFill>
              <a:srgbClr val="000000"/>
            </a:solidFill>
          </a:ln>
        </p:spPr>
        <p:txBody>
          <a:bodyPr wrap="square" lIns="0" tIns="0" rIns="0" bIns="0" rtlCol="0"/>
          <a:lstStyle/>
          <a:p>
            <a:endParaRPr sz="921"/>
          </a:p>
        </p:txBody>
      </p:sp>
      <p:sp>
        <p:nvSpPr>
          <p:cNvPr id="218" name="object 218"/>
          <p:cNvSpPr/>
          <p:nvPr/>
        </p:nvSpPr>
        <p:spPr>
          <a:xfrm>
            <a:off x="2664684" y="3714163"/>
            <a:ext cx="6578937" cy="3574"/>
          </a:xfrm>
          <a:custGeom>
            <a:avLst/>
            <a:gdLst/>
            <a:ahLst/>
            <a:cxnLst/>
            <a:rect l="l" t="t" r="r" b="b"/>
            <a:pathLst>
              <a:path w="12859385" h="6984">
                <a:moveTo>
                  <a:pt x="12859178" y="6515"/>
                </a:moveTo>
                <a:lnTo>
                  <a:pt x="0" y="0"/>
                </a:lnTo>
              </a:path>
            </a:pathLst>
          </a:custGeom>
          <a:ln w="5584">
            <a:solidFill>
              <a:srgbClr val="000000"/>
            </a:solidFill>
          </a:ln>
        </p:spPr>
        <p:txBody>
          <a:bodyPr wrap="square" lIns="0" tIns="0" rIns="0" bIns="0" rtlCol="0"/>
          <a:lstStyle/>
          <a:p>
            <a:endParaRPr sz="921"/>
          </a:p>
        </p:txBody>
      </p:sp>
      <p:pic>
        <p:nvPicPr>
          <p:cNvPr id="219" name="object 219"/>
          <p:cNvPicPr/>
          <p:nvPr/>
        </p:nvPicPr>
        <p:blipFill>
          <a:blip r:embed="rId87" cstate="print"/>
          <a:stretch>
            <a:fillRect/>
          </a:stretch>
        </p:blipFill>
        <p:spPr>
          <a:xfrm>
            <a:off x="6919783" y="2945141"/>
            <a:ext cx="67141" cy="38570"/>
          </a:xfrm>
          <a:prstGeom prst="rect">
            <a:avLst/>
          </a:prstGeom>
        </p:spPr>
      </p:pic>
      <p:pic>
        <p:nvPicPr>
          <p:cNvPr id="220" name="object 220"/>
          <p:cNvPicPr/>
          <p:nvPr/>
        </p:nvPicPr>
        <p:blipFill>
          <a:blip r:embed="rId88" cstate="print"/>
          <a:stretch>
            <a:fillRect/>
          </a:stretch>
        </p:blipFill>
        <p:spPr>
          <a:xfrm>
            <a:off x="7033588" y="2937999"/>
            <a:ext cx="70950" cy="45712"/>
          </a:xfrm>
          <a:prstGeom prst="rect">
            <a:avLst/>
          </a:prstGeom>
        </p:spPr>
      </p:pic>
      <p:grpSp>
        <p:nvGrpSpPr>
          <p:cNvPr id="221" name="object 221"/>
          <p:cNvGrpSpPr/>
          <p:nvPr/>
        </p:nvGrpSpPr>
        <p:grpSpPr>
          <a:xfrm>
            <a:off x="6632173" y="2959426"/>
            <a:ext cx="264769" cy="155288"/>
            <a:chOff x="11100069" y="5784582"/>
            <a:chExt cx="517525" cy="303530"/>
          </a:xfrm>
        </p:grpSpPr>
        <p:pic>
          <p:nvPicPr>
            <p:cNvPr id="222" name="object 222"/>
            <p:cNvPicPr/>
            <p:nvPr/>
          </p:nvPicPr>
          <p:blipFill>
            <a:blip r:embed="rId89" cstate="print"/>
            <a:stretch>
              <a:fillRect/>
            </a:stretch>
          </p:blipFill>
          <p:spPr>
            <a:xfrm>
              <a:off x="11100069" y="6015407"/>
              <a:ext cx="91213" cy="72598"/>
            </a:xfrm>
            <a:prstGeom prst="rect">
              <a:avLst/>
            </a:prstGeom>
          </p:spPr>
        </p:pic>
        <p:sp>
          <p:nvSpPr>
            <p:cNvPr id="223" name="object 223"/>
            <p:cNvSpPr/>
            <p:nvPr/>
          </p:nvSpPr>
          <p:spPr>
            <a:xfrm>
              <a:off x="11181975" y="5787374"/>
              <a:ext cx="433070" cy="242570"/>
            </a:xfrm>
            <a:custGeom>
              <a:avLst/>
              <a:gdLst/>
              <a:ahLst/>
              <a:cxnLst/>
              <a:rect l="l" t="t" r="r" b="b"/>
              <a:pathLst>
                <a:path w="433070" h="242570">
                  <a:moveTo>
                    <a:pt x="0" y="241993"/>
                  </a:moveTo>
                  <a:lnTo>
                    <a:pt x="332276" y="0"/>
                  </a:lnTo>
                  <a:lnTo>
                    <a:pt x="432796" y="0"/>
                  </a:lnTo>
                </a:path>
              </a:pathLst>
            </a:custGeom>
            <a:ln w="5584">
              <a:solidFill>
                <a:srgbClr val="000000"/>
              </a:solidFill>
            </a:ln>
          </p:spPr>
          <p:txBody>
            <a:bodyPr wrap="square" lIns="0" tIns="0" rIns="0" bIns="0" rtlCol="0"/>
            <a:lstStyle/>
            <a:p>
              <a:endParaRPr sz="921"/>
            </a:p>
          </p:txBody>
        </p:sp>
      </p:grpSp>
      <p:pic>
        <p:nvPicPr>
          <p:cNvPr id="224" name="object 224"/>
          <p:cNvPicPr/>
          <p:nvPr/>
        </p:nvPicPr>
        <p:blipFill>
          <a:blip r:embed="rId90" cstate="print"/>
          <a:stretch>
            <a:fillRect/>
          </a:stretch>
        </p:blipFill>
        <p:spPr>
          <a:xfrm>
            <a:off x="9505888" y="3837969"/>
            <a:ext cx="67616" cy="38570"/>
          </a:xfrm>
          <a:prstGeom prst="rect">
            <a:avLst/>
          </a:prstGeom>
        </p:spPr>
      </p:pic>
      <p:pic>
        <p:nvPicPr>
          <p:cNvPr id="225" name="object 225"/>
          <p:cNvPicPr/>
          <p:nvPr/>
        </p:nvPicPr>
        <p:blipFill>
          <a:blip r:embed="rId91" cstate="print"/>
          <a:stretch>
            <a:fillRect/>
          </a:stretch>
        </p:blipFill>
        <p:spPr>
          <a:xfrm>
            <a:off x="9619694" y="3831302"/>
            <a:ext cx="76188" cy="45236"/>
          </a:xfrm>
          <a:prstGeom prst="rect">
            <a:avLst/>
          </a:prstGeom>
        </p:spPr>
      </p:pic>
      <p:grpSp>
        <p:nvGrpSpPr>
          <p:cNvPr id="226" name="object 226"/>
          <p:cNvGrpSpPr/>
          <p:nvPr/>
        </p:nvGrpSpPr>
        <p:grpSpPr>
          <a:xfrm>
            <a:off x="9243515" y="3717496"/>
            <a:ext cx="239754" cy="137745"/>
            <a:chOff x="16204277" y="7266328"/>
            <a:chExt cx="468630" cy="269240"/>
          </a:xfrm>
        </p:grpSpPr>
        <p:pic>
          <p:nvPicPr>
            <p:cNvPr id="227" name="object 227"/>
            <p:cNvPicPr/>
            <p:nvPr/>
          </p:nvPicPr>
          <p:blipFill>
            <a:blip r:embed="rId92" cstate="print"/>
            <a:stretch>
              <a:fillRect/>
            </a:stretch>
          </p:blipFill>
          <p:spPr>
            <a:xfrm>
              <a:off x="16204277" y="7266328"/>
              <a:ext cx="91213" cy="72598"/>
            </a:xfrm>
            <a:prstGeom prst="rect">
              <a:avLst/>
            </a:prstGeom>
          </p:spPr>
        </p:pic>
        <p:sp>
          <p:nvSpPr>
            <p:cNvPr id="228" name="object 228"/>
            <p:cNvSpPr/>
            <p:nvPr/>
          </p:nvSpPr>
          <p:spPr>
            <a:xfrm>
              <a:off x="16286183" y="7325896"/>
              <a:ext cx="383540" cy="207010"/>
            </a:xfrm>
            <a:custGeom>
              <a:avLst/>
              <a:gdLst/>
              <a:ahLst/>
              <a:cxnLst/>
              <a:rect l="l" t="t" r="r" b="b"/>
              <a:pathLst>
                <a:path w="383540" h="207009">
                  <a:moveTo>
                    <a:pt x="0" y="0"/>
                  </a:moveTo>
                  <a:lnTo>
                    <a:pt x="282946" y="206625"/>
                  </a:lnTo>
                  <a:lnTo>
                    <a:pt x="383467" y="206625"/>
                  </a:lnTo>
                </a:path>
              </a:pathLst>
            </a:custGeom>
            <a:ln w="5584">
              <a:solidFill>
                <a:srgbClr val="000000"/>
              </a:solidFill>
            </a:ln>
          </p:spPr>
          <p:txBody>
            <a:bodyPr wrap="square" lIns="0" tIns="0" rIns="0" bIns="0" rtlCol="0"/>
            <a:lstStyle/>
            <a:p>
              <a:endParaRPr sz="921"/>
            </a:p>
          </p:txBody>
        </p:sp>
      </p:grpSp>
      <p:pic>
        <p:nvPicPr>
          <p:cNvPr id="229" name="object 229"/>
          <p:cNvPicPr/>
          <p:nvPr/>
        </p:nvPicPr>
        <p:blipFill>
          <a:blip r:embed="rId93" cstate="print"/>
          <a:stretch>
            <a:fillRect/>
          </a:stretch>
        </p:blipFill>
        <p:spPr>
          <a:xfrm>
            <a:off x="2209938" y="3933680"/>
            <a:ext cx="67616" cy="38570"/>
          </a:xfrm>
          <a:prstGeom prst="rect">
            <a:avLst/>
          </a:prstGeom>
        </p:spPr>
      </p:pic>
      <p:pic>
        <p:nvPicPr>
          <p:cNvPr id="230" name="object 230"/>
          <p:cNvPicPr/>
          <p:nvPr/>
        </p:nvPicPr>
        <p:blipFill>
          <a:blip r:embed="rId94" cstate="print"/>
          <a:stretch>
            <a:fillRect/>
          </a:stretch>
        </p:blipFill>
        <p:spPr>
          <a:xfrm>
            <a:off x="2323743" y="3926538"/>
            <a:ext cx="76188" cy="45712"/>
          </a:xfrm>
          <a:prstGeom prst="rect">
            <a:avLst/>
          </a:prstGeom>
        </p:spPr>
      </p:pic>
      <p:grpSp>
        <p:nvGrpSpPr>
          <p:cNvPr id="231" name="object 231"/>
          <p:cNvGrpSpPr/>
          <p:nvPr/>
        </p:nvGrpSpPr>
        <p:grpSpPr>
          <a:xfrm>
            <a:off x="2422788" y="3717497"/>
            <a:ext cx="242028" cy="233581"/>
            <a:chOff x="2872280" y="7266328"/>
            <a:chExt cx="473075" cy="456565"/>
          </a:xfrm>
        </p:grpSpPr>
        <p:pic>
          <p:nvPicPr>
            <p:cNvPr id="232" name="object 232"/>
            <p:cNvPicPr/>
            <p:nvPr/>
          </p:nvPicPr>
          <p:blipFill>
            <a:blip r:embed="rId95" cstate="print"/>
            <a:stretch>
              <a:fillRect/>
            </a:stretch>
          </p:blipFill>
          <p:spPr>
            <a:xfrm>
              <a:off x="3268777" y="7266328"/>
              <a:ext cx="76321" cy="88420"/>
            </a:xfrm>
            <a:prstGeom prst="rect">
              <a:avLst/>
            </a:prstGeom>
          </p:spPr>
        </p:pic>
        <p:sp>
          <p:nvSpPr>
            <p:cNvPr id="233" name="object 233"/>
            <p:cNvSpPr/>
            <p:nvPr/>
          </p:nvSpPr>
          <p:spPr>
            <a:xfrm>
              <a:off x="2875072" y="7343580"/>
              <a:ext cx="407034" cy="376555"/>
            </a:xfrm>
            <a:custGeom>
              <a:avLst/>
              <a:gdLst/>
              <a:ahLst/>
              <a:cxnLst/>
              <a:rect l="l" t="t" r="r" b="b"/>
              <a:pathLst>
                <a:path w="407035" h="376554">
                  <a:moveTo>
                    <a:pt x="406735" y="0"/>
                  </a:moveTo>
                  <a:lnTo>
                    <a:pt x="100520" y="376021"/>
                  </a:lnTo>
                  <a:lnTo>
                    <a:pt x="0" y="376021"/>
                  </a:lnTo>
                </a:path>
              </a:pathLst>
            </a:custGeom>
            <a:ln w="5584">
              <a:solidFill>
                <a:srgbClr val="000000"/>
              </a:solidFill>
            </a:ln>
          </p:spPr>
          <p:txBody>
            <a:bodyPr wrap="square" lIns="0" tIns="0" rIns="0" bIns="0" rtlCol="0"/>
            <a:lstStyle/>
            <a:p>
              <a:endParaRPr sz="921"/>
            </a:p>
          </p:txBody>
        </p:sp>
      </p:grpSp>
      <p:grpSp>
        <p:nvGrpSpPr>
          <p:cNvPr id="234" name="object 234"/>
          <p:cNvGrpSpPr/>
          <p:nvPr/>
        </p:nvGrpSpPr>
        <p:grpSpPr>
          <a:xfrm>
            <a:off x="9104949" y="1138533"/>
            <a:ext cx="149115" cy="57177"/>
            <a:chOff x="15933430" y="2225411"/>
            <a:chExt cx="291465" cy="111760"/>
          </a:xfrm>
        </p:grpSpPr>
        <p:sp>
          <p:nvSpPr>
            <p:cNvPr id="235" name="object 235"/>
            <p:cNvSpPr/>
            <p:nvPr/>
          </p:nvSpPr>
          <p:spPr>
            <a:xfrm>
              <a:off x="15936222" y="2241234"/>
              <a:ext cx="17145" cy="69850"/>
            </a:xfrm>
            <a:custGeom>
              <a:avLst/>
              <a:gdLst/>
              <a:ahLst/>
              <a:cxnLst/>
              <a:rect l="l" t="t" r="r" b="b"/>
              <a:pathLst>
                <a:path w="17144"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236" name="object 236"/>
            <p:cNvPicPr/>
            <p:nvPr/>
          </p:nvPicPr>
          <p:blipFill>
            <a:blip r:embed="rId96" cstate="print"/>
            <a:stretch>
              <a:fillRect/>
            </a:stretch>
          </p:blipFill>
          <p:spPr>
            <a:xfrm>
              <a:off x="15986483" y="2225411"/>
              <a:ext cx="238270" cy="111689"/>
            </a:xfrm>
            <a:prstGeom prst="rect">
              <a:avLst/>
            </a:prstGeom>
          </p:spPr>
        </p:pic>
      </p:grpSp>
      <p:pic>
        <p:nvPicPr>
          <p:cNvPr id="237" name="object 237"/>
          <p:cNvPicPr/>
          <p:nvPr/>
        </p:nvPicPr>
        <p:blipFill>
          <a:blip r:embed="rId97" cstate="print"/>
          <a:stretch>
            <a:fillRect/>
          </a:stretch>
        </p:blipFill>
        <p:spPr>
          <a:xfrm>
            <a:off x="9296847" y="1145200"/>
            <a:ext cx="93330" cy="38570"/>
          </a:xfrm>
          <a:prstGeom prst="rect">
            <a:avLst/>
          </a:prstGeom>
        </p:spPr>
      </p:pic>
      <p:pic>
        <p:nvPicPr>
          <p:cNvPr id="238" name="object 238"/>
          <p:cNvPicPr/>
          <p:nvPr/>
        </p:nvPicPr>
        <p:blipFill>
          <a:blip r:embed="rId98" cstate="print"/>
          <a:stretch>
            <a:fillRect/>
          </a:stretch>
        </p:blipFill>
        <p:spPr>
          <a:xfrm>
            <a:off x="9431129" y="1145200"/>
            <a:ext cx="210469" cy="38570"/>
          </a:xfrm>
          <a:prstGeom prst="rect">
            <a:avLst/>
          </a:prstGeom>
        </p:spPr>
      </p:pic>
      <p:grpSp>
        <p:nvGrpSpPr>
          <p:cNvPr id="239" name="object 239"/>
          <p:cNvGrpSpPr/>
          <p:nvPr/>
        </p:nvGrpSpPr>
        <p:grpSpPr>
          <a:xfrm>
            <a:off x="8854957" y="1165676"/>
            <a:ext cx="227409" cy="93887"/>
            <a:chOff x="15444789" y="2278464"/>
            <a:chExt cx="444500" cy="183515"/>
          </a:xfrm>
        </p:grpSpPr>
        <p:sp>
          <p:nvSpPr>
            <p:cNvPr id="240" name="object 240"/>
            <p:cNvSpPr/>
            <p:nvPr/>
          </p:nvSpPr>
          <p:spPr>
            <a:xfrm>
              <a:off x="15444789" y="2399461"/>
              <a:ext cx="97155" cy="62865"/>
            </a:xfrm>
            <a:custGeom>
              <a:avLst/>
              <a:gdLst/>
              <a:ahLst/>
              <a:cxnLst/>
              <a:rect l="l" t="t" r="r" b="b"/>
              <a:pathLst>
                <a:path w="97155" h="62864">
                  <a:moveTo>
                    <a:pt x="80974" y="0"/>
                  </a:moveTo>
                  <a:lnTo>
                    <a:pt x="0" y="62359"/>
                  </a:lnTo>
                  <a:lnTo>
                    <a:pt x="96797" y="29783"/>
                  </a:lnTo>
                  <a:lnTo>
                    <a:pt x="80974" y="0"/>
                  </a:lnTo>
                  <a:close/>
                </a:path>
              </a:pathLst>
            </a:custGeom>
            <a:solidFill>
              <a:srgbClr val="000000"/>
            </a:solidFill>
          </p:spPr>
          <p:txBody>
            <a:bodyPr wrap="square" lIns="0" tIns="0" rIns="0" bIns="0" rtlCol="0"/>
            <a:lstStyle/>
            <a:p>
              <a:endParaRPr sz="921"/>
            </a:p>
          </p:txBody>
        </p:sp>
        <p:sp>
          <p:nvSpPr>
            <p:cNvPr id="241" name="object 241"/>
            <p:cNvSpPr/>
            <p:nvPr/>
          </p:nvSpPr>
          <p:spPr>
            <a:xfrm>
              <a:off x="15444789" y="2399461"/>
              <a:ext cx="97155" cy="62865"/>
            </a:xfrm>
            <a:custGeom>
              <a:avLst/>
              <a:gdLst/>
              <a:ahLst/>
              <a:cxnLst/>
              <a:rect l="l" t="t" r="r" b="b"/>
              <a:pathLst>
                <a:path w="97155" h="62864">
                  <a:moveTo>
                    <a:pt x="96797" y="29783"/>
                  </a:moveTo>
                  <a:lnTo>
                    <a:pt x="0" y="62359"/>
                  </a:lnTo>
                  <a:lnTo>
                    <a:pt x="80974" y="0"/>
                  </a:lnTo>
                  <a:lnTo>
                    <a:pt x="96797" y="29783"/>
                  </a:lnTo>
                  <a:close/>
                </a:path>
              </a:pathLst>
            </a:custGeom>
            <a:ln w="3175">
              <a:solidFill>
                <a:srgbClr val="000000"/>
              </a:solidFill>
            </a:ln>
          </p:spPr>
          <p:txBody>
            <a:bodyPr wrap="square" lIns="0" tIns="0" rIns="0" bIns="0" rtlCol="0"/>
            <a:lstStyle/>
            <a:p>
              <a:endParaRPr sz="921"/>
            </a:p>
          </p:txBody>
        </p:sp>
        <p:sp>
          <p:nvSpPr>
            <p:cNvPr id="242" name="object 242"/>
            <p:cNvSpPr/>
            <p:nvPr/>
          </p:nvSpPr>
          <p:spPr>
            <a:xfrm>
              <a:off x="15534140" y="2281256"/>
              <a:ext cx="352425" cy="133350"/>
            </a:xfrm>
            <a:custGeom>
              <a:avLst/>
              <a:gdLst/>
              <a:ahLst/>
              <a:cxnLst/>
              <a:rect l="l" t="t" r="r" b="b"/>
              <a:pathLst>
                <a:path w="352425" h="133350">
                  <a:moveTo>
                    <a:pt x="0" y="133096"/>
                  </a:moveTo>
                  <a:lnTo>
                    <a:pt x="251301" y="0"/>
                  </a:lnTo>
                  <a:lnTo>
                    <a:pt x="351821" y="0"/>
                  </a:lnTo>
                </a:path>
              </a:pathLst>
            </a:custGeom>
            <a:ln w="5584">
              <a:solidFill>
                <a:srgbClr val="000000"/>
              </a:solidFill>
            </a:ln>
          </p:spPr>
          <p:txBody>
            <a:bodyPr wrap="square" lIns="0" tIns="0" rIns="0" bIns="0" rtlCol="0"/>
            <a:lstStyle/>
            <a:p>
              <a:endParaRPr sz="921"/>
            </a:p>
          </p:txBody>
        </p:sp>
      </p:grpSp>
      <p:pic>
        <p:nvPicPr>
          <p:cNvPr id="243" name="object 243"/>
          <p:cNvPicPr/>
          <p:nvPr/>
        </p:nvPicPr>
        <p:blipFill>
          <a:blip r:embed="rId99" cstate="print"/>
          <a:stretch>
            <a:fillRect/>
          </a:stretch>
        </p:blipFill>
        <p:spPr>
          <a:xfrm>
            <a:off x="7762612" y="965206"/>
            <a:ext cx="92854" cy="38570"/>
          </a:xfrm>
          <a:prstGeom prst="rect">
            <a:avLst/>
          </a:prstGeom>
        </p:spPr>
      </p:pic>
      <p:pic>
        <p:nvPicPr>
          <p:cNvPr id="244" name="object 244"/>
          <p:cNvPicPr/>
          <p:nvPr/>
        </p:nvPicPr>
        <p:blipFill>
          <a:blip r:embed="rId100" cstate="print"/>
          <a:stretch>
            <a:fillRect/>
          </a:stretch>
        </p:blipFill>
        <p:spPr>
          <a:xfrm>
            <a:off x="7900226" y="965206"/>
            <a:ext cx="157613" cy="38570"/>
          </a:xfrm>
          <a:prstGeom prst="rect">
            <a:avLst/>
          </a:prstGeom>
        </p:spPr>
      </p:pic>
      <p:grpSp>
        <p:nvGrpSpPr>
          <p:cNvPr id="245" name="object 245"/>
          <p:cNvGrpSpPr/>
          <p:nvPr/>
        </p:nvGrpSpPr>
        <p:grpSpPr>
          <a:xfrm>
            <a:off x="8099267" y="965206"/>
            <a:ext cx="198171" cy="38659"/>
            <a:chOff x="13967696" y="1886620"/>
            <a:chExt cx="387350" cy="75565"/>
          </a:xfrm>
        </p:grpSpPr>
        <p:pic>
          <p:nvPicPr>
            <p:cNvPr id="246" name="object 246"/>
            <p:cNvPicPr/>
            <p:nvPr/>
          </p:nvPicPr>
          <p:blipFill>
            <a:blip r:embed="rId101" cstate="print"/>
            <a:stretch>
              <a:fillRect/>
            </a:stretch>
          </p:blipFill>
          <p:spPr>
            <a:xfrm>
              <a:off x="13967696" y="1886620"/>
              <a:ext cx="247578" cy="75390"/>
            </a:xfrm>
            <a:prstGeom prst="rect">
              <a:avLst/>
            </a:prstGeom>
          </p:spPr>
        </p:pic>
        <p:pic>
          <p:nvPicPr>
            <p:cNvPr id="247" name="object 247"/>
            <p:cNvPicPr/>
            <p:nvPr/>
          </p:nvPicPr>
          <p:blipFill>
            <a:blip r:embed="rId102" cstate="print"/>
            <a:stretch>
              <a:fillRect/>
            </a:stretch>
          </p:blipFill>
          <p:spPr>
            <a:xfrm>
              <a:off x="14236681" y="1886620"/>
              <a:ext cx="118204" cy="75390"/>
            </a:xfrm>
            <a:prstGeom prst="rect">
              <a:avLst/>
            </a:prstGeom>
          </p:spPr>
        </p:pic>
      </p:grpSp>
      <p:sp>
        <p:nvSpPr>
          <p:cNvPr id="248" name="object 248"/>
          <p:cNvSpPr/>
          <p:nvPr/>
        </p:nvSpPr>
        <p:spPr>
          <a:xfrm>
            <a:off x="7871180" y="1032823"/>
            <a:ext cx="24040" cy="35736"/>
          </a:xfrm>
          <a:custGeom>
            <a:avLst/>
            <a:gdLst/>
            <a:ahLst/>
            <a:cxnLst/>
            <a:rect l="l" t="t" r="r" b="b"/>
            <a:pathLst>
              <a:path w="46990" h="69850">
                <a:moveTo>
                  <a:pt x="2792" y="16753"/>
                </a:moveTo>
                <a:lnTo>
                  <a:pt x="2792" y="13030"/>
                </a:lnTo>
                <a:lnTo>
                  <a:pt x="6515" y="6515"/>
                </a:lnTo>
                <a:lnTo>
                  <a:pt x="9307" y="3722"/>
                </a:lnTo>
                <a:lnTo>
                  <a:pt x="15822" y="0"/>
                </a:lnTo>
                <a:lnTo>
                  <a:pt x="29783" y="0"/>
                </a:lnTo>
                <a:lnTo>
                  <a:pt x="36299" y="3722"/>
                </a:lnTo>
                <a:lnTo>
                  <a:pt x="39091" y="6515"/>
                </a:lnTo>
                <a:lnTo>
                  <a:pt x="42814" y="13030"/>
                </a:lnTo>
                <a:lnTo>
                  <a:pt x="42814" y="20476"/>
                </a:lnTo>
                <a:lnTo>
                  <a:pt x="39091" y="26991"/>
                </a:lnTo>
                <a:lnTo>
                  <a:pt x="32576" y="36299"/>
                </a:lnTo>
                <a:lnTo>
                  <a:pt x="0" y="69805"/>
                </a:lnTo>
                <a:lnTo>
                  <a:pt x="46537" y="69805"/>
                </a:lnTo>
              </a:path>
            </a:pathLst>
          </a:custGeom>
          <a:ln w="5584">
            <a:solidFill>
              <a:srgbClr val="000000"/>
            </a:solidFill>
          </a:ln>
        </p:spPr>
        <p:txBody>
          <a:bodyPr wrap="square" lIns="0" tIns="0" rIns="0" bIns="0" rtlCol="0"/>
          <a:lstStyle/>
          <a:p>
            <a:endParaRPr sz="921"/>
          </a:p>
        </p:txBody>
      </p:sp>
      <p:grpSp>
        <p:nvGrpSpPr>
          <p:cNvPr id="249" name="object 249"/>
          <p:cNvGrpSpPr/>
          <p:nvPr/>
        </p:nvGrpSpPr>
        <p:grpSpPr>
          <a:xfrm>
            <a:off x="7941177" y="1024728"/>
            <a:ext cx="164384" cy="48730"/>
            <a:chOff x="13658688" y="2002963"/>
            <a:chExt cx="321310" cy="95250"/>
          </a:xfrm>
        </p:grpSpPr>
        <p:pic>
          <p:nvPicPr>
            <p:cNvPr id="250" name="object 250"/>
            <p:cNvPicPr/>
            <p:nvPr/>
          </p:nvPicPr>
          <p:blipFill>
            <a:blip r:embed="rId103" cstate="print"/>
            <a:stretch>
              <a:fillRect/>
            </a:stretch>
          </p:blipFill>
          <p:spPr>
            <a:xfrm>
              <a:off x="13658688" y="2002963"/>
              <a:ext cx="217794" cy="94936"/>
            </a:xfrm>
            <a:prstGeom prst="rect">
              <a:avLst/>
            </a:prstGeom>
          </p:spPr>
        </p:pic>
        <p:pic>
          <p:nvPicPr>
            <p:cNvPr id="251" name="object 251"/>
            <p:cNvPicPr/>
            <p:nvPr/>
          </p:nvPicPr>
          <p:blipFill>
            <a:blip r:embed="rId104" cstate="print"/>
            <a:stretch>
              <a:fillRect/>
            </a:stretch>
          </p:blipFill>
          <p:spPr>
            <a:xfrm>
              <a:off x="13897890" y="2015994"/>
              <a:ext cx="81905" cy="75390"/>
            </a:xfrm>
            <a:prstGeom prst="rect">
              <a:avLst/>
            </a:prstGeom>
          </p:spPr>
        </p:pic>
      </p:grpSp>
      <p:grpSp>
        <p:nvGrpSpPr>
          <p:cNvPr id="252" name="object 252"/>
          <p:cNvGrpSpPr/>
          <p:nvPr/>
        </p:nvGrpSpPr>
        <p:grpSpPr>
          <a:xfrm>
            <a:off x="8151646" y="1024728"/>
            <a:ext cx="145867" cy="57177"/>
            <a:chOff x="14070077" y="2002963"/>
            <a:chExt cx="285115" cy="111760"/>
          </a:xfrm>
        </p:grpSpPr>
        <p:pic>
          <p:nvPicPr>
            <p:cNvPr id="253" name="object 253"/>
            <p:cNvPicPr/>
            <p:nvPr/>
          </p:nvPicPr>
          <p:blipFill>
            <a:blip r:embed="rId105" cstate="print"/>
            <a:stretch>
              <a:fillRect/>
            </a:stretch>
          </p:blipFill>
          <p:spPr>
            <a:xfrm>
              <a:off x="14070077" y="2002963"/>
              <a:ext cx="106104" cy="111689"/>
            </a:xfrm>
            <a:prstGeom prst="rect">
              <a:avLst/>
            </a:prstGeom>
          </p:spPr>
        </p:pic>
        <p:sp>
          <p:nvSpPr>
            <p:cNvPr id="254" name="object 254"/>
            <p:cNvSpPr/>
            <p:nvPr/>
          </p:nvSpPr>
          <p:spPr>
            <a:xfrm>
              <a:off x="14199451" y="2005755"/>
              <a:ext cx="153035" cy="106680"/>
            </a:xfrm>
            <a:custGeom>
              <a:avLst/>
              <a:gdLst/>
              <a:ahLst/>
              <a:cxnLst/>
              <a:rect l="l" t="t" r="r" b="b"/>
              <a:pathLst>
                <a:path w="153034" h="106680">
                  <a:moveTo>
                    <a:pt x="0" y="13030"/>
                  </a:moveTo>
                  <a:lnTo>
                    <a:pt x="0" y="82836"/>
                  </a:lnTo>
                </a:path>
                <a:path w="153034" h="106680">
                  <a:moveTo>
                    <a:pt x="26991" y="82836"/>
                  </a:moveTo>
                  <a:lnTo>
                    <a:pt x="26991" y="13030"/>
                  </a:lnTo>
                  <a:lnTo>
                    <a:pt x="73528" y="82836"/>
                  </a:lnTo>
                  <a:lnTo>
                    <a:pt x="73528" y="13030"/>
                  </a:lnTo>
                </a:path>
                <a:path w="153034" h="106680">
                  <a:moveTo>
                    <a:pt x="103312" y="76321"/>
                  </a:moveTo>
                  <a:lnTo>
                    <a:pt x="99589" y="80044"/>
                  </a:lnTo>
                  <a:lnTo>
                    <a:pt x="103312" y="82836"/>
                  </a:lnTo>
                  <a:lnTo>
                    <a:pt x="106104" y="80044"/>
                  </a:lnTo>
                  <a:lnTo>
                    <a:pt x="103312" y="76321"/>
                  </a:lnTo>
                </a:path>
                <a:path w="153034" h="106680">
                  <a:moveTo>
                    <a:pt x="129373" y="0"/>
                  </a:moveTo>
                  <a:lnTo>
                    <a:pt x="136819" y="6515"/>
                  </a:lnTo>
                  <a:lnTo>
                    <a:pt x="143334" y="16753"/>
                  </a:lnTo>
                  <a:lnTo>
                    <a:pt x="149850" y="29783"/>
                  </a:lnTo>
                  <a:lnTo>
                    <a:pt x="152642" y="46537"/>
                  </a:lnTo>
                  <a:lnTo>
                    <a:pt x="152642" y="59567"/>
                  </a:lnTo>
                  <a:lnTo>
                    <a:pt x="149850" y="76321"/>
                  </a:lnTo>
                  <a:lnTo>
                    <a:pt x="143334" y="89351"/>
                  </a:lnTo>
                  <a:lnTo>
                    <a:pt x="136819" y="99589"/>
                  </a:lnTo>
                  <a:lnTo>
                    <a:pt x="129373" y="106104"/>
                  </a:lnTo>
                </a:path>
              </a:pathLst>
            </a:custGeom>
            <a:ln w="5584">
              <a:solidFill>
                <a:srgbClr val="000000"/>
              </a:solidFill>
            </a:ln>
          </p:spPr>
          <p:txBody>
            <a:bodyPr wrap="square" lIns="0" tIns="0" rIns="0" bIns="0" rtlCol="0"/>
            <a:lstStyle/>
            <a:p>
              <a:endParaRPr sz="921"/>
            </a:p>
          </p:txBody>
        </p:sp>
      </p:grpSp>
      <p:grpSp>
        <p:nvGrpSpPr>
          <p:cNvPr id="255" name="object 255"/>
          <p:cNvGrpSpPr/>
          <p:nvPr/>
        </p:nvGrpSpPr>
        <p:grpSpPr>
          <a:xfrm>
            <a:off x="8320213" y="1022346"/>
            <a:ext cx="202394" cy="335266"/>
            <a:chOff x="14399562" y="1998309"/>
            <a:chExt cx="395605" cy="655320"/>
          </a:xfrm>
        </p:grpSpPr>
        <p:sp>
          <p:nvSpPr>
            <p:cNvPr id="256" name="object 256"/>
            <p:cNvSpPr/>
            <p:nvPr/>
          </p:nvSpPr>
          <p:spPr>
            <a:xfrm>
              <a:off x="14739284" y="2554895"/>
              <a:ext cx="55880" cy="99060"/>
            </a:xfrm>
            <a:custGeom>
              <a:avLst/>
              <a:gdLst/>
              <a:ahLst/>
              <a:cxnLst/>
              <a:rect l="l" t="t" r="r" b="b"/>
              <a:pathLst>
                <a:path w="55880" h="99060">
                  <a:moveTo>
                    <a:pt x="29783" y="0"/>
                  </a:moveTo>
                  <a:lnTo>
                    <a:pt x="0" y="13030"/>
                  </a:lnTo>
                  <a:lnTo>
                    <a:pt x="55844" y="98659"/>
                  </a:lnTo>
                  <a:lnTo>
                    <a:pt x="29783" y="0"/>
                  </a:lnTo>
                  <a:close/>
                </a:path>
              </a:pathLst>
            </a:custGeom>
            <a:solidFill>
              <a:srgbClr val="000000"/>
            </a:solidFill>
          </p:spPr>
          <p:txBody>
            <a:bodyPr wrap="square" lIns="0" tIns="0" rIns="0" bIns="0" rtlCol="0"/>
            <a:lstStyle/>
            <a:p>
              <a:endParaRPr sz="921"/>
            </a:p>
          </p:txBody>
        </p:sp>
        <p:sp>
          <p:nvSpPr>
            <p:cNvPr id="257" name="object 257"/>
            <p:cNvSpPr/>
            <p:nvPr/>
          </p:nvSpPr>
          <p:spPr>
            <a:xfrm>
              <a:off x="14739284" y="2554895"/>
              <a:ext cx="55880" cy="99060"/>
            </a:xfrm>
            <a:custGeom>
              <a:avLst/>
              <a:gdLst/>
              <a:ahLst/>
              <a:cxnLst/>
              <a:rect l="l" t="t" r="r" b="b"/>
              <a:pathLst>
                <a:path w="55880" h="99060">
                  <a:moveTo>
                    <a:pt x="29783" y="0"/>
                  </a:moveTo>
                  <a:lnTo>
                    <a:pt x="55844" y="98659"/>
                  </a:lnTo>
                  <a:lnTo>
                    <a:pt x="0" y="13030"/>
                  </a:lnTo>
                  <a:lnTo>
                    <a:pt x="29783" y="0"/>
                  </a:lnTo>
                  <a:close/>
                </a:path>
              </a:pathLst>
            </a:custGeom>
            <a:ln w="3175">
              <a:solidFill>
                <a:srgbClr val="000000"/>
              </a:solidFill>
            </a:ln>
          </p:spPr>
          <p:txBody>
            <a:bodyPr wrap="square" lIns="0" tIns="0" rIns="0" bIns="0" rtlCol="0"/>
            <a:lstStyle/>
            <a:p>
              <a:endParaRPr sz="921"/>
            </a:p>
          </p:txBody>
        </p:sp>
        <p:sp>
          <p:nvSpPr>
            <p:cNvPr id="258" name="object 258"/>
            <p:cNvSpPr/>
            <p:nvPr/>
          </p:nvSpPr>
          <p:spPr>
            <a:xfrm>
              <a:off x="14402355" y="2001102"/>
              <a:ext cx="352425" cy="560705"/>
            </a:xfrm>
            <a:custGeom>
              <a:avLst/>
              <a:gdLst/>
              <a:ahLst/>
              <a:cxnLst/>
              <a:rect l="l" t="t" r="r" b="b"/>
              <a:pathLst>
                <a:path w="352425" h="560705">
                  <a:moveTo>
                    <a:pt x="351821" y="560308"/>
                  </a:moveTo>
                  <a:lnTo>
                    <a:pt x="100520" y="0"/>
                  </a:lnTo>
                  <a:lnTo>
                    <a:pt x="0" y="0"/>
                  </a:lnTo>
                </a:path>
              </a:pathLst>
            </a:custGeom>
            <a:ln w="5584">
              <a:solidFill>
                <a:srgbClr val="000000"/>
              </a:solidFill>
            </a:ln>
          </p:spPr>
          <p:txBody>
            <a:bodyPr wrap="square" lIns="0" tIns="0" rIns="0" bIns="0" rtlCol="0"/>
            <a:lstStyle/>
            <a:p>
              <a:endParaRPr sz="921"/>
            </a:p>
          </p:txBody>
        </p:sp>
      </p:grpSp>
      <p:grpSp>
        <p:nvGrpSpPr>
          <p:cNvPr id="259" name="object 259"/>
          <p:cNvGrpSpPr/>
          <p:nvPr/>
        </p:nvGrpSpPr>
        <p:grpSpPr>
          <a:xfrm>
            <a:off x="7707852" y="1172342"/>
            <a:ext cx="219287" cy="38659"/>
            <a:chOff x="13202623" y="2291494"/>
            <a:chExt cx="428625" cy="75565"/>
          </a:xfrm>
        </p:grpSpPr>
        <p:pic>
          <p:nvPicPr>
            <p:cNvPr id="260" name="object 260"/>
            <p:cNvPicPr/>
            <p:nvPr/>
          </p:nvPicPr>
          <p:blipFill>
            <a:blip r:embed="rId106" cstate="print"/>
            <a:stretch>
              <a:fillRect/>
            </a:stretch>
          </p:blipFill>
          <p:spPr>
            <a:xfrm>
              <a:off x="13202623" y="2291494"/>
              <a:ext cx="282015" cy="75390"/>
            </a:xfrm>
            <a:prstGeom prst="rect">
              <a:avLst/>
            </a:prstGeom>
          </p:spPr>
        </p:pic>
        <p:pic>
          <p:nvPicPr>
            <p:cNvPr id="261" name="object 261"/>
            <p:cNvPicPr/>
            <p:nvPr/>
          </p:nvPicPr>
          <p:blipFill>
            <a:blip r:embed="rId107" cstate="print"/>
            <a:stretch>
              <a:fillRect/>
            </a:stretch>
          </p:blipFill>
          <p:spPr>
            <a:xfrm>
              <a:off x="13505115" y="2291494"/>
              <a:ext cx="125650" cy="75390"/>
            </a:xfrm>
            <a:prstGeom prst="rect">
              <a:avLst/>
            </a:prstGeom>
          </p:spPr>
        </p:pic>
      </p:grpSp>
      <p:grpSp>
        <p:nvGrpSpPr>
          <p:cNvPr id="262" name="object 262"/>
          <p:cNvGrpSpPr/>
          <p:nvPr/>
        </p:nvGrpSpPr>
        <p:grpSpPr>
          <a:xfrm>
            <a:off x="7969748" y="1172342"/>
            <a:ext cx="212465" cy="38659"/>
            <a:chOff x="13714533" y="2291494"/>
            <a:chExt cx="415290" cy="75565"/>
          </a:xfrm>
        </p:grpSpPr>
        <p:pic>
          <p:nvPicPr>
            <p:cNvPr id="263" name="object 263"/>
            <p:cNvPicPr/>
            <p:nvPr/>
          </p:nvPicPr>
          <p:blipFill>
            <a:blip r:embed="rId108" cstate="print"/>
            <a:stretch>
              <a:fillRect/>
            </a:stretch>
          </p:blipFill>
          <p:spPr>
            <a:xfrm>
              <a:off x="13714533" y="2291494"/>
              <a:ext cx="268054" cy="75390"/>
            </a:xfrm>
            <a:prstGeom prst="rect">
              <a:avLst/>
            </a:prstGeom>
          </p:spPr>
        </p:pic>
        <p:sp>
          <p:nvSpPr>
            <p:cNvPr id="264" name="object 264"/>
            <p:cNvSpPr/>
            <p:nvPr/>
          </p:nvSpPr>
          <p:spPr>
            <a:xfrm>
              <a:off x="14006787" y="2294286"/>
              <a:ext cx="120650" cy="69850"/>
            </a:xfrm>
            <a:custGeom>
              <a:avLst/>
              <a:gdLst/>
              <a:ahLst/>
              <a:cxnLst/>
              <a:rect l="l" t="t" r="r" b="b"/>
              <a:pathLst>
                <a:path w="120650" h="69850">
                  <a:moveTo>
                    <a:pt x="0" y="69805"/>
                  </a:moveTo>
                  <a:lnTo>
                    <a:pt x="0" y="0"/>
                  </a:lnTo>
                  <a:lnTo>
                    <a:pt x="46537" y="69805"/>
                  </a:lnTo>
                  <a:lnTo>
                    <a:pt x="46537" y="0"/>
                  </a:lnTo>
                </a:path>
                <a:path w="120650" h="69850">
                  <a:moveTo>
                    <a:pt x="73528" y="69805"/>
                  </a:moveTo>
                  <a:lnTo>
                    <a:pt x="73528" y="0"/>
                  </a:lnTo>
                  <a:lnTo>
                    <a:pt x="96797" y="0"/>
                  </a:lnTo>
                  <a:lnTo>
                    <a:pt x="106104" y="3722"/>
                  </a:lnTo>
                  <a:lnTo>
                    <a:pt x="112620" y="10238"/>
                  </a:lnTo>
                  <a:lnTo>
                    <a:pt x="116343" y="16753"/>
                  </a:lnTo>
                  <a:lnTo>
                    <a:pt x="120066" y="26991"/>
                  </a:lnTo>
                  <a:lnTo>
                    <a:pt x="120066" y="43745"/>
                  </a:lnTo>
                  <a:lnTo>
                    <a:pt x="116343" y="53983"/>
                  </a:lnTo>
                  <a:lnTo>
                    <a:pt x="112620" y="60498"/>
                  </a:lnTo>
                  <a:lnTo>
                    <a:pt x="106104" y="67013"/>
                  </a:lnTo>
                  <a:lnTo>
                    <a:pt x="96797" y="69805"/>
                  </a:lnTo>
                  <a:lnTo>
                    <a:pt x="73528" y="69805"/>
                  </a:lnTo>
                </a:path>
              </a:pathLst>
            </a:custGeom>
            <a:ln w="5584">
              <a:solidFill>
                <a:srgbClr val="000000"/>
              </a:solidFill>
            </a:ln>
          </p:spPr>
          <p:txBody>
            <a:bodyPr wrap="square" lIns="0" tIns="0" rIns="0" bIns="0" rtlCol="0"/>
            <a:lstStyle/>
            <a:p>
              <a:endParaRPr sz="921"/>
            </a:p>
          </p:txBody>
        </p:sp>
      </p:grpSp>
      <p:grpSp>
        <p:nvGrpSpPr>
          <p:cNvPr id="265" name="object 265"/>
          <p:cNvGrpSpPr/>
          <p:nvPr/>
        </p:nvGrpSpPr>
        <p:grpSpPr>
          <a:xfrm>
            <a:off x="8204979" y="1190437"/>
            <a:ext cx="192648" cy="227409"/>
            <a:chOff x="14174322" y="2326863"/>
            <a:chExt cx="376555" cy="444500"/>
          </a:xfrm>
        </p:grpSpPr>
        <p:pic>
          <p:nvPicPr>
            <p:cNvPr id="266" name="object 266"/>
            <p:cNvPicPr/>
            <p:nvPr/>
          </p:nvPicPr>
          <p:blipFill>
            <a:blip r:embed="rId109" cstate="print"/>
            <a:stretch>
              <a:fillRect/>
            </a:stretch>
          </p:blipFill>
          <p:spPr>
            <a:xfrm>
              <a:off x="14483329" y="2676823"/>
              <a:ext cx="67013" cy="94005"/>
            </a:xfrm>
            <a:prstGeom prst="rect">
              <a:avLst/>
            </a:prstGeom>
          </p:spPr>
        </p:pic>
        <p:sp>
          <p:nvSpPr>
            <p:cNvPr id="267" name="object 267"/>
            <p:cNvSpPr/>
            <p:nvPr/>
          </p:nvSpPr>
          <p:spPr>
            <a:xfrm>
              <a:off x="14177114" y="2329655"/>
              <a:ext cx="320675" cy="355600"/>
            </a:xfrm>
            <a:custGeom>
              <a:avLst/>
              <a:gdLst/>
              <a:ahLst/>
              <a:cxnLst/>
              <a:rect l="l" t="t" r="r" b="b"/>
              <a:pathLst>
                <a:path w="320675" h="355600">
                  <a:moveTo>
                    <a:pt x="320176" y="355544"/>
                  </a:moveTo>
                  <a:lnTo>
                    <a:pt x="100520" y="0"/>
                  </a:lnTo>
                  <a:lnTo>
                    <a:pt x="0" y="0"/>
                  </a:lnTo>
                </a:path>
              </a:pathLst>
            </a:custGeom>
            <a:ln w="5584">
              <a:solidFill>
                <a:srgbClr val="000000"/>
              </a:solidFill>
            </a:ln>
          </p:spPr>
          <p:txBody>
            <a:bodyPr wrap="square" lIns="0" tIns="0" rIns="0" bIns="0" rtlCol="0"/>
            <a:lstStyle/>
            <a:p>
              <a:endParaRPr sz="921"/>
            </a:p>
          </p:txBody>
        </p:sp>
      </p:grpSp>
      <p:pic>
        <p:nvPicPr>
          <p:cNvPr id="268" name="object 268"/>
          <p:cNvPicPr/>
          <p:nvPr/>
        </p:nvPicPr>
        <p:blipFill>
          <a:blip r:embed="rId110" cstate="print"/>
          <a:stretch>
            <a:fillRect/>
          </a:stretch>
        </p:blipFill>
        <p:spPr>
          <a:xfrm>
            <a:off x="9218279" y="1465666"/>
            <a:ext cx="154280" cy="57141"/>
          </a:xfrm>
          <a:prstGeom prst="rect">
            <a:avLst/>
          </a:prstGeom>
        </p:spPr>
      </p:pic>
      <p:pic>
        <p:nvPicPr>
          <p:cNvPr id="269" name="object 269"/>
          <p:cNvPicPr/>
          <p:nvPr/>
        </p:nvPicPr>
        <p:blipFill>
          <a:blip r:embed="rId111" cstate="print"/>
          <a:stretch>
            <a:fillRect/>
          </a:stretch>
        </p:blipFill>
        <p:spPr>
          <a:xfrm>
            <a:off x="9412557" y="1472332"/>
            <a:ext cx="209993" cy="38570"/>
          </a:xfrm>
          <a:prstGeom prst="rect">
            <a:avLst/>
          </a:prstGeom>
        </p:spPr>
      </p:pic>
      <p:grpSp>
        <p:nvGrpSpPr>
          <p:cNvPr id="270" name="object 270"/>
          <p:cNvGrpSpPr/>
          <p:nvPr/>
        </p:nvGrpSpPr>
        <p:grpSpPr>
          <a:xfrm>
            <a:off x="8863528" y="1492808"/>
            <a:ext cx="332017" cy="106882"/>
            <a:chOff x="15461543" y="2917886"/>
            <a:chExt cx="648970" cy="208915"/>
          </a:xfrm>
        </p:grpSpPr>
        <p:sp>
          <p:nvSpPr>
            <p:cNvPr id="271" name="object 271"/>
            <p:cNvSpPr/>
            <p:nvPr/>
          </p:nvSpPr>
          <p:spPr>
            <a:xfrm>
              <a:off x="15461543" y="3075182"/>
              <a:ext cx="100965" cy="51435"/>
            </a:xfrm>
            <a:custGeom>
              <a:avLst/>
              <a:gdLst/>
              <a:ahLst/>
              <a:cxnLst/>
              <a:rect l="l" t="t" r="r" b="b"/>
              <a:pathLst>
                <a:path w="100965" h="51435">
                  <a:moveTo>
                    <a:pt x="88420" y="0"/>
                  </a:moveTo>
                  <a:lnTo>
                    <a:pt x="0" y="51190"/>
                  </a:lnTo>
                  <a:lnTo>
                    <a:pt x="100520" y="31645"/>
                  </a:lnTo>
                  <a:lnTo>
                    <a:pt x="88420" y="0"/>
                  </a:lnTo>
                  <a:close/>
                </a:path>
              </a:pathLst>
            </a:custGeom>
            <a:solidFill>
              <a:srgbClr val="000000"/>
            </a:solidFill>
          </p:spPr>
          <p:txBody>
            <a:bodyPr wrap="square" lIns="0" tIns="0" rIns="0" bIns="0" rtlCol="0"/>
            <a:lstStyle/>
            <a:p>
              <a:endParaRPr sz="921"/>
            </a:p>
          </p:txBody>
        </p:sp>
        <p:sp>
          <p:nvSpPr>
            <p:cNvPr id="272" name="object 272"/>
            <p:cNvSpPr/>
            <p:nvPr/>
          </p:nvSpPr>
          <p:spPr>
            <a:xfrm>
              <a:off x="15461543" y="3075182"/>
              <a:ext cx="100965" cy="51435"/>
            </a:xfrm>
            <a:custGeom>
              <a:avLst/>
              <a:gdLst/>
              <a:ahLst/>
              <a:cxnLst/>
              <a:rect l="l" t="t" r="r" b="b"/>
              <a:pathLst>
                <a:path w="100965" h="51435">
                  <a:moveTo>
                    <a:pt x="100520" y="31645"/>
                  </a:moveTo>
                  <a:lnTo>
                    <a:pt x="0" y="51190"/>
                  </a:lnTo>
                  <a:lnTo>
                    <a:pt x="88420" y="0"/>
                  </a:lnTo>
                  <a:lnTo>
                    <a:pt x="100520" y="31645"/>
                  </a:lnTo>
                  <a:close/>
                </a:path>
              </a:pathLst>
            </a:custGeom>
            <a:ln w="3175">
              <a:solidFill>
                <a:srgbClr val="000000"/>
              </a:solidFill>
            </a:ln>
          </p:spPr>
          <p:txBody>
            <a:bodyPr wrap="square" lIns="0" tIns="0" rIns="0" bIns="0" rtlCol="0"/>
            <a:lstStyle/>
            <a:p>
              <a:endParaRPr sz="921"/>
            </a:p>
          </p:txBody>
        </p:sp>
        <p:sp>
          <p:nvSpPr>
            <p:cNvPr id="273" name="object 273"/>
            <p:cNvSpPr/>
            <p:nvPr/>
          </p:nvSpPr>
          <p:spPr>
            <a:xfrm>
              <a:off x="15555548" y="2920678"/>
              <a:ext cx="552450" cy="170815"/>
            </a:xfrm>
            <a:custGeom>
              <a:avLst/>
              <a:gdLst/>
              <a:ahLst/>
              <a:cxnLst/>
              <a:rect l="l" t="t" r="r" b="b"/>
              <a:pathLst>
                <a:path w="552450" h="170814">
                  <a:moveTo>
                    <a:pt x="0" y="170326"/>
                  </a:moveTo>
                  <a:lnTo>
                    <a:pt x="451411" y="0"/>
                  </a:lnTo>
                  <a:lnTo>
                    <a:pt x="551932" y="0"/>
                  </a:lnTo>
                </a:path>
              </a:pathLst>
            </a:custGeom>
            <a:ln w="5584">
              <a:solidFill>
                <a:srgbClr val="000000"/>
              </a:solidFill>
            </a:ln>
          </p:spPr>
          <p:txBody>
            <a:bodyPr wrap="square" lIns="0" tIns="0" rIns="0" bIns="0" rtlCol="0"/>
            <a:lstStyle/>
            <a:p>
              <a:endParaRPr sz="921"/>
            </a:p>
          </p:txBody>
        </p:sp>
      </p:grpSp>
      <p:grpSp>
        <p:nvGrpSpPr>
          <p:cNvPr id="274" name="object 274"/>
          <p:cNvGrpSpPr/>
          <p:nvPr/>
        </p:nvGrpSpPr>
        <p:grpSpPr>
          <a:xfrm>
            <a:off x="8575919" y="3133707"/>
            <a:ext cx="222860" cy="38659"/>
            <a:chOff x="14899372" y="6125235"/>
            <a:chExt cx="435609" cy="75565"/>
          </a:xfrm>
        </p:grpSpPr>
        <p:pic>
          <p:nvPicPr>
            <p:cNvPr id="275" name="object 275"/>
            <p:cNvPicPr/>
            <p:nvPr/>
          </p:nvPicPr>
          <p:blipFill>
            <a:blip r:embed="rId112" cstate="print"/>
            <a:stretch>
              <a:fillRect/>
            </a:stretch>
          </p:blipFill>
          <p:spPr>
            <a:xfrm>
              <a:off x="14899372" y="6125235"/>
              <a:ext cx="125650" cy="75390"/>
            </a:xfrm>
            <a:prstGeom prst="rect">
              <a:avLst/>
            </a:prstGeom>
          </p:spPr>
        </p:pic>
        <p:pic>
          <p:nvPicPr>
            <p:cNvPr id="276" name="object 276"/>
            <p:cNvPicPr/>
            <p:nvPr/>
          </p:nvPicPr>
          <p:blipFill>
            <a:blip r:embed="rId113" cstate="print"/>
            <a:stretch>
              <a:fillRect/>
            </a:stretch>
          </p:blipFill>
          <p:spPr>
            <a:xfrm>
              <a:off x="15046430" y="6125235"/>
              <a:ext cx="288531" cy="75390"/>
            </a:xfrm>
            <a:prstGeom prst="rect">
              <a:avLst/>
            </a:prstGeom>
          </p:spPr>
        </p:pic>
      </p:grpSp>
      <p:pic>
        <p:nvPicPr>
          <p:cNvPr id="277" name="object 277"/>
          <p:cNvPicPr/>
          <p:nvPr/>
        </p:nvPicPr>
        <p:blipFill>
          <a:blip r:embed="rId114" cstate="print"/>
          <a:stretch>
            <a:fillRect/>
          </a:stretch>
        </p:blipFill>
        <p:spPr>
          <a:xfrm>
            <a:off x="8836386" y="3133706"/>
            <a:ext cx="210469" cy="38570"/>
          </a:xfrm>
          <a:prstGeom prst="rect">
            <a:avLst/>
          </a:prstGeom>
        </p:spPr>
      </p:pic>
      <p:pic>
        <p:nvPicPr>
          <p:cNvPr id="278" name="object 278"/>
          <p:cNvPicPr/>
          <p:nvPr/>
        </p:nvPicPr>
        <p:blipFill>
          <a:blip r:embed="rId115" cstate="print"/>
          <a:stretch>
            <a:fillRect/>
          </a:stretch>
        </p:blipFill>
        <p:spPr>
          <a:xfrm>
            <a:off x="8575918" y="3193228"/>
            <a:ext cx="115234" cy="57617"/>
          </a:xfrm>
          <a:prstGeom prst="rect">
            <a:avLst/>
          </a:prstGeom>
        </p:spPr>
      </p:pic>
      <p:grpSp>
        <p:nvGrpSpPr>
          <p:cNvPr id="279" name="object 279"/>
          <p:cNvGrpSpPr/>
          <p:nvPr/>
        </p:nvGrpSpPr>
        <p:grpSpPr>
          <a:xfrm>
            <a:off x="8734484" y="3200371"/>
            <a:ext cx="162435" cy="38659"/>
            <a:chOff x="15209310" y="6255539"/>
            <a:chExt cx="317500" cy="75565"/>
          </a:xfrm>
        </p:grpSpPr>
        <p:pic>
          <p:nvPicPr>
            <p:cNvPr id="280" name="object 280"/>
            <p:cNvPicPr/>
            <p:nvPr/>
          </p:nvPicPr>
          <p:blipFill>
            <a:blip r:embed="rId116" cstate="print"/>
            <a:stretch>
              <a:fillRect/>
            </a:stretch>
          </p:blipFill>
          <p:spPr>
            <a:xfrm>
              <a:off x="15209310" y="6255539"/>
              <a:ext cx="251301" cy="75390"/>
            </a:xfrm>
            <a:prstGeom prst="rect">
              <a:avLst/>
            </a:prstGeom>
          </p:spPr>
        </p:pic>
        <p:sp>
          <p:nvSpPr>
            <p:cNvPr id="281" name="object 281"/>
            <p:cNvSpPr/>
            <p:nvPr/>
          </p:nvSpPr>
          <p:spPr>
            <a:xfrm>
              <a:off x="15483880" y="6258331"/>
              <a:ext cx="40640" cy="69850"/>
            </a:xfrm>
            <a:custGeom>
              <a:avLst/>
              <a:gdLst/>
              <a:ahLst/>
              <a:cxnLst/>
              <a:rect l="l" t="t" r="r" b="b"/>
              <a:pathLst>
                <a:path w="40640" h="69850">
                  <a:moveTo>
                    <a:pt x="0" y="0"/>
                  </a:moveTo>
                  <a:lnTo>
                    <a:pt x="0" y="69805"/>
                  </a:lnTo>
                  <a:lnTo>
                    <a:pt x="40022" y="69805"/>
                  </a:lnTo>
                </a:path>
              </a:pathLst>
            </a:custGeom>
            <a:ln w="5584">
              <a:solidFill>
                <a:srgbClr val="000000"/>
              </a:solidFill>
            </a:ln>
          </p:spPr>
          <p:txBody>
            <a:bodyPr wrap="square" lIns="0" tIns="0" rIns="0" bIns="0" rtlCol="0"/>
            <a:lstStyle/>
            <a:p>
              <a:endParaRPr sz="921"/>
            </a:p>
          </p:txBody>
        </p:sp>
      </p:grpSp>
      <p:sp>
        <p:nvSpPr>
          <p:cNvPr id="282" name="object 282"/>
          <p:cNvSpPr/>
          <p:nvPr/>
        </p:nvSpPr>
        <p:spPr>
          <a:xfrm>
            <a:off x="8934478" y="3201799"/>
            <a:ext cx="105908" cy="35736"/>
          </a:xfrm>
          <a:custGeom>
            <a:avLst/>
            <a:gdLst/>
            <a:ahLst/>
            <a:cxnLst/>
            <a:rect l="l" t="t" r="r" b="b"/>
            <a:pathLst>
              <a:path w="207009" h="69850">
                <a:moveTo>
                  <a:pt x="23268" y="0"/>
                </a:moveTo>
                <a:lnTo>
                  <a:pt x="23268" y="69805"/>
                </a:lnTo>
              </a:path>
              <a:path w="207009" h="69850">
                <a:moveTo>
                  <a:pt x="0" y="0"/>
                </a:moveTo>
                <a:lnTo>
                  <a:pt x="46537" y="0"/>
                </a:lnTo>
              </a:path>
              <a:path w="207009" h="69850">
                <a:moveTo>
                  <a:pt x="63290" y="0"/>
                </a:moveTo>
                <a:lnTo>
                  <a:pt x="63290" y="69805"/>
                </a:lnTo>
              </a:path>
              <a:path w="207009" h="69850">
                <a:moveTo>
                  <a:pt x="109827" y="0"/>
                </a:moveTo>
                <a:lnTo>
                  <a:pt x="109827" y="69805"/>
                </a:lnTo>
              </a:path>
              <a:path w="207009" h="69850">
                <a:moveTo>
                  <a:pt x="63290" y="32576"/>
                </a:moveTo>
                <a:lnTo>
                  <a:pt x="109827" y="32576"/>
                </a:lnTo>
              </a:path>
              <a:path w="207009" h="69850">
                <a:moveTo>
                  <a:pt x="136819" y="0"/>
                </a:moveTo>
                <a:lnTo>
                  <a:pt x="136819" y="69805"/>
                </a:lnTo>
              </a:path>
              <a:path w="207009" h="69850">
                <a:moveTo>
                  <a:pt x="206625" y="9307"/>
                </a:moveTo>
                <a:lnTo>
                  <a:pt x="200110" y="2792"/>
                </a:lnTo>
                <a:lnTo>
                  <a:pt x="189872" y="0"/>
                </a:lnTo>
                <a:lnTo>
                  <a:pt x="176841" y="0"/>
                </a:lnTo>
                <a:lnTo>
                  <a:pt x="166603" y="2792"/>
                </a:lnTo>
                <a:lnTo>
                  <a:pt x="160088" y="9307"/>
                </a:lnTo>
                <a:lnTo>
                  <a:pt x="160088" y="16753"/>
                </a:lnTo>
                <a:lnTo>
                  <a:pt x="162880" y="23268"/>
                </a:lnTo>
                <a:lnTo>
                  <a:pt x="166603" y="26060"/>
                </a:lnTo>
                <a:lnTo>
                  <a:pt x="173118" y="29783"/>
                </a:lnTo>
                <a:lnTo>
                  <a:pt x="193595" y="36299"/>
                </a:lnTo>
                <a:lnTo>
                  <a:pt x="200110" y="40022"/>
                </a:lnTo>
                <a:lnTo>
                  <a:pt x="202902" y="42814"/>
                </a:lnTo>
                <a:lnTo>
                  <a:pt x="206625" y="49329"/>
                </a:lnTo>
                <a:lnTo>
                  <a:pt x="206625" y="59567"/>
                </a:lnTo>
                <a:lnTo>
                  <a:pt x="200110" y="66082"/>
                </a:lnTo>
                <a:lnTo>
                  <a:pt x="189872" y="69805"/>
                </a:lnTo>
                <a:lnTo>
                  <a:pt x="176841" y="69805"/>
                </a:lnTo>
                <a:lnTo>
                  <a:pt x="166603" y="66082"/>
                </a:lnTo>
                <a:lnTo>
                  <a:pt x="160088" y="59567"/>
                </a:lnTo>
              </a:path>
            </a:pathLst>
          </a:custGeom>
          <a:ln w="5584">
            <a:solidFill>
              <a:srgbClr val="000000"/>
            </a:solidFill>
          </a:ln>
        </p:spPr>
        <p:txBody>
          <a:bodyPr wrap="square" lIns="0" tIns="0" rIns="0" bIns="0" rtlCol="0"/>
          <a:lstStyle/>
          <a:p>
            <a:endParaRPr sz="921"/>
          </a:p>
        </p:txBody>
      </p:sp>
      <p:grpSp>
        <p:nvGrpSpPr>
          <p:cNvPr id="283" name="object 283"/>
          <p:cNvGrpSpPr/>
          <p:nvPr/>
        </p:nvGrpSpPr>
        <p:grpSpPr>
          <a:xfrm>
            <a:off x="9084474" y="3193228"/>
            <a:ext cx="178353" cy="57827"/>
            <a:chOff x="15893408" y="6241578"/>
            <a:chExt cx="348615" cy="113030"/>
          </a:xfrm>
        </p:grpSpPr>
        <p:pic>
          <p:nvPicPr>
            <p:cNvPr id="284" name="object 284"/>
            <p:cNvPicPr/>
            <p:nvPr/>
          </p:nvPicPr>
          <p:blipFill>
            <a:blip r:embed="rId117" cstate="print"/>
            <a:stretch>
              <a:fillRect/>
            </a:stretch>
          </p:blipFill>
          <p:spPr>
            <a:xfrm>
              <a:off x="15893408" y="6255539"/>
              <a:ext cx="121927" cy="75390"/>
            </a:xfrm>
            <a:prstGeom prst="rect">
              <a:avLst/>
            </a:prstGeom>
          </p:spPr>
        </p:pic>
        <p:pic>
          <p:nvPicPr>
            <p:cNvPr id="285" name="object 285"/>
            <p:cNvPicPr/>
            <p:nvPr/>
          </p:nvPicPr>
          <p:blipFill>
            <a:blip r:embed="rId118" cstate="print"/>
            <a:stretch>
              <a:fillRect/>
            </a:stretch>
          </p:blipFill>
          <p:spPr>
            <a:xfrm>
              <a:off x="16036742" y="6241578"/>
              <a:ext cx="204763" cy="112620"/>
            </a:xfrm>
            <a:prstGeom prst="rect">
              <a:avLst/>
            </a:prstGeom>
          </p:spPr>
        </p:pic>
      </p:grpSp>
      <p:pic>
        <p:nvPicPr>
          <p:cNvPr id="286" name="object 286"/>
          <p:cNvPicPr/>
          <p:nvPr/>
        </p:nvPicPr>
        <p:blipFill>
          <a:blip r:embed="rId119" cstate="print"/>
          <a:stretch>
            <a:fillRect/>
          </a:stretch>
        </p:blipFill>
        <p:spPr>
          <a:xfrm>
            <a:off x="3649414" y="3072279"/>
            <a:ext cx="212374" cy="863781"/>
          </a:xfrm>
          <a:prstGeom prst="rect">
            <a:avLst/>
          </a:prstGeom>
        </p:spPr>
      </p:pic>
      <p:grpSp>
        <p:nvGrpSpPr>
          <p:cNvPr id="287" name="object 287"/>
          <p:cNvGrpSpPr/>
          <p:nvPr/>
        </p:nvGrpSpPr>
        <p:grpSpPr>
          <a:xfrm>
            <a:off x="8258310" y="3190847"/>
            <a:ext cx="294982" cy="257622"/>
            <a:chOff x="14278565" y="6236924"/>
            <a:chExt cx="576580" cy="503555"/>
          </a:xfrm>
        </p:grpSpPr>
        <p:pic>
          <p:nvPicPr>
            <p:cNvPr id="288" name="object 288"/>
            <p:cNvPicPr/>
            <p:nvPr/>
          </p:nvPicPr>
          <p:blipFill>
            <a:blip r:embed="rId120" cstate="print"/>
            <a:stretch>
              <a:fillRect/>
            </a:stretch>
          </p:blipFill>
          <p:spPr>
            <a:xfrm>
              <a:off x="14278565" y="6656690"/>
              <a:ext cx="81905" cy="83767"/>
            </a:xfrm>
            <a:prstGeom prst="rect">
              <a:avLst/>
            </a:prstGeom>
          </p:spPr>
        </p:pic>
        <p:sp>
          <p:nvSpPr>
            <p:cNvPr id="289" name="object 289"/>
            <p:cNvSpPr/>
            <p:nvPr/>
          </p:nvSpPr>
          <p:spPr>
            <a:xfrm>
              <a:off x="14347440" y="6239716"/>
              <a:ext cx="504825" cy="428625"/>
            </a:xfrm>
            <a:custGeom>
              <a:avLst/>
              <a:gdLst/>
              <a:ahLst/>
              <a:cxnLst/>
              <a:rect l="l" t="t" r="r" b="b"/>
              <a:pathLst>
                <a:path w="504825" h="428625">
                  <a:moveTo>
                    <a:pt x="0" y="428142"/>
                  </a:moveTo>
                  <a:lnTo>
                    <a:pt x="403943" y="0"/>
                  </a:lnTo>
                  <a:lnTo>
                    <a:pt x="504464" y="0"/>
                  </a:lnTo>
                </a:path>
              </a:pathLst>
            </a:custGeom>
            <a:ln w="5584">
              <a:solidFill>
                <a:srgbClr val="000000"/>
              </a:solidFill>
            </a:ln>
          </p:spPr>
          <p:txBody>
            <a:bodyPr wrap="square" lIns="0" tIns="0" rIns="0" bIns="0" rtlCol="0"/>
            <a:lstStyle/>
            <a:p>
              <a:endParaRPr sz="921"/>
            </a:p>
          </p:txBody>
        </p:sp>
      </p:grpSp>
      <p:grpSp>
        <p:nvGrpSpPr>
          <p:cNvPr id="290" name="object 290"/>
          <p:cNvGrpSpPr/>
          <p:nvPr/>
        </p:nvGrpSpPr>
        <p:grpSpPr>
          <a:xfrm>
            <a:off x="3884644" y="3015139"/>
            <a:ext cx="222536" cy="38659"/>
            <a:chOff x="5729668" y="5893479"/>
            <a:chExt cx="434975" cy="75565"/>
          </a:xfrm>
        </p:grpSpPr>
        <p:pic>
          <p:nvPicPr>
            <p:cNvPr id="291" name="object 291"/>
            <p:cNvPicPr/>
            <p:nvPr/>
          </p:nvPicPr>
          <p:blipFill>
            <a:blip r:embed="rId121" cstate="print"/>
            <a:stretch>
              <a:fillRect/>
            </a:stretch>
          </p:blipFill>
          <p:spPr>
            <a:xfrm>
              <a:off x="5729668" y="5893479"/>
              <a:ext cx="124719" cy="75390"/>
            </a:xfrm>
            <a:prstGeom prst="rect">
              <a:avLst/>
            </a:prstGeom>
          </p:spPr>
        </p:pic>
        <p:pic>
          <p:nvPicPr>
            <p:cNvPr id="292" name="object 292"/>
            <p:cNvPicPr/>
            <p:nvPr/>
          </p:nvPicPr>
          <p:blipFill>
            <a:blip r:embed="rId122" cstate="print"/>
            <a:stretch>
              <a:fillRect/>
            </a:stretch>
          </p:blipFill>
          <p:spPr>
            <a:xfrm>
              <a:off x="5875795" y="5893479"/>
              <a:ext cx="288531" cy="75390"/>
            </a:xfrm>
            <a:prstGeom prst="rect">
              <a:avLst/>
            </a:prstGeom>
          </p:spPr>
        </p:pic>
      </p:grpSp>
      <p:pic>
        <p:nvPicPr>
          <p:cNvPr id="293" name="object 293"/>
          <p:cNvPicPr/>
          <p:nvPr/>
        </p:nvPicPr>
        <p:blipFill>
          <a:blip r:embed="rId123" cstate="print"/>
          <a:stretch>
            <a:fillRect/>
          </a:stretch>
        </p:blipFill>
        <p:spPr>
          <a:xfrm>
            <a:off x="4144636" y="3015138"/>
            <a:ext cx="210469" cy="38570"/>
          </a:xfrm>
          <a:prstGeom prst="rect">
            <a:avLst/>
          </a:prstGeom>
        </p:spPr>
      </p:pic>
      <p:pic>
        <p:nvPicPr>
          <p:cNvPr id="294" name="object 294"/>
          <p:cNvPicPr/>
          <p:nvPr/>
        </p:nvPicPr>
        <p:blipFill>
          <a:blip r:embed="rId124" cstate="print"/>
          <a:stretch>
            <a:fillRect/>
          </a:stretch>
        </p:blipFill>
        <p:spPr>
          <a:xfrm>
            <a:off x="3884644" y="3074660"/>
            <a:ext cx="115234" cy="57141"/>
          </a:xfrm>
          <a:prstGeom prst="rect">
            <a:avLst/>
          </a:prstGeom>
        </p:spPr>
      </p:pic>
      <p:grpSp>
        <p:nvGrpSpPr>
          <p:cNvPr id="295" name="object 295"/>
          <p:cNvGrpSpPr/>
          <p:nvPr/>
        </p:nvGrpSpPr>
        <p:grpSpPr>
          <a:xfrm>
            <a:off x="4042734" y="3081327"/>
            <a:ext cx="163085" cy="38659"/>
            <a:chOff x="6038676" y="6022852"/>
            <a:chExt cx="318770" cy="75565"/>
          </a:xfrm>
        </p:grpSpPr>
        <p:pic>
          <p:nvPicPr>
            <p:cNvPr id="296" name="object 296"/>
            <p:cNvPicPr/>
            <p:nvPr/>
          </p:nvPicPr>
          <p:blipFill>
            <a:blip r:embed="rId125" cstate="print"/>
            <a:stretch>
              <a:fillRect/>
            </a:stretch>
          </p:blipFill>
          <p:spPr>
            <a:xfrm>
              <a:off x="6038676" y="6022852"/>
              <a:ext cx="251301" cy="75390"/>
            </a:xfrm>
            <a:prstGeom prst="rect">
              <a:avLst/>
            </a:prstGeom>
          </p:spPr>
        </p:pic>
        <p:sp>
          <p:nvSpPr>
            <p:cNvPr id="297" name="object 297"/>
            <p:cNvSpPr/>
            <p:nvPr/>
          </p:nvSpPr>
          <p:spPr>
            <a:xfrm>
              <a:off x="6314177" y="6025645"/>
              <a:ext cx="40640" cy="69850"/>
            </a:xfrm>
            <a:custGeom>
              <a:avLst/>
              <a:gdLst/>
              <a:ahLst/>
              <a:cxnLst/>
              <a:rect l="l" t="t" r="r" b="b"/>
              <a:pathLst>
                <a:path w="40639" h="69850">
                  <a:moveTo>
                    <a:pt x="0" y="0"/>
                  </a:moveTo>
                  <a:lnTo>
                    <a:pt x="0" y="69805"/>
                  </a:lnTo>
                  <a:lnTo>
                    <a:pt x="40022" y="69805"/>
                  </a:lnTo>
                </a:path>
              </a:pathLst>
            </a:custGeom>
            <a:ln w="5584">
              <a:solidFill>
                <a:srgbClr val="000000"/>
              </a:solidFill>
            </a:ln>
          </p:spPr>
          <p:txBody>
            <a:bodyPr wrap="square" lIns="0" tIns="0" rIns="0" bIns="0" rtlCol="0"/>
            <a:lstStyle/>
            <a:p>
              <a:endParaRPr sz="921"/>
            </a:p>
          </p:txBody>
        </p:sp>
      </p:grpSp>
      <p:sp>
        <p:nvSpPr>
          <p:cNvPr id="298" name="object 298"/>
          <p:cNvSpPr/>
          <p:nvPr/>
        </p:nvSpPr>
        <p:spPr>
          <a:xfrm>
            <a:off x="4243203" y="3082755"/>
            <a:ext cx="105258" cy="35736"/>
          </a:xfrm>
          <a:custGeom>
            <a:avLst/>
            <a:gdLst/>
            <a:ahLst/>
            <a:cxnLst/>
            <a:rect l="l" t="t" r="r" b="b"/>
            <a:pathLst>
              <a:path w="205740" h="69850">
                <a:moveTo>
                  <a:pt x="23268" y="0"/>
                </a:moveTo>
                <a:lnTo>
                  <a:pt x="23268" y="69805"/>
                </a:lnTo>
              </a:path>
              <a:path w="205740" h="69850">
                <a:moveTo>
                  <a:pt x="0" y="0"/>
                </a:moveTo>
                <a:lnTo>
                  <a:pt x="46537" y="0"/>
                </a:lnTo>
              </a:path>
              <a:path w="205740" h="69850">
                <a:moveTo>
                  <a:pt x="63290" y="0"/>
                </a:moveTo>
                <a:lnTo>
                  <a:pt x="63290" y="69805"/>
                </a:lnTo>
              </a:path>
              <a:path w="205740" h="69850">
                <a:moveTo>
                  <a:pt x="109827" y="0"/>
                </a:moveTo>
                <a:lnTo>
                  <a:pt x="109827" y="69805"/>
                </a:lnTo>
              </a:path>
              <a:path w="205740" h="69850">
                <a:moveTo>
                  <a:pt x="63290" y="33506"/>
                </a:moveTo>
                <a:lnTo>
                  <a:pt x="109827" y="33506"/>
                </a:lnTo>
              </a:path>
              <a:path w="205740" h="69850">
                <a:moveTo>
                  <a:pt x="135888" y="0"/>
                </a:moveTo>
                <a:lnTo>
                  <a:pt x="135888" y="69805"/>
                </a:lnTo>
              </a:path>
              <a:path w="205740" h="69850">
                <a:moveTo>
                  <a:pt x="205694" y="10238"/>
                </a:moveTo>
                <a:lnTo>
                  <a:pt x="199179" y="3722"/>
                </a:lnTo>
                <a:lnTo>
                  <a:pt x="188941" y="0"/>
                </a:lnTo>
                <a:lnTo>
                  <a:pt x="175910" y="0"/>
                </a:lnTo>
                <a:lnTo>
                  <a:pt x="165672" y="3722"/>
                </a:lnTo>
                <a:lnTo>
                  <a:pt x="159157" y="10238"/>
                </a:lnTo>
                <a:lnTo>
                  <a:pt x="159157" y="16753"/>
                </a:lnTo>
                <a:lnTo>
                  <a:pt x="162880" y="23268"/>
                </a:lnTo>
                <a:lnTo>
                  <a:pt x="165672" y="26991"/>
                </a:lnTo>
                <a:lnTo>
                  <a:pt x="173118" y="30714"/>
                </a:lnTo>
                <a:lnTo>
                  <a:pt x="192664" y="37229"/>
                </a:lnTo>
                <a:lnTo>
                  <a:pt x="199179" y="40022"/>
                </a:lnTo>
                <a:lnTo>
                  <a:pt x="202902" y="43745"/>
                </a:lnTo>
                <a:lnTo>
                  <a:pt x="205694" y="50260"/>
                </a:lnTo>
                <a:lnTo>
                  <a:pt x="205694" y="60498"/>
                </a:lnTo>
                <a:lnTo>
                  <a:pt x="199179" y="67013"/>
                </a:lnTo>
                <a:lnTo>
                  <a:pt x="188941" y="69805"/>
                </a:lnTo>
                <a:lnTo>
                  <a:pt x="175910" y="69805"/>
                </a:lnTo>
                <a:lnTo>
                  <a:pt x="165672" y="67013"/>
                </a:lnTo>
                <a:lnTo>
                  <a:pt x="159157" y="60498"/>
                </a:lnTo>
              </a:path>
            </a:pathLst>
          </a:custGeom>
          <a:ln w="5584">
            <a:solidFill>
              <a:srgbClr val="000000"/>
            </a:solidFill>
          </a:ln>
        </p:spPr>
        <p:txBody>
          <a:bodyPr wrap="square" lIns="0" tIns="0" rIns="0" bIns="0" rtlCol="0"/>
          <a:lstStyle/>
          <a:p>
            <a:endParaRPr sz="921"/>
          </a:p>
        </p:txBody>
      </p:sp>
      <p:grpSp>
        <p:nvGrpSpPr>
          <p:cNvPr id="299" name="object 299"/>
          <p:cNvGrpSpPr/>
          <p:nvPr/>
        </p:nvGrpSpPr>
        <p:grpSpPr>
          <a:xfrm>
            <a:off x="4393200" y="3074660"/>
            <a:ext cx="178353" cy="57177"/>
            <a:chOff x="6723705" y="6009822"/>
            <a:chExt cx="348615" cy="111760"/>
          </a:xfrm>
        </p:grpSpPr>
        <p:pic>
          <p:nvPicPr>
            <p:cNvPr id="300" name="object 300"/>
            <p:cNvPicPr/>
            <p:nvPr/>
          </p:nvPicPr>
          <p:blipFill>
            <a:blip r:embed="rId126" cstate="print"/>
            <a:stretch>
              <a:fillRect/>
            </a:stretch>
          </p:blipFill>
          <p:spPr>
            <a:xfrm>
              <a:off x="6723705" y="6022853"/>
              <a:ext cx="121927" cy="75390"/>
            </a:xfrm>
            <a:prstGeom prst="rect">
              <a:avLst/>
            </a:prstGeom>
          </p:spPr>
        </p:pic>
        <p:pic>
          <p:nvPicPr>
            <p:cNvPr id="301" name="object 301"/>
            <p:cNvPicPr/>
            <p:nvPr/>
          </p:nvPicPr>
          <p:blipFill>
            <a:blip r:embed="rId127" cstate="print"/>
            <a:stretch>
              <a:fillRect/>
            </a:stretch>
          </p:blipFill>
          <p:spPr>
            <a:xfrm>
              <a:off x="6866109" y="6009822"/>
              <a:ext cx="205694" cy="111689"/>
            </a:xfrm>
            <a:prstGeom prst="rect">
              <a:avLst/>
            </a:prstGeom>
          </p:spPr>
        </p:pic>
      </p:grpSp>
      <p:grpSp>
        <p:nvGrpSpPr>
          <p:cNvPr id="302" name="object 302"/>
          <p:cNvGrpSpPr/>
          <p:nvPr/>
        </p:nvGrpSpPr>
        <p:grpSpPr>
          <a:xfrm>
            <a:off x="1765190" y="2967521"/>
            <a:ext cx="81217" cy="45482"/>
            <a:chOff x="1586920" y="5800404"/>
            <a:chExt cx="158750" cy="88900"/>
          </a:xfrm>
        </p:grpSpPr>
        <p:sp>
          <p:nvSpPr>
            <p:cNvPr id="303" name="object 303"/>
            <p:cNvSpPr/>
            <p:nvPr/>
          </p:nvSpPr>
          <p:spPr>
            <a:xfrm>
              <a:off x="1589713" y="5816227"/>
              <a:ext cx="17145" cy="69850"/>
            </a:xfrm>
            <a:custGeom>
              <a:avLst/>
              <a:gdLst/>
              <a:ahLst/>
              <a:cxnLst/>
              <a:rect l="l" t="t" r="r" b="b"/>
              <a:pathLst>
                <a:path w="17144"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04" name="object 304"/>
            <p:cNvPicPr/>
            <p:nvPr/>
          </p:nvPicPr>
          <p:blipFill>
            <a:blip r:embed="rId128" cstate="print"/>
            <a:stretch>
              <a:fillRect/>
            </a:stretch>
          </p:blipFill>
          <p:spPr>
            <a:xfrm>
              <a:off x="1643696" y="5800404"/>
              <a:ext cx="101451" cy="88420"/>
            </a:xfrm>
            <a:prstGeom prst="rect">
              <a:avLst/>
            </a:prstGeom>
          </p:spPr>
        </p:pic>
      </p:grpSp>
      <p:grpSp>
        <p:nvGrpSpPr>
          <p:cNvPr id="305" name="object 305"/>
          <p:cNvGrpSpPr/>
          <p:nvPr/>
        </p:nvGrpSpPr>
        <p:grpSpPr>
          <a:xfrm>
            <a:off x="1887567" y="2974188"/>
            <a:ext cx="139044" cy="38659"/>
            <a:chOff x="1826122" y="5813435"/>
            <a:chExt cx="271780" cy="75565"/>
          </a:xfrm>
        </p:grpSpPr>
        <p:pic>
          <p:nvPicPr>
            <p:cNvPr id="306" name="object 306"/>
            <p:cNvPicPr/>
            <p:nvPr/>
          </p:nvPicPr>
          <p:blipFill>
            <a:blip r:embed="rId129" cstate="print"/>
            <a:stretch>
              <a:fillRect/>
            </a:stretch>
          </p:blipFill>
          <p:spPr>
            <a:xfrm>
              <a:off x="1826122" y="5813435"/>
              <a:ext cx="132165" cy="75390"/>
            </a:xfrm>
            <a:prstGeom prst="rect">
              <a:avLst/>
            </a:prstGeom>
          </p:spPr>
        </p:pic>
        <p:pic>
          <p:nvPicPr>
            <p:cNvPr id="307" name="object 307"/>
            <p:cNvPicPr/>
            <p:nvPr/>
          </p:nvPicPr>
          <p:blipFill>
            <a:blip r:embed="rId130" cstate="print"/>
            <a:stretch>
              <a:fillRect/>
            </a:stretch>
          </p:blipFill>
          <p:spPr>
            <a:xfrm>
              <a:off x="1979695" y="5813435"/>
              <a:ext cx="118204" cy="75390"/>
            </a:xfrm>
            <a:prstGeom prst="rect">
              <a:avLst/>
            </a:prstGeom>
          </p:spPr>
        </p:pic>
      </p:grpSp>
      <p:pic>
        <p:nvPicPr>
          <p:cNvPr id="308" name="object 308"/>
          <p:cNvPicPr/>
          <p:nvPr/>
        </p:nvPicPr>
        <p:blipFill>
          <a:blip r:embed="rId131" cstate="print"/>
          <a:stretch>
            <a:fillRect/>
          </a:stretch>
        </p:blipFill>
        <p:spPr>
          <a:xfrm>
            <a:off x="2068037" y="2974187"/>
            <a:ext cx="119996" cy="38570"/>
          </a:xfrm>
          <a:prstGeom prst="rect">
            <a:avLst/>
          </a:prstGeom>
        </p:spPr>
      </p:pic>
      <p:grpSp>
        <p:nvGrpSpPr>
          <p:cNvPr id="309" name="object 309"/>
          <p:cNvGrpSpPr/>
          <p:nvPr/>
        </p:nvGrpSpPr>
        <p:grpSpPr>
          <a:xfrm>
            <a:off x="2210890" y="2988949"/>
            <a:ext cx="404463" cy="196871"/>
            <a:chOff x="2458098" y="5842288"/>
            <a:chExt cx="790575" cy="384810"/>
          </a:xfrm>
        </p:grpSpPr>
        <p:pic>
          <p:nvPicPr>
            <p:cNvPr id="310" name="object 310"/>
            <p:cNvPicPr/>
            <p:nvPr/>
          </p:nvPicPr>
          <p:blipFill>
            <a:blip r:embed="rId132" cstate="print"/>
            <a:stretch>
              <a:fillRect/>
            </a:stretch>
          </p:blipFill>
          <p:spPr>
            <a:xfrm>
              <a:off x="3152434" y="6162464"/>
              <a:ext cx="95866" cy="64221"/>
            </a:xfrm>
            <a:prstGeom prst="rect">
              <a:avLst/>
            </a:prstGeom>
          </p:spPr>
        </p:pic>
        <p:sp>
          <p:nvSpPr>
            <p:cNvPr id="311" name="object 311"/>
            <p:cNvSpPr/>
            <p:nvPr/>
          </p:nvSpPr>
          <p:spPr>
            <a:xfrm>
              <a:off x="2460890" y="5845080"/>
              <a:ext cx="699135" cy="332740"/>
            </a:xfrm>
            <a:custGeom>
              <a:avLst/>
              <a:gdLst/>
              <a:ahLst/>
              <a:cxnLst/>
              <a:rect l="l" t="t" r="r" b="b"/>
              <a:pathLst>
                <a:path w="699135" h="332739">
                  <a:moveTo>
                    <a:pt x="698989" y="332276"/>
                  </a:moveTo>
                  <a:lnTo>
                    <a:pt x="100520" y="0"/>
                  </a:lnTo>
                  <a:lnTo>
                    <a:pt x="0" y="0"/>
                  </a:lnTo>
                </a:path>
              </a:pathLst>
            </a:custGeom>
            <a:ln w="5584">
              <a:solidFill>
                <a:srgbClr val="000000"/>
              </a:solidFill>
            </a:ln>
          </p:spPr>
          <p:txBody>
            <a:bodyPr wrap="square" lIns="0" tIns="0" rIns="0" bIns="0" rtlCol="0"/>
            <a:lstStyle/>
            <a:p>
              <a:endParaRPr sz="921"/>
            </a:p>
          </p:txBody>
        </p:sp>
      </p:grpSp>
      <p:pic>
        <p:nvPicPr>
          <p:cNvPr id="312" name="object 312"/>
          <p:cNvPicPr/>
          <p:nvPr/>
        </p:nvPicPr>
        <p:blipFill>
          <a:blip r:embed="rId133" cstate="print"/>
          <a:stretch>
            <a:fillRect/>
          </a:stretch>
        </p:blipFill>
        <p:spPr>
          <a:xfrm>
            <a:off x="5843628" y="4915552"/>
            <a:ext cx="77616" cy="38570"/>
          </a:xfrm>
          <a:prstGeom prst="rect">
            <a:avLst/>
          </a:prstGeom>
        </p:spPr>
      </p:pic>
      <p:pic>
        <p:nvPicPr>
          <p:cNvPr id="313" name="object 313"/>
          <p:cNvPicPr/>
          <p:nvPr/>
        </p:nvPicPr>
        <p:blipFill>
          <a:blip r:embed="rId134" cstate="print"/>
          <a:stretch>
            <a:fillRect/>
          </a:stretch>
        </p:blipFill>
        <p:spPr>
          <a:xfrm>
            <a:off x="6185997" y="4915552"/>
            <a:ext cx="77616" cy="38570"/>
          </a:xfrm>
          <a:prstGeom prst="rect">
            <a:avLst/>
          </a:prstGeom>
        </p:spPr>
      </p:pic>
      <p:pic>
        <p:nvPicPr>
          <p:cNvPr id="314" name="object 314"/>
          <p:cNvPicPr/>
          <p:nvPr/>
        </p:nvPicPr>
        <p:blipFill>
          <a:blip r:embed="rId135" cstate="print"/>
          <a:stretch>
            <a:fillRect/>
          </a:stretch>
        </p:blipFill>
        <p:spPr>
          <a:xfrm>
            <a:off x="6871689" y="4912219"/>
            <a:ext cx="74283" cy="45236"/>
          </a:xfrm>
          <a:prstGeom prst="rect">
            <a:avLst/>
          </a:prstGeom>
        </p:spPr>
      </p:pic>
      <p:sp>
        <p:nvSpPr>
          <p:cNvPr id="315" name="object 315"/>
          <p:cNvSpPr/>
          <p:nvPr/>
        </p:nvSpPr>
        <p:spPr>
          <a:xfrm>
            <a:off x="7195964" y="4916980"/>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16" name="object 316"/>
          <p:cNvPicPr/>
          <p:nvPr/>
        </p:nvPicPr>
        <p:blipFill>
          <a:blip r:embed="rId136" cstate="print"/>
          <a:stretch>
            <a:fillRect/>
          </a:stretch>
        </p:blipFill>
        <p:spPr>
          <a:xfrm>
            <a:off x="7223582" y="4915552"/>
            <a:ext cx="41903" cy="38570"/>
          </a:xfrm>
          <a:prstGeom prst="rect">
            <a:avLst/>
          </a:prstGeom>
        </p:spPr>
      </p:pic>
      <p:sp>
        <p:nvSpPr>
          <p:cNvPr id="317" name="object 317"/>
          <p:cNvSpPr/>
          <p:nvPr/>
        </p:nvSpPr>
        <p:spPr>
          <a:xfrm>
            <a:off x="7281200" y="4916980"/>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18" name="object 318"/>
          <p:cNvPicPr/>
          <p:nvPr/>
        </p:nvPicPr>
        <p:blipFill>
          <a:blip r:embed="rId137" cstate="print"/>
          <a:stretch>
            <a:fillRect/>
          </a:stretch>
        </p:blipFill>
        <p:spPr>
          <a:xfrm>
            <a:off x="6530272" y="4912219"/>
            <a:ext cx="76188" cy="45236"/>
          </a:xfrm>
          <a:prstGeom prst="rect">
            <a:avLst/>
          </a:prstGeom>
        </p:spPr>
      </p:pic>
      <p:pic>
        <p:nvPicPr>
          <p:cNvPr id="319" name="object 319"/>
          <p:cNvPicPr/>
          <p:nvPr/>
        </p:nvPicPr>
        <p:blipFill>
          <a:blip r:embed="rId138" cstate="print"/>
          <a:stretch>
            <a:fillRect/>
          </a:stretch>
        </p:blipFill>
        <p:spPr>
          <a:xfrm>
            <a:off x="5496495" y="4915552"/>
            <a:ext cx="111425" cy="38570"/>
          </a:xfrm>
          <a:prstGeom prst="rect">
            <a:avLst/>
          </a:prstGeom>
        </p:spPr>
      </p:pic>
      <p:sp>
        <p:nvSpPr>
          <p:cNvPr id="320" name="object 320"/>
          <p:cNvSpPr/>
          <p:nvPr/>
        </p:nvSpPr>
        <p:spPr>
          <a:xfrm>
            <a:off x="5234600" y="4919838"/>
            <a:ext cx="54902" cy="35736"/>
          </a:xfrm>
          <a:custGeom>
            <a:avLst/>
            <a:gdLst/>
            <a:ahLst/>
            <a:cxnLst/>
            <a:rect l="l" t="t" r="r" b="b"/>
            <a:pathLst>
              <a:path w="107315" h="69850">
                <a:moveTo>
                  <a:pt x="0" y="13030"/>
                </a:moveTo>
                <a:lnTo>
                  <a:pt x="6515" y="10238"/>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321" name="object 321"/>
          <p:cNvSpPr/>
          <p:nvPr/>
        </p:nvSpPr>
        <p:spPr>
          <a:xfrm>
            <a:off x="4978895" y="4919838"/>
            <a:ext cx="8771" cy="35736"/>
          </a:xfrm>
          <a:custGeom>
            <a:avLst/>
            <a:gdLst/>
            <a:ahLst/>
            <a:cxnLst/>
            <a:rect l="l" t="t" r="r" b="b"/>
            <a:pathLst>
              <a:path w="17145" h="69850">
                <a:moveTo>
                  <a:pt x="0" y="13030"/>
                </a:moveTo>
                <a:lnTo>
                  <a:pt x="744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22" name="object 322"/>
          <p:cNvPicPr/>
          <p:nvPr/>
        </p:nvPicPr>
        <p:blipFill>
          <a:blip r:embed="rId139" cstate="print"/>
          <a:stretch>
            <a:fillRect/>
          </a:stretch>
        </p:blipFill>
        <p:spPr>
          <a:xfrm>
            <a:off x="5006512" y="4911743"/>
            <a:ext cx="52379" cy="45236"/>
          </a:xfrm>
          <a:prstGeom prst="rect">
            <a:avLst/>
          </a:prstGeom>
        </p:spPr>
      </p:pic>
      <p:pic>
        <p:nvPicPr>
          <p:cNvPr id="323" name="object 323"/>
          <p:cNvPicPr/>
          <p:nvPr/>
        </p:nvPicPr>
        <p:blipFill>
          <a:blip r:embed="rId140" cstate="print"/>
          <a:stretch>
            <a:fillRect/>
          </a:stretch>
        </p:blipFill>
        <p:spPr>
          <a:xfrm>
            <a:off x="4599383" y="4918410"/>
            <a:ext cx="104758" cy="38570"/>
          </a:xfrm>
          <a:prstGeom prst="rect">
            <a:avLst/>
          </a:prstGeom>
        </p:spPr>
      </p:pic>
      <p:pic>
        <p:nvPicPr>
          <p:cNvPr id="324" name="object 324"/>
          <p:cNvPicPr/>
          <p:nvPr/>
        </p:nvPicPr>
        <p:blipFill>
          <a:blip r:embed="rId141" cstate="print"/>
          <a:stretch>
            <a:fillRect/>
          </a:stretch>
        </p:blipFill>
        <p:spPr>
          <a:xfrm>
            <a:off x="4748902" y="4911743"/>
            <a:ext cx="60950" cy="57141"/>
          </a:xfrm>
          <a:prstGeom prst="rect">
            <a:avLst/>
          </a:prstGeom>
        </p:spPr>
      </p:pic>
      <p:pic>
        <p:nvPicPr>
          <p:cNvPr id="325" name="object 325"/>
          <p:cNvPicPr/>
          <p:nvPr/>
        </p:nvPicPr>
        <p:blipFill>
          <a:blip r:embed="rId142" cstate="print"/>
          <a:stretch>
            <a:fillRect/>
          </a:stretch>
        </p:blipFill>
        <p:spPr>
          <a:xfrm>
            <a:off x="5843628" y="4984121"/>
            <a:ext cx="77616" cy="38570"/>
          </a:xfrm>
          <a:prstGeom prst="rect">
            <a:avLst/>
          </a:prstGeom>
        </p:spPr>
      </p:pic>
      <p:pic>
        <p:nvPicPr>
          <p:cNvPr id="326" name="object 326"/>
          <p:cNvPicPr/>
          <p:nvPr/>
        </p:nvPicPr>
        <p:blipFill>
          <a:blip r:embed="rId143" cstate="print"/>
          <a:stretch>
            <a:fillRect/>
          </a:stretch>
        </p:blipFill>
        <p:spPr>
          <a:xfrm>
            <a:off x="6185997" y="4984121"/>
            <a:ext cx="77616" cy="38570"/>
          </a:xfrm>
          <a:prstGeom prst="rect">
            <a:avLst/>
          </a:prstGeom>
        </p:spPr>
      </p:pic>
      <p:pic>
        <p:nvPicPr>
          <p:cNvPr id="327" name="object 327"/>
          <p:cNvPicPr/>
          <p:nvPr/>
        </p:nvPicPr>
        <p:blipFill>
          <a:blip r:embed="rId144" cstate="print"/>
          <a:stretch>
            <a:fillRect/>
          </a:stretch>
        </p:blipFill>
        <p:spPr>
          <a:xfrm>
            <a:off x="6871689" y="4980312"/>
            <a:ext cx="74283" cy="45712"/>
          </a:xfrm>
          <a:prstGeom prst="rect">
            <a:avLst/>
          </a:prstGeom>
        </p:spPr>
      </p:pic>
      <p:sp>
        <p:nvSpPr>
          <p:cNvPr id="328" name="object 328"/>
          <p:cNvSpPr/>
          <p:nvPr/>
        </p:nvSpPr>
        <p:spPr>
          <a:xfrm>
            <a:off x="7195964" y="4985549"/>
            <a:ext cx="8771" cy="35736"/>
          </a:xfrm>
          <a:custGeom>
            <a:avLst/>
            <a:gdLst/>
            <a:ahLst/>
            <a:cxnLst/>
            <a:rect l="l" t="t" r="r" b="b"/>
            <a:pathLst>
              <a:path w="17145" h="69850">
                <a:moveTo>
                  <a:pt x="0" y="13030"/>
                </a:moveTo>
                <a:lnTo>
                  <a:pt x="651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329" name="object 329"/>
          <p:cNvPicPr/>
          <p:nvPr/>
        </p:nvPicPr>
        <p:blipFill>
          <a:blip r:embed="rId145" cstate="print"/>
          <a:stretch>
            <a:fillRect/>
          </a:stretch>
        </p:blipFill>
        <p:spPr>
          <a:xfrm>
            <a:off x="7223582" y="4984121"/>
            <a:ext cx="41903" cy="38570"/>
          </a:xfrm>
          <a:prstGeom prst="rect">
            <a:avLst/>
          </a:prstGeom>
        </p:spPr>
      </p:pic>
      <p:sp>
        <p:nvSpPr>
          <p:cNvPr id="330" name="object 330"/>
          <p:cNvSpPr/>
          <p:nvPr/>
        </p:nvSpPr>
        <p:spPr>
          <a:xfrm>
            <a:off x="7281200" y="4985549"/>
            <a:ext cx="8771" cy="35736"/>
          </a:xfrm>
          <a:custGeom>
            <a:avLst/>
            <a:gdLst/>
            <a:ahLst/>
            <a:cxnLst/>
            <a:rect l="l" t="t" r="r" b="b"/>
            <a:pathLst>
              <a:path w="17145" h="69850">
                <a:moveTo>
                  <a:pt x="0" y="13030"/>
                </a:moveTo>
                <a:lnTo>
                  <a:pt x="651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331" name="object 331"/>
          <p:cNvPicPr/>
          <p:nvPr/>
        </p:nvPicPr>
        <p:blipFill>
          <a:blip r:embed="rId146" cstate="print"/>
          <a:stretch>
            <a:fillRect/>
          </a:stretch>
        </p:blipFill>
        <p:spPr>
          <a:xfrm>
            <a:off x="6530272" y="4980312"/>
            <a:ext cx="76188" cy="45712"/>
          </a:xfrm>
          <a:prstGeom prst="rect">
            <a:avLst/>
          </a:prstGeom>
        </p:spPr>
      </p:pic>
      <p:pic>
        <p:nvPicPr>
          <p:cNvPr id="332" name="object 332"/>
          <p:cNvPicPr/>
          <p:nvPr/>
        </p:nvPicPr>
        <p:blipFill>
          <a:blip r:embed="rId147" cstate="print"/>
          <a:stretch>
            <a:fillRect/>
          </a:stretch>
        </p:blipFill>
        <p:spPr>
          <a:xfrm>
            <a:off x="5513162" y="4984121"/>
            <a:ext cx="77616" cy="38570"/>
          </a:xfrm>
          <a:prstGeom prst="rect">
            <a:avLst/>
          </a:prstGeom>
        </p:spPr>
      </p:pic>
      <p:sp>
        <p:nvSpPr>
          <p:cNvPr id="333" name="object 333"/>
          <p:cNvSpPr/>
          <p:nvPr/>
        </p:nvSpPr>
        <p:spPr>
          <a:xfrm>
            <a:off x="5234600" y="4988407"/>
            <a:ext cx="54902" cy="35736"/>
          </a:xfrm>
          <a:custGeom>
            <a:avLst/>
            <a:gdLst/>
            <a:ahLst/>
            <a:cxnLst/>
            <a:rect l="l" t="t" r="r" b="b"/>
            <a:pathLst>
              <a:path w="107315" h="69850">
                <a:moveTo>
                  <a:pt x="0" y="13030"/>
                </a:moveTo>
                <a:lnTo>
                  <a:pt x="6515" y="10238"/>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334" name="object 334"/>
          <p:cNvSpPr/>
          <p:nvPr/>
        </p:nvSpPr>
        <p:spPr>
          <a:xfrm>
            <a:off x="4978895" y="4988407"/>
            <a:ext cx="8771" cy="35736"/>
          </a:xfrm>
          <a:custGeom>
            <a:avLst/>
            <a:gdLst/>
            <a:ahLst/>
            <a:cxnLst/>
            <a:rect l="l" t="t" r="r" b="b"/>
            <a:pathLst>
              <a:path w="17145" h="69850">
                <a:moveTo>
                  <a:pt x="0" y="13030"/>
                </a:moveTo>
                <a:lnTo>
                  <a:pt x="744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35" name="object 335"/>
          <p:cNvPicPr/>
          <p:nvPr/>
        </p:nvPicPr>
        <p:blipFill>
          <a:blip r:embed="rId148" cstate="print"/>
          <a:stretch>
            <a:fillRect/>
          </a:stretch>
        </p:blipFill>
        <p:spPr>
          <a:xfrm>
            <a:off x="5006512" y="4980312"/>
            <a:ext cx="52379" cy="45236"/>
          </a:xfrm>
          <a:prstGeom prst="rect">
            <a:avLst/>
          </a:prstGeom>
        </p:spPr>
      </p:pic>
      <p:pic>
        <p:nvPicPr>
          <p:cNvPr id="336" name="object 336"/>
          <p:cNvPicPr/>
          <p:nvPr/>
        </p:nvPicPr>
        <p:blipFill>
          <a:blip r:embed="rId149" cstate="print"/>
          <a:stretch>
            <a:fillRect/>
          </a:stretch>
        </p:blipFill>
        <p:spPr>
          <a:xfrm>
            <a:off x="4598430" y="4986979"/>
            <a:ext cx="104758" cy="38570"/>
          </a:xfrm>
          <a:prstGeom prst="rect">
            <a:avLst/>
          </a:prstGeom>
        </p:spPr>
      </p:pic>
      <p:pic>
        <p:nvPicPr>
          <p:cNvPr id="337" name="object 337"/>
          <p:cNvPicPr/>
          <p:nvPr/>
        </p:nvPicPr>
        <p:blipFill>
          <a:blip r:embed="rId150" cstate="print"/>
          <a:stretch>
            <a:fillRect/>
          </a:stretch>
        </p:blipFill>
        <p:spPr>
          <a:xfrm>
            <a:off x="4747949" y="4980312"/>
            <a:ext cx="62379" cy="57141"/>
          </a:xfrm>
          <a:prstGeom prst="rect">
            <a:avLst/>
          </a:prstGeom>
        </p:spPr>
      </p:pic>
      <p:pic>
        <p:nvPicPr>
          <p:cNvPr id="338" name="object 338"/>
          <p:cNvPicPr/>
          <p:nvPr/>
        </p:nvPicPr>
        <p:blipFill>
          <a:blip r:embed="rId151" cstate="print"/>
          <a:stretch>
            <a:fillRect/>
          </a:stretch>
        </p:blipFill>
        <p:spPr>
          <a:xfrm>
            <a:off x="5843628" y="5052214"/>
            <a:ext cx="77616" cy="38570"/>
          </a:xfrm>
          <a:prstGeom prst="rect">
            <a:avLst/>
          </a:prstGeom>
        </p:spPr>
      </p:pic>
      <p:pic>
        <p:nvPicPr>
          <p:cNvPr id="339" name="object 339"/>
          <p:cNvPicPr/>
          <p:nvPr/>
        </p:nvPicPr>
        <p:blipFill>
          <a:blip r:embed="rId152" cstate="print"/>
          <a:stretch>
            <a:fillRect/>
          </a:stretch>
        </p:blipFill>
        <p:spPr>
          <a:xfrm>
            <a:off x="6185997" y="5052214"/>
            <a:ext cx="77616" cy="38570"/>
          </a:xfrm>
          <a:prstGeom prst="rect">
            <a:avLst/>
          </a:prstGeom>
        </p:spPr>
      </p:pic>
      <p:pic>
        <p:nvPicPr>
          <p:cNvPr id="340" name="object 340"/>
          <p:cNvPicPr/>
          <p:nvPr/>
        </p:nvPicPr>
        <p:blipFill>
          <a:blip r:embed="rId153" cstate="print"/>
          <a:stretch>
            <a:fillRect/>
          </a:stretch>
        </p:blipFill>
        <p:spPr>
          <a:xfrm>
            <a:off x="6871689" y="5048881"/>
            <a:ext cx="74283" cy="45236"/>
          </a:xfrm>
          <a:prstGeom prst="rect">
            <a:avLst/>
          </a:prstGeom>
        </p:spPr>
      </p:pic>
      <p:sp>
        <p:nvSpPr>
          <p:cNvPr id="341" name="object 341"/>
          <p:cNvSpPr/>
          <p:nvPr/>
        </p:nvSpPr>
        <p:spPr>
          <a:xfrm>
            <a:off x="7195964" y="5053643"/>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42" name="object 342"/>
          <p:cNvPicPr/>
          <p:nvPr/>
        </p:nvPicPr>
        <p:blipFill>
          <a:blip r:embed="rId20" cstate="print"/>
          <a:stretch>
            <a:fillRect/>
          </a:stretch>
        </p:blipFill>
        <p:spPr>
          <a:xfrm>
            <a:off x="7223582" y="5052214"/>
            <a:ext cx="41903" cy="38570"/>
          </a:xfrm>
          <a:prstGeom prst="rect">
            <a:avLst/>
          </a:prstGeom>
        </p:spPr>
      </p:pic>
      <p:sp>
        <p:nvSpPr>
          <p:cNvPr id="343" name="object 343"/>
          <p:cNvSpPr/>
          <p:nvPr/>
        </p:nvSpPr>
        <p:spPr>
          <a:xfrm>
            <a:off x="7281200" y="5053643"/>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44" name="object 344"/>
          <p:cNvPicPr/>
          <p:nvPr/>
        </p:nvPicPr>
        <p:blipFill>
          <a:blip r:embed="rId154" cstate="print"/>
          <a:stretch>
            <a:fillRect/>
          </a:stretch>
        </p:blipFill>
        <p:spPr>
          <a:xfrm>
            <a:off x="6530272" y="5048881"/>
            <a:ext cx="76188" cy="45236"/>
          </a:xfrm>
          <a:prstGeom prst="rect">
            <a:avLst/>
          </a:prstGeom>
        </p:spPr>
      </p:pic>
      <p:pic>
        <p:nvPicPr>
          <p:cNvPr id="345" name="object 345"/>
          <p:cNvPicPr/>
          <p:nvPr/>
        </p:nvPicPr>
        <p:blipFill>
          <a:blip r:embed="rId18" cstate="print"/>
          <a:stretch>
            <a:fillRect/>
          </a:stretch>
        </p:blipFill>
        <p:spPr>
          <a:xfrm>
            <a:off x="5496495" y="5052214"/>
            <a:ext cx="111425" cy="38570"/>
          </a:xfrm>
          <a:prstGeom prst="rect">
            <a:avLst/>
          </a:prstGeom>
        </p:spPr>
      </p:pic>
      <p:sp>
        <p:nvSpPr>
          <p:cNvPr id="346" name="object 346"/>
          <p:cNvSpPr/>
          <p:nvPr/>
        </p:nvSpPr>
        <p:spPr>
          <a:xfrm>
            <a:off x="5234600" y="5056976"/>
            <a:ext cx="54902" cy="35736"/>
          </a:xfrm>
          <a:custGeom>
            <a:avLst/>
            <a:gdLst/>
            <a:ahLst/>
            <a:cxnLst/>
            <a:rect l="l" t="t" r="r" b="b"/>
            <a:pathLst>
              <a:path w="107315" h="69850">
                <a:moveTo>
                  <a:pt x="0" y="13030"/>
                </a:moveTo>
                <a:lnTo>
                  <a:pt x="6515" y="9307"/>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347" name="object 347"/>
          <p:cNvSpPr/>
          <p:nvPr/>
        </p:nvSpPr>
        <p:spPr>
          <a:xfrm>
            <a:off x="4978895" y="5056976"/>
            <a:ext cx="8771" cy="35736"/>
          </a:xfrm>
          <a:custGeom>
            <a:avLst/>
            <a:gdLst/>
            <a:ahLst/>
            <a:cxnLst/>
            <a:rect l="l" t="t" r="r" b="b"/>
            <a:pathLst>
              <a:path w="17145" h="69850">
                <a:moveTo>
                  <a:pt x="0" y="13030"/>
                </a:moveTo>
                <a:lnTo>
                  <a:pt x="744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348" name="object 348"/>
          <p:cNvPicPr/>
          <p:nvPr/>
        </p:nvPicPr>
        <p:blipFill>
          <a:blip r:embed="rId155" cstate="print"/>
          <a:stretch>
            <a:fillRect/>
          </a:stretch>
        </p:blipFill>
        <p:spPr>
          <a:xfrm>
            <a:off x="5006512" y="5048406"/>
            <a:ext cx="52379" cy="45712"/>
          </a:xfrm>
          <a:prstGeom prst="rect">
            <a:avLst/>
          </a:prstGeom>
        </p:spPr>
      </p:pic>
      <p:pic>
        <p:nvPicPr>
          <p:cNvPr id="349" name="object 349"/>
          <p:cNvPicPr/>
          <p:nvPr/>
        </p:nvPicPr>
        <p:blipFill>
          <a:blip r:embed="rId156" cstate="print"/>
          <a:stretch>
            <a:fillRect/>
          </a:stretch>
        </p:blipFill>
        <p:spPr>
          <a:xfrm>
            <a:off x="4599383" y="5055548"/>
            <a:ext cx="104758" cy="38570"/>
          </a:xfrm>
          <a:prstGeom prst="rect">
            <a:avLst/>
          </a:prstGeom>
        </p:spPr>
      </p:pic>
      <p:pic>
        <p:nvPicPr>
          <p:cNvPr id="350" name="object 350"/>
          <p:cNvPicPr/>
          <p:nvPr/>
        </p:nvPicPr>
        <p:blipFill>
          <a:blip r:embed="rId157" cstate="print"/>
          <a:stretch>
            <a:fillRect/>
          </a:stretch>
        </p:blipFill>
        <p:spPr>
          <a:xfrm>
            <a:off x="4748902" y="5048405"/>
            <a:ext cx="60950" cy="57617"/>
          </a:xfrm>
          <a:prstGeom prst="rect">
            <a:avLst/>
          </a:prstGeom>
        </p:spPr>
      </p:pic>
      <p:grpSp>
        <p:nvGrpSpPr>
          <p:cNvPr id="351" name="object 351"/>
          <p:cNvGrpSpPr/>
          <p:nvPr/>
        </p:nvGrpSpPr>
        <p:grpSpPr>
          <a:xfrm>
            <a:off x="3980832" y="2375636"/>
            <a:ext cx="490228" cy="71471"/>
            <a:chOff x="5917679" y="4643488"/>
            <a:chExt cx="958215" cy="139700"/>
          </a:xfrm>
        </p:grpSpPr>
        <p:sp>
          <p:nvSpPr>
            <p:cNvPr id="352" name="object 352"/>
            <p:cNvSpPr/>
            <p:nvPr/>
          </p:nvSpPr>
          <p:spPr>
            <a:xfrm>
              <a:off x="5917679" y="4780307"/>
              <a:ext cx="958215" cy="0"/>
            </a:xfrm>
            <a:custGeom>
              <a:avLst/>
              <a:gdLst/>
              <a:ahLst/>
              <a:cxnLst/>
              <a:rect l="l" t="t" r="r" b="b"/>
              <a:pathLst>
                <a:path w="958215">
                  <a:moveTo>
                    <a:pt x="0" y="0"/>
                  </a:moveTo>
                  <a:lnTo>
                    <a:pt x="957737" y="0"/>
                  </a:lnTo>
                </a:path>
              </a:pathLst>
            </a:custGeom>
            <a:ln w="5584">
              <a:solidFill>
                <a:srgbClr val="000000"/>
              </a:solidFill>
            </a:ln>
          </p:spPr>
          <p:txBody>
            <a:bodyPr wrap="square" lIns="0" tIns="0" rIns="0" bIns="0" rtlCol="0"/>
            <a:lstStyle/>
            <a:p>
              <a:endParaRPr sz="921"/>
            </a:p>
          </p:txBody>
        </p:sp>
        <p:pic>
          <p:nvPicPr>
            <p:cNvPr id="353" name="object 353"/>
            <p:cNvPicPr/>
            <p:nvPr/>
          </p:nvPicPr>
          <p:blipFill>
            <a:blip r:embed="rId158" cstate="print"/>
            <a:stretch>
              <a:fillRect/>
            </a:stretch>
          </p:blipFill>
          <p:spPr>
            <a:xfrm>
              <a:off x="5930709" y="4643488"/>
              <a:ext cx="80044" cy="117273"/>
            </a:xfrm>
            <a:prstGeom prst="rect">
              <a:avLst/>
            </a:prstGeom>
          </p:spPr>
        </p:pic>
        <p:sp>
          <p:nvSpPr>
            <p:cNvPr id="354" name="object 354"/>
            <p:cNvSpPr/>
            <p:nvPr/>
          </p:nvSpPr>
          <p:spPr>
            <a:xfrm>
              <a:off x="6045191" y="4646280"/>
              <a:ext cx="90805" cy="111760"/>
            </a:xfrm>
            <a:custGeom>
              <a:avLst/>
              <a:gdLst/>
              <a:ahLst/>
              <a:cxnLst/>
              <a:rect l="l" t="t" r="r" b="b"/>
              <a:pathLst>
                <a:path w="90804" h="111760">
                  <a:moveTo>
                    <a:pt x="0" y="0"/>
                  </a:moveTo>
                  <a:lnTo>
                    <a:pt x="0" y="111689"/>
                  </a:lnTo>
                  <a:lnTo>
                    <a:pt x="64221" y="111689"/>
                  </a:lnTo>
                </a:path>
                <a:path w="90804" h="111760">
                  <a:moveTo>
                    <a:pt x="90282" y="0"/>
                  </a:moveTo>
                  <a:lnTo>
                    <a:pt x="90282" y="111689"/>
                  </a:lnTo>
                </a:path>
              </a:pathLst>
            </a:custGeom>
            <a:ln w="5584">
              <a:solidFill>
                <a:srgbClr val="000000"/>
              </a:solidFill>
            </a:ln>
          </p:spPr>
          <p:txBody>
            <a:bodyPr wrap="square" lIns="0" tIns="0" rIns="0" bIns="0" rtlCol="0"/>
            <a:lstStyle/>
            <a:p>
              <a:endParaRPr sz="921"/>
            </a:p>
          </p:txBody>
        </p:sp>
        <p:pic>
          <p:nvPicPr>
            <p:cNvPr id="355" name="object 355"/>
            <p:cNvPicPr/>
            <p:nvPr/>
          </p:nvPicPr>
          <p:blipFill>
            <a:blip r:embed="rId159" cstate="print"/>
            <a:stretch>
              <a:fillRect/>
            </a:stretch>
          </p:blipFill>
          <p:spPr>
            <a:xfrm>
              <a:off x="6175495" y="4643488"/>
              <a:ext cx="80044" cy="117273"/>
            </a:xfrm>
            <a:prstGeom prst="rect">
              <a:avLst/>
            </a:prstGeom>
          </p:spPr>
        </p:pic>
        <p:sp>
          <p:nvSpPr>
            <p:cNvPr id="356" name="object 356"/>
            <p:cNvSpPr/>
            <p:nvPr/>
          </p:nvSpPr>
          <p:spPr>
            <a:xfrm>
              <a:off x="6289977" y="4646280"/>
              <a:ext cx="69215" cy="111760"/>
            </a:xfrm>
            <a:custGeom>
              <a:avLst/>
              <a:gdLst/>
              <a:ahLst/>
              <a:cxnLst/>
              <a:rect l="l" t="t" r="r" b="b"/>
              <a:pathLst>
                <a:path w="69214" h="111760">
                  <a:moveTo>
                    <a:pt x="0" y="111689"/>
                  </a:moveTo>
                  <a:lnTo>
                    <a:pt x="0" y="0"/>
                  </a:lnTo>
                  <a:lnTo>
                    <a:pt x="68875" y="0"/>
                  </a:lnTo>
                </a:path>
                <a:path w="69214" h="111760">
                  <a:moveTo>
                    <a:pt x="0" y="53052"/>
                  </a:moveTo>
                  <a:lnTo>
                    <a:pt x="42814" y="53052"/>
                  </a:lnTo>
                </a:path>
                <a:path w="69214" h="111760">
                  <a:moveTo>
                    <a:pt x="0" y="111689"/>
                  </a:moveTo>
                  <a:lnTo>
                    <a:pt x="68875" y="111689"/>
                  </a:lnTo>
                </a:path>
              </a:pathLst>
            </a:custGeom>
            <a:ln w="5584">
              <a:solidFill>
                <a:srgbClr val="000000"/>
              </a:solidFill>
            </a:ln>
          </p:spPr>
          <p:txBody>
            <a:bodyPr wrap="square" lIns="0" tIns="0" rIns="0" bIns="0" rtlCol="0"/>
            <a:lstStyle/>
            <a:p>
              <a:endParaRPr sz="921"/>
            </a:p>
          </p:txBody>
        </p:sp>
        <p:pic>
          <p:nvPicPr>
            <p:cNvPr id="357" name="object 357"/>
            <p:cNvPicPr/>
            <p:nvPr/>
          </p:nvPicPr>
          <p:blipFill>
            <a:blip r:embed="rId160" cstate="print"/>
            <a:stretch>
              <a:fillRect/>
            </a:stretch>
          </p:blipFill>
          <p:spPr>
            <a:xfrm>
              <a:off x="6494741" y="4643488"/>
              <a:ext cx="273639" cy="117273"/>
            </a:xfrm>
            <a:prstGeom prst="rect">
              <a:avLst/>
            </a:prstGeom>
          </p:spPr>
        </p:pic>
        <p:sp>
          <p:nvSpPr>
            <p:cNvPr id="358" name="object 358"/>
            <p:cNvSpPr/>
            <p:nvPr/>
          </p:nvSpPr>
          <p:spPr>
            <a:xfrm>
              <a:off x="6795372" y="4646280"/>
              <a:ext cx="69215" cy="111760"/>
            </a:xfrm>
            <a:custGeom>
              <a:avLst/>
              <a:gdLst/>
              <a:ahLst/>
              <a:cxnLst/>
              <a:rect l="l" t="t" r="r" b="b"/>
              <a:pathLst>
                <a:path w="69215" h="111760">
                  <a:moveTo>
                    <a:pt x="0" y="111689"/>
                  </a:moveTo>
                  <a:lnTo>
                    <a:pt x="0" y="0"/>
                  </a:lnTo>
                  <a:lnTo>
                    <a:pt x="68875" y="0"/>
                  </a:lnTo>
                </a:path>
                <a:path w="69215" h="111760">
                  <a:moveTo>
                    <a:pt x="0" y="53052"/>
                  </a:moveTo>
                  <a:lnTo>
                    <a:pt x="42814" y="53052"/>
                  </a:lnTo>
                </a:path>
                <a:path w="69215" h="111760">
                  <a:moveTo>
                    <a:pt x="0" y="111689"/>
                  </a:moveTo>
                  <a:lnTo>
                    <a:pt x="68875" y="111689"/>
                  </a:lnTo>
                </a:path>
              </a:pathLst>
            </a:custGeom>
            <a:ln w="5584">
              <a:solidFill>
                <a:srgbClr val="000000"/>
              </a:solidFill>
            </a:ln>
          </p:spPr>
          <p:txBody>
            <a:bodyPr wrap="square" lIns="0" tIns="0" rIns="0" bIns="0" rtlCol="0"/>
            <a:lstStyle/>
            <a:p>
              <a:endParaRPr sz="921"/>
            </a:p>
          </p:txBody>
        </p:sp>
      </p:grpSp>
      <p:pic>
        <p:nvPicPr>
          <p:cNvPr id="359" name="object 359"/>
          <p:cNvPicPr/>
          <p:nvPr/>
        </p:nvPicPr>
        <p:blipFill>
          <a:blip r:embed="rId161" cstate="print"/>
          <a:stretch>
            <a:fillRect/>
          </a:stretch>
        </p:blipFill>
        <p:spPr>
          <a:xfrm>
            <a:off x="4023211" y="2470871"/>
            <a:ext cx="98568" cy="39998"/>
          </a:xfrm>
          <a:prstGeom prst="rect">
            <a:avLst/>
          </a:prstGeom>
        </p:spPr>
      </p:pic>
      <p:pic>
        <p:nvPicPr>
          <p:cNvPr id="360" name="object 360"/>
          <p:cNvPicPr/>
          <p:nvPr/>
        </p:nvPicPr>
        <p:blipFill>
          <a:blip r:embed="rId162" cstate="print"/>
          <a:stretch>
            <a:fillRect/>
          </a:stretch>
        </p:blipFill>
        <p:spPr>
          <a:xfrm>
            <a:off x="4162731" y="2470871"/>
            <a:ext cx="61426" cy="39998"/>
          </a:xfrm>
          <a:prstGeom prst="rect">
            <a:avLst/>
          </a:prstGeom>
        </p:spPr>
      </p:pic>
      <p:pic>
        <p:nvPicPr>
          <p:cNvPr id="361" name="object 361"/>
          <p:cNvPicPr/>
          <p:nvPr/>
        </p:nvPicPr>
        <p:blipFill>
          <a:blip r:embed="rId163" cstate="print"/>
          <a:stretch>
            <a:fillRect/>
          </a:stretch>
        </p:blipFill>
        <p:spPr>
          <a:xfrm>
            <a:off x="4268917" y="2470871"/>
            <a:ext cx="162376" cy="39998"/>
          </a:xfrm>
          <a:prstGeom prst="rect">
            <a:avLst/>
          </a:prstGeom>
        </p:spPr>
      </p:pic>
      <p:graphicFrame>
        <p:nvGraphicFramePr>
          <p:cNvPr id="362" name="object 362"/>
          <p:cNvGraphicFramePr>
            <a:graphicFrameLocks noGrp="1"/>
          </p:cNvGraphicFramePr>
          <p:nvPr/>
        </p:nvGraphicFramePr>
        <p:xfrm>
          <a:off x="4875087" y="4056056"/>
          <a:ext cx="2179226" cy="68548"/>
        </p:xfrm>
        <a:graphic>
          <a:graphicData uri="http://schemas.openxmlformats.org/drawingml/2006/table">
            <a:tbl>
              <a:tblPr firstRow="1" bandRow="1">
                <a:tableStyleId>{2D5ABB26-0587-4C30-8999-92F81FD0307C}</a:tableStyleId>
              </a:tblPr>
              <a:tblGrid>
                <a:gridCol w="139044">
                  <a:extLst>
                    <a:ext uri="{9D8B030D-6E8A-4147-A177-3AD203B41FA5}">
                      <a16:colId xmlns:a16="http://schemas.microsoft.com/office/drawing/2014/main" val="20000"/>
                    </a:ext>
                  </a:extLst>
                </a:gridCol>
                <a:gridCol w="437924">
                  <a:extLst>
                    <a:ext uri="{9D8B030D-6E8A-4147-A177-3AD203B41FA5}">
                      <a16:colId xmlns:a16="http://schemas.microsoft.com/office/drawing/2014/main" val="20001"/>
                    </a:ext>
                  </a:extLst>
                </a:gridCol>
                <a:gridCol w="875849">
                  <a:extLst>
                    <a:ext uri="{9D8B030D-6E8A-4147-A177-3AD203B41FA5}">
                      <a16:colId xmlns:a16="http://schemas.microsoft.com/office/drawing/2014/main" val="20002"/>
                    </a:ext>
                  </a:extLst>
                </a:gridCol>
                <a:gridCol w="726409">
                  <a:extLst>
                    <a:ext uri="{9D8B030D-6E8A-4147-A177-3AD203B41FA5}">
                      <a16:colId xmlns:a16="http://schemas.microsoft.com/office/drawing/2014/main" val="20003"/>
                    </a:ext>
                  </a:extLst>
                </a:gridCol>
              </a:tblGrid>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00"/>
                  </a:ext>
                </a:extLst>
              </a:tr>
            </a:tbl>
          </a:graphicData>
        </a:graphic>
      </p:graphicFrame>
      <p:sp>
        <p:nvSpPr>
          <p:cNvPr id="363" name="object 363"/>
          <p:cNvSpPr/>
          <p:nvPr/>
        </p:nvSpPr>
        <p:spPr>
          <a:xfrm>
            <a:off x="4901277" y="4057485"/>
            <a:ext cx="43533" cy="57177"/>
          </a:xfrm>
          <a:custGeom>
            <a:avLst/>
            <a:gdLst/>
            <a:ahLst/>
            <a:cxnLst/>
            <a:rect l="l" t="t" r="r" b="b"/>
            <a:pathLst>
              <a:path w="85090" h="111759">
                <a:moveTo>
                  <a:pt x="0" y="0"/>
                </a:moveTo>
                <a:lnTo>
                  <a:pt x="42814" y="53052"/>
                </a:lnTo>
                <a:lnTo>
                  <a:pt x="42814" y="111689"/>
                </a:lnTo>
              </a:path>
              <a:path w="85090" h="111759">
                <a:moveTo>
                  <a:pt x="84697" y="0"/>
                </a:moveTo>
                <a:lnTo>
                  <a:pt x="42814" y="53052"/>
                </a:lnTo>
              </a:path>
            </a:pathLst>
          </a:custGeom>
          <a:ln w="5584">
            <a:solidFill>
              <a:srgbClr val="000000"/>
            </a:solidFill>
          </a:ln>
        </p:spPr>
        <p:txBody>
          <a:bodyPr wrap="square" lIns="0" tIns="0" rIns="0" bIns="0" rtlCol="0"/>
          <a:lstStyle/>
          <a:p>
            <a:endParaRPr sz="921"/>
          </a:p>
        </p:txBody>
      </p:sp>
      <p:pic>
        <p:nvPicPr>
          <p:cNvPr id="364" name="object 364"/>
          <p:cNvPicPr/>
          <p:nvPr/>
        </p:nvPicPr>
        <p:blipFill>
          <a:blip r:embed="rId164" cstate="print"/>
          <a:stretch>
            <a:fillRect/>
          </a:stretch>
        </p:blipFill>
        <p:spPr>
          <a:xfrm>
            <a:off x="4956990" y="4056056"/>
            <a:ext cx="40951" cy="59998"/>
          </a:xfrm>
          <a:prstGeom prst="rect">
            <a:avLst/>
          </a:prstGeom>
        </p:spPr>
      </p:pic>
      <p:grpSp>
        <p:nvGrpSpPr>
          <p:cNvPr id="365" name="object 365"/>
          <p:cNvGrpSpPr/>
          <p:nvPr/>
        </p:nvGrpSpPr>
        <p:grpSpPr>
          <a:xfrm>
            <a:off x="5033178" y="4056057"/>
            <a:ext cx="144567" cy="60101"/>
            <a:chOff x="7974626" y="7928088"/>
            <a:chExt cx="282575" cy="117475"/>
          </a:xfrm>
        </p:grpSpPr>
        <p:pic>
          <p:nvPicPr>
            <p:cNvPr id="366" name="object 366"/>
            <p:cNvPicPr/>
            <p:nvPr/>
          </p:nvPicPr>
          <p:blipFill>
            <a:blip r:embed="rId165" cstate="print"/>
            <a:stretch>
              <a:fillRect/>
            </a:stretch>
          </p:blipFill>
          <p:spPr>
            <a:xfrm>
              <a:off x="7974626" y="7928088"/>
              <a:ext cx="191733" cy="117273"/>
            </a:xfrm>
            <a:prstGeom prst="rect">
              <a:avLst/>
            </a:prstGeom>
          </p:spPr>
        </p:pic>
        <p:sp>
          <p:nvSpPr>
            <p:cNvPr id="367" name="object 367"/>
            <p:cNvSpPr/>
            <p:nvPr/>
          </p:nvSpPr>
          <p:spPr>
            <a:xfrm>
              <a:off x="8189628" y="7930881"/>
              <a:ext cx="64769" cy="111760"/>
            </a:xfrm>
            <a:custGeom>
              <a:avLst/>
              <a:gdLst/>
              <a:ahLst/>
              <a:cxnLst/>
              <a:rect l="l" t="t" r="r" b="b"/>
              <a:pathLst>
                <a:path w="64770" h="111759">
                  <a:moveTo>
                    <a:pt x="0" y="0"/>
                  </a:moveTo>
                  <a:lnTo>
                    <a:pt x="0" y="111689"/>
                  </a:lnTo>
                  <a:lnTo>
                    <a:pt x="64221" y="111689"/>
                  </a:lnTo>
                </a:path>
              </a:pathLst>
            </a:custGeom>
            <a:ln w="5584">
              <a:solidFill>
                <a:srgbClr val="000000"/>
              </a:solidFill>
            </a:ln>
          </p:spPr>
          <p:txBody>
            <a:bodyPr wrap="square" lIns="0" tIns="0" rIns="0" bIns="0" rtlCol="0"/>
            <a:lstStyle/>
            <a:p>
              <a:endParaRPr sz="921"/>
            </a:p>
          </p:txBody>
        </p:sp>
      </p:grpSp>
      <p:grpSp>
        <p:nvGrpSpPr>
          <p:cNvPr id="368" name="object 368"/>
          <p:cNvGrpSpPr/>
          <p:nvPr/>
        </p:nvGrpSpPr>
        <p:grpSpPr>
          <a:xfrm>
            <a:off x="5242694" y="4056057"/>
            <a:ext cx="95512" cy="60101"/>
            <a:chOff x="8384154" y="7928088"/>
            <a:chExt cx="186690" cy="117475"/>
          </a:xfrm>
        </p:grpSpPr>
        <p:pic>
          <p:nvPicPr>
            <p:cNvPr id="369" name="object 369"/>
            <p:cNvPicPr/>
            <p:nvPr/>
          </p:nvPicPr>
          <p:blipFill>
            <a:blip r:embed="rId166" cstate="print"/>
            <a:stretch>
              <a:fillRect/>
            </a:stretch>
          </p:blipFill>
          <p:spPr>
            <a:xfrm>
              <a:off x="8384154" y="7928088"/>
              <a:ext cx="80044" cy="117273"/>
            </a:xfrm>
            <a:prstGeom prst="rect">
              <a:avLst/>
            </a:prstGeom>
          </p:spPr>
        </p:pic>
        <p:sp>
          <p:nvSpPr>
            <p:cNvPr id="370" name="object 370"/>
            <p:cNvSpPr/>
            <p:nvPr/>
          </p:nvSpPr>
          <p:spPr>
            <a:xfrm>
              <a:off x="8498636"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371" name="object 371"/>
          <p:cNvSpPr/>
          <p:nvPr/>
        </p:nvSpPr>
        <p:spPr>
          <a:xfrm>
            <a:off x="5301264" y="4084627"/>
            <a:ext cx="22091" cy="0"/>
          </a:xfrm>
          <a:custGeom>
            <a:avLst/>
            <a:gdLst/>
            <a:ahLst/>
            <a:cxnLst/>
            <a:rect l="l" t="t" r="r" b="b"/>
            <a:pathLst>
              <a:path w="43179">
                <a:moveTo>
                  <a:pt x="0" y="0"/>
                </a:moveTo>
                <a:lnTo>
                  <a:pt x="42814" y="0"/>
                </a:lnTo>
              </a:path>
            </a:pathLst>
          </a:custGeom>
          <a:ln w="5584">
            <a:solidFill>
              <a:srgbClr val="000000"/>
            </a:solidFill>
          </a:ln>
        </p:spPr>
        <p:txBody>
          <a:bodyPr wrap="square" lIns="0" tIns="0" rIns="0" bIns="0" rtlCol="0"/>
          <a:lstStyle/>
          <a:p>
            <a:endParaRPr sz="921"/>
          </a:p>
        </p:txBody>
      </p:sp>
      <p:pic>
        <p:nvPicPr>
          <p:cNvPr id="372" name="object 372"/>
          <p:cNvPicPr/>
          <p:nvPr/>
        </p:nvPicPr>
        <p:blipFill>
          <a:blip r:embed="rId167" cstate="print"/>
          <a:stretch>
            <a:fillRect/>
          </a:stretch>
        </p:blipFill>
        <p:spPr>
          <a:xfrm>
            <a:off x="5348882" y="4056056"/>
            <a:ext cx="90949" cy="59998"/>
          </a:xfrm>
          <a:prstGeom prst="rect">
            <a:avLst/>
          </a:prstGeom>
        </p:spPr>
      </p:pic>
      <p:grpSp>
        <p:nvGrpSpPr>
          <p:cNvPr id="373" name="object 373"/>
          <p:cNvGrpSpPr/>
          <p:nvPr/>
        </p:nvGrpSpPr>
        <p:grpSpPr>
          <a:xfrm>
            <a:off x="5471259" y="4056057"/>
            <a:ext cx="103633" cy="60101"/>
            <a:chOff x="8830912" y="7928088"/>
            <a:chExt cx="202565" cy="117475"/>
          </a:xfrm>
        </p:grpSpPr>
        <p:pic>
          <p:nvPicPr>
            <p:cNvPr id="374" name="object 374"/>
            <p:cNvPicPr/>
            <p:nvPr/>
          </p:nvPicPr>
          <p:blipFill>
            <a:blip r:embed="rId168" cstate="print"/>
            <a:stretch>
              <a:fillRect/>
            </a:stretch>
          </p:blipFill>
          <p:spPr>
            <a:xfrm>
              <a:off x="8830912" y="7928088"/>
              <a:ext cx="90282" cy="117273"/>
            </a:xfrm>
            <a:prstGeom prst="rect">
              <a:avLst/>
            </a:prstGeom>
          </p:spPr>
        </p:pic>
        <p:sp>
          <p:nvSpPr>
            <p:cNvPr id="375" name="object 375"/>
            <p:cNvSpPr/>
            <p:nvPr/>
          </p:nvSpPr>
          <p:spPr>
            <a:xfrm>
              <a:off x="8955632" y="7930881"/>
              <a:ext cx="74930" cy="111760"/>
            </a:xfrm>
            <a:custGeom>
              <a:avLst/>
              <a:gdLst/>
              <a:ahLst/>
              <a:cxnLst/>
              <a:rect l="l" t="t" r="r" b="b"/>
              <a:pathLst>
                <a:path w="74929" h="111759">
                  <a:moveTo>
                    <a:pt x="0" y="111689"/>
                  </a:moveTo>
                  <a:lnTo>
                    <a:pt x="0" y="0"/>
                  </a:lnTo>
                  <a:lnTo>
                    <a:pt x="74459" y="111689"/>
                  </a:lnTo>
                  <a:lnTo>
                    <a:pt x="74459" y="0"/>
                  </a:lnTo>
                </a:path>
              </a:pathLst>
            </a:custGeom>
            <a:ln w="5584">
              <a:solidFill>
                <a:srgbClr val="000000"/>
              </a:solidFill>
            </a:ln>
          </p:spPr>
          <p:txBody>
            <a:bodyPr wrap="square" lIns="0" tIns="0" rIns="0" bIns="0" rtlCol="0"/>
            <a:lstStyle/>
            <a:p>
              <a:endParaRPr sz="921"/>
            </a:p>
          </p:txBody>
        </p:sp>
      </p:grpSp>
      <p:grpSp>
        <p:nvGrpSpPr>
          <p:cNvPr id="376" name="object 376"/>
          <p:cNvGrpSpPr/>
          <p:nvPr/>
        </p:nvGrpSpPr>
        <p:grpSpPr>
          <a:xfrm>
            <a:off x="5647920" y="4056057"/>
            <a:ext cx="101034" cy="60101"/>
            <a:chOff x="9176218" y="7928088"/>
            <a:chExt cx="197485" cy="117475"/>
          </a:xfrm>
        </p:grpSpPr>
        <p:pic>
          <p:nvPicPr>
            <p:cNvPr id="377" name="object 377"/>
            <p:cNvPicPr/>
            <p:nvPr/>
          </p:nvPicPr>
          <p:blipFill>
            <a:blip r:embed="rId169" cstate="print"/>
            <a:stretch>
              <a:fillRect/>
            </a:stretch>
          </p:blipFill>
          <p:spPr>
            <a:xfrm>
              <a:off x="9176218" y="7928088"/>
              <a:ext cx="91213" cy="117273"/>
            </a:xfrm>
            <a:prstGeom prst="rect">
              <a:avLst/>
            </a:prstGeom>
          </p:spPr>
        </p:pic>
        <p:sp>
          <p:nvSpPr>
            <p:cNvPr id="378" name="object 378"/>
            <p:cNvSpPr/>
            <p:nvPr/>
          </p:nvSpPr>
          <p:spPr>
            <a:xfrm>
              <a:off x="9301869"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379" name="object 379"/>
          <p:cNvSpPr/>
          <p:nvPr/>
        </p:nvSpPr>
        <p:spPr>
          <a:xfrm>
            <a:off x="5712203" y="4084627"/>
            <a:ext cx="21441" cy="0"/>
          </a:xfrm>
          <a:custGeom>
            <a:avLst/>
            <a:gdLst/>
            <a:ahLst/>
            <a:cxnLst/>
            <a:rect l="l" t="t" r="r" b="b"/>
            <a:pathLst>
              <a:path w="41909">
                <a:moveTo>
                  <a:pt x="0" y="0"/>
                </a:moveTo>
                <a:lnTo>
                  <a:pt x="41883" y="0"/>
                </a:lnTo>
              </a:path>
            </a:pathLst>
          </a:custGeom>
          <a:ln w="5584">
            <a:solidFill>
              <a:srgbClr val="000000"/>
            </a:solidFill>
          </a:ln>
        </p:spPr>
        <p:txBody>
          <a:bodyPr wrap="square" lIns="0" tIns="0" rIns="0" bIns="0" rtlCol="0"/>
          <a:lstStyle/>
          <a:p>
            <a:endParaRPr sz="921"/>
          </a:p>
        </p:txBody>
      </p:sp>
      <p:grpSp>
        <p:nvGrpSpPr>
          <p:cNvPr id="380" name="object 380"/>
          <p:cNvGrpSpPr/>
          <p:nvPr/>
        </p:nvGrpSpPr>
        <p:grpSpPr>
          <a:xfrm>
            <a:off x="5811247" y="4056057"/>
            <a:ext cx="201419" cy="60101"/>
            <a:chOff x="9495464" y="7928088"/>
            <a:chExt cx="393700" cy="117475"/>
          </a:xfrm>
        </p:grpSpPr>
        <p:pic>
          <p:nvPicPr>
            <p:cNvPr id="381" name="object 381"/>
            <p:cNvPicPr/>
            <p:nvPr/>
          </p:nvPicPr>
          <p:blipFill>
            <a:blip r:embed="rId170" cstate="print"/>
            <a:stretch>
              <a:fillRect/>
            </a:stretch>
          </p:blipFill>
          <p:spPr>
            <a:xfrm>
              <a:off x="9495464" y="7928088"/>
              <a:ext cx="295046" cy="117273"/>
            </a:xfrm>
            <a:prstGeom prst="rect">
              <a:avLst/>
            </a:prstGeom>
          </p:spPr>
        </p:pic>
        <p:sp>
          <p:nvSpPr>
            <p:cNvPr id="382" name="object 382"/>
            <p:cNvSpPr/>
            <p:nvPr/>
          </p:nvSpPr>
          <p:spPr>
            <a:xfrm>
              <a:off x="9817502"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383" name="object 383"/>
          <p:cNvSpPr/>
          <p:nvPr/>
        </p:nvSpPr>
        <p:spPr>
          <a:xfrm>
            <a:off x="5976004" y="4084627"/>
            <a:ext cx="22091" cy="0"/>
          </a:xfrm>
          <a:custGeom>
            <a:avLst/>
            <a:gdLst/>
            <a:ahLst/>
            <a:cxnLst/>
            <a:rect l="l" t="t" r="r" b="b"/>
            <a:pathLst>
              <a:path w="43179">
                <a:moveTo>
                  <a:pt x="0" y="0"/>
                </a:moveTo>
                <a:lnTo>
                  <a:pt x="42814" y="0"/>
                </a:lnTo>
              </a:path>
            </a:pathLst>
          </a:custGeom>
          <a:ln w="5584">
            <a:solidFill>
              <a:srgbClr val="000000"/>
            </a:solidFill>
          </a:ln>
        </p:spPr>
        <p:txBody>
          <a:bodyPr wrap="square" lIns="0" tIns="0" rIns="0" bIns="0" rtlCol="0"/>
          <a:lstStyle/>
          <a:p>
            <a:endParaRPr sz="921"/>
          </a:p>
        </p:txBody>
      </p:sp>
      <p:pic>
        <p:nvPicPr>
          <p:cNvPr id="384" name="object 384"/>
          <p:cNvPicPr/>
          <p:nvPr/>
        </p:nvPicPr>
        <p:blipFill>
          <a:blip r:embed="rId171" cstate="print"/>
          <a:stretch>
            <a:fillRect/>
          </a:stretch>
        </p:blipFill>
        <p:spPr>
          <a:xfrm>
            <a:off x="6026478" y="4056056"/>
            <a:ext cx="40951" cy="59998"/>
          </a:xfrm>
          <a:prstGeom prst="rect">
            <a:avLst/>
          </a:prstGeom>
        </p:spPr>
      </p:pic>
      <p:grpSp>
        <p:nvGrpSpPr>
          <p:cNvPr id="385" name="object 385"/>
          <p:cNvGrpSpPr/>
          <p:nvPr/>
        </p:nvGrpSpPr>
        <p:grpSpPr>
          <a:xfrm>
            <a:off x="6137903" y="4056057"/>
            <a:ext cx="160486" cy="60101"/>
            <a:chOff x="10133955" y="7928088"/>
            <a:chExt cx="313690" cy="117475"/>
          </a:xfrm>
        </p:grpSpPr>
        <p:pic>
          <p:nvPicPr>
            <p:cNvPr id="386" name="object 386"/>
            <p:cNvPicPr/>
            <p:nvPr/>
          </p:nvPicPr>
          <p:blipFill>
            <a:blip r:embed="rId172" cstate="print"/>
            <a:stretch>
              <a:fillRect/>
            </a:stretch>
          </p:blipFill>
          <p:spPr>
            <a:xfrm>
              <a:off x="10133955" y="7928088"/>
              <a:ext cx="85628" cy="117273"/>
            </a:xfrm>
            <a:prstGeom prst="rect">
              <a:avLst/>
            </a:prstGeom>
          </p:spPr>
        </p:pic>
        <p:pic>
          <p:nvPicPr>
            <p:cNvPr id="387" name="object 387"/>
            <p:cNvPicPr/>
            <p:nvPr/>
          </p:nvPicPr>
          <p:blipFill>
            <a:blip r:embed="rId168" cstate="print"/>
            <a:stretch>
              <a:fillRect/>
            </a:stretch>
          </p:blipFill>
          <p:spPr>
            <a:xfrm>
              <a:off x="10245645" y="7928088"/>
              <a:ext cx="90282" cy="117273"/>
            </a:xfrm>
            <a:prstGeom prst="rect">
              <a:avLst/>
            </a:prstGeom>
          </p:spPr>
        </p:pic>
        <p:sp>
          <p:nvSpPr>
            <p:cNvPr id="388" name="object 388"/>
            <p:cNvSpPr/>
            <p:nvPr/>
          </p:nvSpPr>
          <p:spPr>
            <a:xfrm>
              <a:off x="10370365" y="7930881"/>
              <a:ext cx="74930" cy="111760"/>
            </a:xfrm>
            <a:custGeom>
              <a:avLst/>
              <a:gdLst/>
              <a:ahLst/>
              <a:cxnLst/>
              <a:rect l="l" t="t" r="r" b="b"/>
              <a:pathLst>
                <a:path w="74929" h="111759">
                  <a:moveTo>
                    <a:pt x="0" y="111689"/>
                  </a:moveTo>
                  <a:lnTo>
                    <a:pt x="0" y="0"/>
                  </a:lnTo>
                  <a:lnTo>
                    <a:pt x="74459" y="111689"/>
                  </a:lnTo>
                  <a:lnTo>
                    <a:pt x="74459" y="0"/>
                  </a:lnTo>
                </a:path>
              </a:pathLst>
            </a:custGeom>
            <a:ln w="5584">
              <a:solidFill>
                <a:srgbClr val="000000"/>
              </a:solidFill>
            </a:ln>
          </p:spPr>
          <p:txBody>
            <a:bodyPr wrap="square" lIns="0" tIns="0" rIns="0" bIns="0" rtlCol="0"/>
            <a:lstStyle/>
            <a:p>
              <a:endParaRPr sz="921"/>
            </a:p>
          </p:txBody>
        </p:sp>
      </p:grpSp>
      <p:grpSp>
        <p:nvGrpSpPr>
          <p:cNvPr id="389" name="object 389"/>
          <p:cNvGrpSpPr/>
          <p:nvPr/>
        </p:nvGrpSpPr>
        <p:grpSpPr>
          <a:xfrm>
            <a:off x="6360753" y="4056057"/>
            <a:ext cx="153014" cy="60101"/>
            <a:chOff x="10569544" y="7928088"/>
            <a:chExt cx="299085" cy="117475"/>
          </a:xfrm>
        </p:grpSpPr>
        <p:pic>
          <p:nvPicPr>
            <p:cNvPr id="390" name="object 390"/>
            <p:cNvPicPr/>
            <p:nvPr/>
          </p:nvPicPr>
          <p:blipFill>
            <a:blip r:embed="rId173" cstate="print"/>
            <a:stretch>
              <a:fillRect/>
            </a:stretch>
          </p:blipFill>
          <p:spPr>
            <a:xfrm>
              <a:off x="10569544" y="7928088"/>
              <a:ext cx="80044" cy="117273"/>
            </a:xfrm>
            <a:prstGeom prst="rect">
              <a:avLst/>
            </a:prstGeom>
          </p:spPr>
        </p:pic>
        <p:pic>
          <p:nvPicPr>
            <p:cNvPr id="391" name="object 391"/>
            <p:cNvPicPr/>
            <p:nvPr/>
          </p:nvPicPr>
          <p:blipFill>
            <a:blip r:embed="rId174" cstate="print"/>
            <a:stretch>
              <a:fillRect/>
            </a:stretch>
          </p:blipFill>
          <p:spPr>
            <a:xfrm>
              <a:off x="10676580" y="7928088"/>
              <a:ext cx="90282" cy="117273"/>
            </a:xfrm>
            <a:prstGeom prst="rect">
              <a:avLst/>
            </a:prstGeom>
          </p:spPr>
        </p:pic>
        <p:sp>
          <p:nvSpPr>
            <p:cNvPr id="392" name="object 392"/>
            <p:cNvSpPr/>
            <p:nvPr/>
          </p:nvSpPr>
          <p:spPr>
            <a:xfrm>
              <a:off x="10801300" y="7930881"/>
              <a:ext cx="64769" cy="111760"/>
            </a:xfrm>
            <a:custGeom>
              <a:avLst/>
              <a:gdLst/>
              <a:ahLst/>
              <a:cxnLst/>
              <a:rect l="l" t="t" r="r" b="b"/>
              <a:pathLst>
                <a:path w="64770" h="111759">
                  <a:moveTo>
                    <a:pt x="0" y="0"/>
                  </a:moveTo>
                  <a:lnTo>
                    <a:pt x="0" y="111689"/>
                  </a:lnTo>
                  <a:lnTo>
                    <a:pt x="64221" y="111689"/>
                  </a:lnTo>
                </a:path>
              </a:pathLst>
            </a:custGeom>
            <a:ln w="5584">
              <a:solidFill>
                <a:srgbClr val="000000"/>
              </a:solidFill>
            </a:ln>
          </p:spPr>
          <p:txBody>
            <a:bodyPr wrap="square" lIns="0" tIns="0" rIns="0" bIns="0" rtlCol="0"/>
            <a:lstStyle/>
            <a:p>
              <a:endParaRPr sz="921"/>
            </a:p>
          </p:txBody>
        </p:sp>
      </p:grpSp>
      <p:grpSp>
        <p:nvGrpSpPr>
          <p:cNvPr id="393" name="object 393"/>
          <p:cNvGrpSpPr/>
          <p:nvPr/>
        </p:nvGrpSpPr>
        <p:grpSpPr>
          <a:xfrm>
            <a:off x="6578841" y="4056057"/>
            <a:ext cx="473335" cy="60101"/>
            <a:chOff x="10995826" y="7928088"/>
            <a:chExt cx="925194" cy="117475"/>
          </a:xfrm>
        </p:grpSpPr>
        <p:pic>
          <p:nvPicPr>
            <p:cNvPr id="394" name="object 394"/>
            <p:cNvPicPr/>
            <p:nvPr/>
          </p:nvPicPr>
          <p:blipFill>
            <a:blip r:embed="rId175" cstate="print"/>
            <a:stretch>
              <a:fillRect/>
            </a:stretch>
          </p:blipFill>
          <p:spPr>
            <a:xfrm>
              <a:off x="10995826" y="7928088"/>
              <a:ext cx="172187" cy="117273"/>
            </a:xfrm>
            <a:prstGeom prst="rect">
              <a:avLst/>
            </a:prstGeom>
          </p:spPr>
        </p:pic>
        <p:pic>
          <p:nvPicPr>
            <p:cNvPr id="395" name="object 395"/>
            <p:cNvPicPr/>
            <p:nvPr/>
          </p:nvPicPr>
          <p:blipFill>
            <a:blip r:embed="rId176" cstate="print"/>
            <a:stretch>
              <a:fillRect/>
            </a:stretch>
          </p:blipFill>
          <p:spPr>
            <a:xfrm>
              <a:off x="11192213" y="7928088"/>
              <a:ext cx="80044" cy="117273"/>
            </a:xfrm>
            <a:prstGeom prst="rect">
              <a:avLst/>
            </a:prstGeom>
          </p:spPr>
        </p:pic>
        <p:pic>
          <p:nvPicPr>
            <p:cNvPr id="396" name="object 396"/>
            <p:cNvPicPr/>
            <p:nvPr/>
          </p:nvPicPr>
          <p:blipFill>
            <a:blip r:embed="rId177" cstate="print"/>
            <a:stretch>
              <a:fillRect/>
            </a:stretch>
          </p:blipFill>
          <p:spPr>
            <a:xfrm>
              <a:off x="11303903" y="7928088"/>
              <a:ext cx="80044" cy="117273"/>
            </a:xfrm>
            <a:prstGeom prst="rect">
              <a:avLst/>
            </a:prstGeom>
          </p:spPr>
        </p:pic>
        <p:pic>
          <p:nvPicPr>
            <p:cNvPr id="397" name="object 397"/>
            <p:cNvPicPr/>
            <p:nvPr/>
          </p:nvPicPr>
          <p:blipFill>
            <a:blip r:embed="rId178" cstate="print"/>
            <a:stretch>
              <a:fillRect/>
            </a:stretch>
          </p:blipFill>
          <p:spPr>
            <a:xfrm>
              <a:off x="11415592" y="7928088"/>
              <a:ext cx="178703" cy="117273"/>
            </a:xfrm>
            <a:prstGeom prst="rect">
              <a:avLst/>
            </a:prstGeom>
          </p:spPr>
        </p:pic>
        <p:pic>
          <p:nvPicPr>
            <p:cNvPr id="398" name="object 398"/>
            <p:cNvPicPr/>
            <p:nvPr/>
          </p:nvPicPr>
          <p:blipFill>
            <a:blip r:embed="rId179" cstate="print"/>
            <a:stretch>
              <a:fillRect/>
            </a:stretch>
          </p:blipFill>
          <p:spPr>
            <a:xfrm>
              <a:off x="11617564" y="7928088"/>
              <a:ext cx="80044" cy="117273"/>
            </a:xfrm>
            <a:prstGeom prst="rect">
              <a:avLst/>
            </a:prstGeom>
          </p:spPr>
        </p:pic>
        <p:pic>
          <p:nvPicPr>
            <p:cNvPr id="399" name="object 399"/>
            <p:cNvPicPr/>
            <p:nvPr/>
          </p:nvPicPr>
          <p:blipFill>
            <a:blip r:embed="rId171" cstate="print"/>
            <a:stretch>
              <a:fillRect/>
            </a:stretch>
          </p:blipFill>
          <p:spPr>
            <a:xfrm>
              <a:off x="11734838" y="7928088"/>
              <a:ext cx="80044" cy="117273"/>
            </a:xfrm>
            <a:prstGeom prst="rect">
              <a:avLst/>
            </a:prstGeom>
          </p:spPr>
        </p:pic>
        <p:sp>
          <p:nvSpPr>
            <p:cNvPr id="400" name="object 400"/>
            <p:cNvSpPr/>
            <p:nvPr/>
          </p:nvSpPr>
          <p:spPr>
            <a:xfrm>
              <a:off x="11849320"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401" name="object 401"/>
          <p:cNvSpPr/>
          <p:nvPr/>
        </p:nvSpPr>
        <p:spPr>
          <a:xfrm>
            <a:off x="7015494" y="4084627"/>
            <a:ext cx="22091" cy="0"/>
          </a:xfrm>
          <a:custGeom>
            <a:avLst/>
            <a:gdLst/>
            <a:ahLst/>
            <a:cxnLst/>
            <a:rect l="l" t="t" r="r" b="b"/>
            <a:pathLst>
              <a:path w="43179">
                <a:moveTo>
                  <a:pt x="0" y="0"/>
                </a:moveTo>
                <a:lnTo>
                  <a:pt x="42814" y="0"/>
                </a:lnTo>
              </a:path>
            </a:pathLst>
          </a:custGeom>
          <a:ln w="5584">
            <a:solidFill>
              <a:srgbClr val="000000"/>
            </a:solidFill>
          </a:ln>
        </p:spPr>
        <p:txBody>
          <a:bodyPr wrap="square" lIns="0" tIns="0" rIns="0" bIns="0" rtlCol="0"/>
          <a:lstStyle/>
          <a:p>
            <a:endParaRPr sz="921"/>
          </a:p>
        </p:txBody>
      </p:sp>
      <p:pic>
        <p:nvPicPr>
          <p:cNvPr id="402" name="object 402"/>
          <p:cNvPicPr/>
          <p:nvPr/>
        </p:nvPicPr>
        <p:blipFill>
          <a:blip r:embed="rId180" cstate="print"/>
          <a:stretch>
            <a:fillRect/>
          </a:stretch>
        </p:blipFill>
        <p:spPr>
          <a:xfrm>
            <a:off x="5750297" y="4151292"/>
            <a:ext cx="98568" cy="39998"/>
          </a:xfrm>
          <a:prstGeom prst="rect">
            <a:avLst/>
          </a:prstGeom>
        </p:spPr>
      </p:pic>
      <p:pic>
        <p:nvPicPr>
          <p:cNvPr id="403" name="object 403"/>
          <p:cNvPicPr/>
          <p:nvPr/>
        </p:nvPicPr>
        <p:blipFill>
          <a:blip r:embed="rId181" cstate="print"/>
          <a:stretch>
            <a:fillRect/>
          </a:stretch>
        </p:blipFill>
        <p:spPr>
          <a:xfrm>
            <a:off x="5889816" y="4151292"/>
            <a:ext cx="61426" cy="39998"/>
          </a:xfrm>
          <a:prstGeom prst="rect">
            <a:avLst/>
          </a:prstGeom>
        </p:spPr>
      </p:pic>
      <p:pic>
        <p:nvPicPr>
          <p:cNvPr id="404" name="object 404"/>
          <p:cNvPicPr/>
          <p:nvPr/>
        </p:nvPicPr>
        <p:blipFill>
          <a:blip r:embed="rId182" cstate="print"/>
          <a:stretch>
            <a:fillRect/>
          </a:stretch>
        </p:blipFill>
        <p:spPr>
          <a:xfrm>
            <a:off x="5996003" y="4151292"/>
            <a:ext cx="162376" cy="39998"/>
          </a:xfrm>
          <a:prstGeom prst="rect">
            <a:avLst/>
          </a:prstGeom>
        </p:spPr>
      </p:pic>
      <p:sp>
        <p:nvSpPr>
          <p:cNvPr id="405" name="object 405"/>
          <p:cNvSpPr/>
          <p:nvPr/>
        </p:nvSpPr>
        <p:spPr>
          <a:xfrm>
            <a:off x="5972195" y="3114659"/>
            <a:ext cx="211165" cy="0"/>
          </a:xfrm>
          <a:custGeom>
            <a:avLst/>
            <a:gdLst/>
            <a:ahLst/>
            <a:cxnLst/>
            <a:rect l="l" t="t" r="r" b="b"/>
            <a:pathLst>
              <a:path w="412750">
                <a:moveTo>
                  <a:pt x="0" y="0"/>
                </a:moveTo>
                <a:lnTo>
                  <a:pt x="412320" y="0"/>
                </a:lnTo>
              </a:path>
            </a:pathLst>
          </a:custGeom>
          <a:ln w="5584">
            <a:solidFill>
              <a:srgbClr val="000000"/>
            </a:solidFill>
          </a:ln>
        </p:spPr>
        <p:txBody>
          <a:bodyPr wrap="square" lIns="0" tIns="0" rIns="0" bIns="0" rtlCol="0"/>
          <a:lstStyle/>
          <a:p>
            <a:endParaRPr sz="921"/>
          </a:p>
        </p:txBody>
      </p:sp>
      <p:sp>
        <p:nvSpPr>
          <p:cNvPr id="406" name="object 406"/>
          <p:cNvSpPr/>
          <p:nvPr/>
        </p:nvSpPr>
        <p:spPr>
          <a:xfrm>
            <a:off x="5972195" y="3448457"/>
            <a:ext cx="211165" cy="0"/>
          </a:xfrm>
          <a:custGeom>
            <a:avLst/>
            <a:gdLst/>
            <a:ahLst/>
            <a:cxnLst/>
            <a:rect l="l" t="t" r="r" b="b"/>
            <a:pathLst>
              <a:path w="412750">
                <a:moveTo>
                  <a:pt x="0" y="0"/>
                </a:moveTo>
                <a:lnTo>
                  <a:pt x="412320" y="0"/>
                </a:lnTo>
              </a:path>
            </a:pathLst>
          </a:custGeom>
          <a:ln w="5584">
            <a:solidFill>
              <a:srgbClr val="000000"/>
            </a:solidFill>
          </a:ln>
        </p:spPr>
        <p:txBody>
          <a:bodyPr wrap="square" lIns="0" tIns="0" rIns="0" bIns="0" rtlCol="0"/>
          <a:lstStyle/>
          <a:p>
            <a:endParaRPr sz="921"/>
          </a:p>
        </p:txBody>
      </p:sp>
      <p:sp>
        <p:nvSpPr>
          <p:cNvPr id="407" name="object 407"/>
          <p:cNvSpPr/>
          <p:nvPr/>
        </p:nvSpPr>
        <p:spPr>
          <a:xfrm>
            <a:off x="6131713" y="3166086"/>
            <a:ext cx="0" cy="68872"/>
          </a:xfrm>
          <a:custGeom>
            <a:avLst/>
            <a:gdLst/>
            <a:ahLst/>
            <a:cxnLst/>
            <a:rect l="l" t="t" r="r" b="b"/>
            <a:pathLst>
              <a:path h="134620">
                <a:moveTo>
                  <a:pt x="0" y="0"/>
                </a:moveTo>
                <a:lnTo>
                  <a:pt x="0" y="134027"/>
                </a:lnTo>
              </a:path>
            </a:pathLst>
          </a:custGeom>
          <a:ln w="5584">
            <a:solidFill>
              <a:srgbClr val="000000"/>
            </a:solidFill>
          </a:ln>
        </p:spPr>
        <p:txBody>
          <a:bodyPr wrap="square" lIns="0" tIns="0" rIns="0" bIns="0" rtlCol="0"/>
          <a:lstStyle/>
          <a:p>
            <a:endParaRPr sz="921"/>
          </a:p>
        </p:txBody>
      </p:sp>
      <p:sp>
        <p:nvSpPr>
          <p:cNvPr id="408" name="object 408"/>
          <p:cNvSpPr/>
          <p:nvPr/>
        </p:nvSpPr>
        <p:spPr>
          <a:xfrm>
            <a:off x="6131713" y="3328461"/>
            <a:ext cx="0" cy="68872"/>
          </a:xfrm>
          <a:custGeom>
            <a:avLst/>
            <a:gdLst/>
            <a:ahLst/>
            <a:cxnLst/>
            <a:rect l="l" t="t" r="r" b="b"/>
            <a:pathLst>
              <a:path h="134620">
                <a:moveTo>
                  <a:pt x="0" y="134027"/>
                </a:moveTo>
                <a:lnTo>
                  <a:pt x="0" y="0"/>
                </a:lnTo>
              </a:path>
            </a:pathLst>
          </a:custGeom>
          <a:ln w="5584">
            <a:solidFill>
              <a:srgbClr val="000000"/>
            </a:solidFill>
          </a:ln>
        </p:spPr>
        <p:txBody>
          <a:bodyPr wrap="square" lIns="0" tIns="0" rIns="0" bIns="0" rtlCol="0"/>
          <a:lstStyle/>
          <a:p>
            <a:endParaRPr sz="921"/>
          </a:p>
        </p:txBody>
      </p:sp>
      <p:grpSp>
        <p:nvGrpSpPr>
          <p:cNvPr id="409" name="object 409"/>
          <p:cNvGrpSpPr/>
          <p:nvPr/>
        </p:nvGrpSpPr>
        <p:grpSpPr>
          <a:xfrm>
            <a:off x="6123142" y="3114660"/>
            <a:ext cx="17218" cy="51654"/>
            <a:chOff x="10105102" y="6088005"/>
            <a:chExt cx="33655" cy="100965"/>
          </a:xfrm>
        </p:grpSpPr>
        <p:sp>
          <p:nvSpPr>
            <p:cNvPr id="410" name="object 410"/>
            <p:cNvSpPr/>
            <p:nvPr/>
          </p:nvSpPr>
          <p:spPr>
            <a:xfrm>
              <a:off x="10105102" y="6088005"/>
              <a:ext cx="33655" cy="100965"/>
            </a:xfrm>
            <a:custGeom>
              <a:avLst/>
              <a:gdLst/>
              <a:ahLst/>
              <a:cxnLst/>
              <a:rect l="l" t="t" r="r" b="b"/>
              <a:pathLst>
                <a:path w="33654" h="100964">
                  <a:moveTo>
                    <a:pt x="16753" y="0"/>
                  </a:moveTo>
                  <a:lnTo>
                    <a:pt x="0" y="100520"/>
                  </a:lnTo>
                  <a:lnTo>
                    <a:pt x="33506" y="100520"/>
                  </a:lnTo>
                  <a:lnTo>
                    <a:pt x="16753" y="0"/>
                  </a:lnTo>
                  <a:close/>
                </a:path>
              </a:pathLst>
            </a:custGeom>
            <a:solidFill>
              <a:srgbClr val="000000"/>
            </a:solidFill>
          </p:spPr>
          <p:txBody>
            <a:bodyPr wrap="square" lIns="0" tIns="0" rIns="0" bIns="0" rtlCol="0"/>
            <a:lstStyle/>
            <a:p>
              <a:endParaRPr sz="921"/>
            </a:p>
          </p:txBody>
        </p:sp>
        <p:sp>
          <p:nvSpPr>
            <p:cNvPr id="411" name="object 411"/>
            <p:cNvSpPr/>
            <p:nvPr/>
          </p:nvSpPr>
          <p:spPr>
            <a:xfrm>
              <a:off x="10105102" y="6088005"/>
              <a:ext cx="33655" cy="100965"/>
            </a:xfrm>
            <a:custGeom>
              <a:avLst/>
              <a:gdLst/>
              <a:ahLst/>
              <a:cxnLst/>
              <a:rect l="l" t="t" r="r" b="b"/>
              <a:pathLst>
                <a:path w="33654" h="100964">
                  <a:moveTo>
                    <a:pt x="0" y="100520"/>
                  </a:moveTo>
                  <a:lnTo>
                    <a:pt x="33506" y="100520"/>
                  </a:lnTo>
                  <a:lnTo>
                    <a:pt x="16753" y="0"/>
                  </a:lnTo>
                  <a:lnTo>
                    <a:pt x="0" y="100520"/>
                  </a:lnTo>
                  <a:close/>
                </a:path>
              </a:pathLst>
            </a:custGeom>
            <a:ln w="3175">
              <a:solidFill>
                <a:srgbClr val="000000"/>
              </a:solidFill>
            </a:ln>
          </p:spPr>
          <p:txBody>
            <a:bodyPr wrap="square" lIns="0" tIns="0" rIns="0" bIns="0" rtlCol="0"/>
            <a:lstStyle/>
            <a:p>
              <a:endParaRPr sz="921"/>
            </a:p>
          </p:txBody>
        </p:sp>
      </p:grpSp>
      <p:grpSp>
        <p:nvGrpSpPr>
          <p:cNvPr id="412" name="object 412"/>
          <p:cNvGrpSpPr/>
          <p:nvPr/>
        </p:nvGrpSpPr>
        <p:grpSpPr>
          <a:xfrm>
            <a:off x="6123142" y="3397031"/>
            <a:ext cx="17218" cy="51654"/>
            <a:chOff x="10105102" y="6639937"/>
            <a:chExt cx="33655" cy="100965"/>
          </a:xfrm>
        </p:grpSpPr>
        <p:sp>
          <p:nvSpPr>
            <p:cNvPr id="413" name="object 413"/>
            <p:cNvSpPr/>
            <p:nvPr/>
          </p:nvSpPr>
          <p:spPr>
            <a:xfrm>
              <a:off x="10105102" y="6639937"/>
              <a:ext cx="33655" cy="100965"/>
            </a:xfrm>
            <a:custGeom>
              <a:avLst/>
              <a:gdLst/>
              <a:ahLst/>
              <a:cxnLst/>
              <a:rect l="l" t="t" r="r" b="b"/>
              <a:pathLst>
                <a:path w="33654" h="100965">
                  <a:moveTo>
                    <a:pt x="33506" y="0"/>
                  </a:moveTo>
                  <a:lnTo>
                    <a:pt x="0" y="0"/>
                  </a:lnTo>
                  <a:lnTo>
                    <a:pt x="16753" y="100520"/>
                  </a:lnTo>
                  <a:lnTo>
                    <a:pt x="33506" y="0"/>
                  </a:lnTo>
                  <a:close/>
                </a:path>
              </a:pathLst>
            </a:custGeom>
            <a:solidFill>
              <a:srgbClr val="000000"/>
            </a:solidFill>
          </p:spPr>
          <p:txBody>
            <a:bodyPr wrap="square" lIns="0" tIns="0" rIns="0" bIns="0" rtlCol="0"/>
            <a:lstStyle/>
            <a:p>
              <a:endParaRPr sz="921"/>
            </a:p>
          </p:txBody>
        </p:sp>
        <p:sp>
          <p:nvSpPr>
            <p:cNvPr id="414" name="object 414"/>
            <p:cNvSpPr/>
            <p:nvPr/>
          </p:nvSpPr>
          <p:spPr>
            <a:xfrm>
              <a:off x="10105102" y="6639937"/>
              <a:ext cx="33655" cy="100965"/>
            </a:xfrm>
            <a:custGeom>
              <a:avLst/>
              <a:gdLst/>
              <a:ahLst/>
              <a:cxnLst/>
              <a:rect l="l" t="t" r="r" b="b"/>
              <a:pathLst>
                <a:path w="33654" h="100965">
                  <a:moveTo>
                    <a:pt x="0" y="0"/>
                  </a:moveTo>
                  <a:lnTo>
                    <a:pt x="33506" y="0"/>
                  </a:lnTo>
                  <a:lnTo>
                    <a:pt x="16753" y="100520"/>
                  </a:lnTo>
                  <a:lnTo>
                    <a:pt x="0" y="0"/>
                  </a:lnTo>
                  <a:close/>
                </a:path>
              </a:pathLst>
            </a:custGeom>
            <a:ln w="3175">
              <a:solidFill>
                <a:srgbClr val="000000"/>
              </a:solidFill>
            </a:ln>
          </p:spPr>
          <p:txBody>
            <a:bodyPr wrap="square" lIns="0" tIns="0" rIns="0" bIns="0" rtlCol="0"/>
            <a:lstStyle/>
            <a:p>
              <a:endParaRPr sz="921"/>
            </a:p>
          </p:txBody>
        </p:sp>
      </p:grpSp>
      <p:pic>
        <p:nvPicPr>
          <p:cNvPr id="415" name="object 415"/>
          <p:cNvPicPr/>
          <p:nvPr/>
        </p:nvPicPr>
        <p:blipFill>
          <a:blip r:embed="rId183" cstate="print"/>
          <a:stretch>
            <a:fillRect/>
          </a:stretch>
        </p:blipFill>
        <p:spPr>
          <a:xfrm>
            <a:off x="6036002" y="3255607"/>
            <a:ext cx="50475" cy="45236"/>
          </a:xfrm>
          <a:prstGeom prst="rect">
            <a:avLst/>
          </a:prstGeom>
        </p:spPr>
      </p:pic>
      <p:sp>
        <p:nvSpPr>
          <p:cNvPr id="416" name="object 416"/>
          <p:cNvSpPr/>
          <p:nvPr/>
        </p:nvSpPr>
        <p:spPr>
          <a:xfrm>
            <a:off x="6130760" y="3263702"/>
            <a:ext cx="95512" cy="35736"/>
          </a:xfrm>
          <a:custGeom>
            <a:avLst/>
            <a:gdLst/>
            <a:ahLst/>
            <a:cxnLst/>
            <a:rect l="l" t="t" r="r" b="b"/>
            <a:pathLst>
              <a:path w="186690" h="69850">
                <a:moveTo>
                  <a:pt x="0" y="69805"/>
                </a:moveTo>
                <a:lnTo>
                  <a:pt x="0" y="0"/>
                </a:lnTo>
                <a:lnTo>
                  <a:pt x="26991" y="69805"/>
                </a:lnTo>
                <a:lnTo>
                  <a:pt x="53052" y="0"/>
                </a:lnTo>
                <a:lnTo>
                  <a:pt x="53052" y="69805"/>
                </a:lnTo>
              </a:path>
              <a:path w="186690" h="69850">
                <a:moveTo>
                  <a:pt x="80044" y="0"/>
                </a:moveTo>
                <a:lnTo>
                  <a:pt x="80044" y="69805"/>
                </a:lnTo>
              </a:path>
              <a:path w="186690" h="69850">
                <a:moveTo>
                  <a:pt x="106104" y="69805"/>
                </a:moveTo>
                <a:lnTo>
                  <a:pt x="106104" y="0"/>
                </a:lnTo>
                <a:lnTo>
                  <a:pt x="152642" y="69805"/>
                </a:lnTo>
                <a:lnTo>
                  <a:pt x="152642" y="0"/>
                </a:lnTo>
              </a:path>
              <a:path w="186690" h="69850">
                <a:moveTo>
                  <a:pt x="182426" y="63290"/>
                </a:moveTo>
                <a:lnTo>
                  <a:pt x="179633" y="67013"/>
                </a:lnTo>
                <a:lnTo>
                  <a:pt x="182426" y="69805"/>
                </a:lnTo>
                <a:lnTo>
                  <a:pt x="186149" y="67013"/>
                </a:lnTo>
                <a:lnTo>
                  <a:pt x="182426" y="63290"/>
                </a:lnTo>
              </a:path>
            </a:pathLst>
          </a:custGeom>
          <a:ln w="5584">
            <a:solidFill>
              <a:srgbClr val="000000"/>
            </a:solidFill>
          </a:ln>
        </p:spPr>
        <p:txBody>
          <a:bodyPr wrap="square" lIns="0" tIns="0" rIns="0" bIns="0" rtlCol="0"/>
          <a:lstStyle/>
          <a:p>
            <a:endParaRPr sz="921"/>
          </a:p>
        </p:txBody>
      </p:sp>
      <p:sp>
        <p:nvSpPr>
          <p:cNvPr id="417" name="object 417"/>
          <p:cNvSpPr/>
          <p:nvPr/>
        </p:nvSpPr>
        <p:spPr>
          <a:xfrm>
            <a:off x="2878011" y="3732258"/>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18" name="object 418"/>
          <p:cNvSpPr/>
          <p:nvPr/>
        </p:nvSpPr>
        <p:spPr>
          <a:xfrm>
            <a:off x="2664684" y="3732258"/>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19" name="object 419"/>
          <p:cNvSpPr/>
          <p:nvPr/>
        </p:nvSpPr>
        <p:spPr>
          <a:xfrm>
            <a:off x="2716111" y="3948917"/>
            <a:ext cx="110781" cy="0"/>
          </a:xfrm>
          <a:custGeom>
            <a:avLst/>
            <a:gdLst/>
            <a:ahLst/>
            <a:cxnLst/>
            <a:rect l="l" t="t" r="r" b="b"/>
            <a:pathLst>
              <a:path w="216535">
                <a:moveTo>
                  <a:pt x="0" y="0"/>
                </a:moveTo>
                <a:lnTo>
                  <a:pt x="215932" y="0"/>
                </a:lnTo>
              </a:path>
            </a:pathLst>
          </a:custGeom>
          <a:ln w="5584">
            <a:solidFill>
              <a:srgbClr val="000000"/>
            </a:solidFill>
          </a:ln>
        </p:spPr>
        <p:txBody>
          <a:bodyPr wrap="square" lIns="0" tIns="0" rIns="0" bIns="0" rtlCol="0"/>
          <a:lstStyle/>
          <a:p>
            <a:endParaRPr sz="921"/>
          </a:p>
        </p:txBody>
      </p:sp>
      <p:sp>
        <p:nvSpPr>
          <p:cNvPr id="420" name="object 420"/>
          <p:cNvSpPr/>
          <p:nvPr/>
        </p:nvSpPr>
        <p:spPr>
          <a:xfrm>
            <a:off x="2878011" y="3948917"/>
            <a:ext cx="51654" cy="0"/>
          </a:xfrm>
          <a:custGeom>
            <a:avLst/>
            <a:gdLst/>
            <a:ahLst/>
            <a:cxnLst/>
            <a:rect l="l" t="t" r="r" b="b"/>
            <a:pathLst>
              <a:path w="100964">
                <a:moveTo>
                  <a:pt x="0" y="0"/>
                </a:moveTo>
                <a:lnTo>
                  <a:pt x="100520" y="0"/>
                </a:lnTo>
              </a:path>
            </a:pathLst>
          </a:custGeom>
          <a:ln w="5584">
            <a:solidFill>
              <a:srgbClr val="000000"/>
            </a:solidFill>
          </a:ln>
        </p:spPr>
        <p:txBody>
          <a:bodyPr wrap="square" lIns="0" tIns="0" rIns="0" bIns="0" rtlCol="0"/>
          <a:lstStyle/>
          <a:p>
            <a:endParaRPr sz="921"/>
          </a:p>
        </p:txBody>
      </p:sp>
      <p:grpSp>
        <p:nvGrpSpPr>
          <p:cNvPr id="421" name="object 421"/>
          <p:cNvGrpSpPr/>
          <p:nvPr/>
        </p:nvGrpSpPr>
        <p:grpSpPr>
          <a:xfrm>
            <a:off x="2664684" y="3940346"/>
            <a:ext cx="51654" cy="17218"/>
            <a:chOff x="3345098" y="7701917"/>
            <a:chExt cx="100965" cy="33655"/>
          </a:xfrm>
        </p:grpSpPr>
        <p:sp>
          <p:nvSpPr>
            <p:cNvPr id="422" name="object 422"/>
            <p:cNvSpPr/>
            <p:nvPr/>
          </p:nvSpPr>
          <p:spPr>
            <a:xfrm>
              <a:off x="3345098" y="7701917"/>
              <a:ext cx="100965" cy="33655"/>
            </a:xfrm>
            <a:custGeom>
              <a:avLst/>
              <a:gdLst/>
              <a:ahLst/>
              <a:cxnLst/>
              <a:rect l="l" t="t" r="r" b="b"/>
              <a:pathLst>
                <a:path w="100964"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423" name="object 423"/>
            <p:cNvSpPr/>
            <p:nvPr/>
          </p:nvSpPr>
          <p:spPr>
            <a:xfrm>
              <a:off x="3345098" y="7701917"/>
              <a:ext cx="100965" cy="33655"/>
            </a:xfrm>
            <a:custGeom>
              <a:avLst/>
              <a:gdLst/>
              <a:ahLst/>
              <a:cxnLst/>
              <a:rect l="l" t="t" r="r" b="b"/>
              <a:pathLst>
                <a:path w="100964"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grpSp>
      <p:grpSp>
        <p:nvGrpSpPr>
          <p:cNvPr id="424" name="object 424"/>
          <p:cNvGrpSpPr/>
          <p:nvPr/>
        </p:nvGrpSpPr>
        <p:grpSpPr>
          <a:xfrm>
            <a:off x="2826584" y="3940346"/>
            <a:ext cx="51654" cy="17218"/>
            <a:chOff x="3661552" y="7701917"/>
            <a:chExt cx="100965" cy="33655"/>
          </a:xfrm>
        </p:grpSpPr>
        <p:sp>
          <p:nvSpPr>
            <p:cNvPr id="425" name="object 425"/>
            <p:cNvSpPr/>
            <p:nvPr/>
          </p:nvSpPr>
          <p:spPr>
            <a:xfrm>
              <a:off x="3661552" y="7701917"/>
              <a:ext cx="100965" cy="33655"/>
            </a:xfrm>
            <a:custGeom>
              <a:avLst/>
              <a:gdLst/>
              <a:ahLst/>
              <a:cxnLst/>
              <a:rect l="l" t="t" r="r" b="b"/>
              <a:pathLst>
                <a:path w="100964"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426" name="object 426"/>
            <p:cNvSpPr/>
            <p:nvPr/>
          </p:nvSpPr>
          <p:spPr>
            <a:xfrm>
              <a:off x="3661552" y="7701917"/>
              <a:ext cx="100965" cy="33655"/>
            </a:xfrm>
            <a:custGeom>
              <a:avLst/>
              <a:gdLst/>
              <a:ahLst/>
              <a:cxnLst/>
              <a:rect l="l" t="t" r="r" b="b"/>
              <a:pathLst>
                <a:path w="100964"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grpSp>
      <p:pic>
        <p:nvPicPr>
          <p:cNvPr id="427" name="object 427"/>
          <p:cNvPicPr/>
          <p:nvPr/>
        </p:nvPicPr>
        <p:blipFill>
          <a:blip r:embed="rId184" cstate="print"/>
          <a:stretch>
            <a:fillRect/>
          </a:stretch>
        </p:blipFill>
        <p:spPr>
          <a:xfrm>
            <a:off x="2953723" y="3922728"/>
            <a:ext cx="41903" cy="45236"/>
          </a:xfrm>
          <a:prstGeom prst="rect">
            <a:avLst/>
          </a:prstGeom>
        </p:spPr>
      </p:pic>
      <p:pic>
        <p:nvPicPr>
          <p:cNvPr id="428" name="object 428"/>
          <p:cNvPicPr/>
          <p:nvPr/>
        </p:nvPicPr>
        <p:blipFill>
          <a:blip r:embed="rId185" cstate="print"/>
          <a:stretch>
            <a:fillRect/>
          </a:stretch>
        </p:blipFill>
        <p:spPr>
          <a:xfrm>
            <a:off x="3041815" y="3929394"/>
            <a:ext cx="120472" cy="38570"/>
          </a:xfrm>
          <a:prstGeom prst="rect">
            <a:avLst/>
          </a:prstGeom>
        </p:spPr>
      </p:pic>
      <p:pic>
        <p:nvPicPr>
          <p:cNvPr id="429" name="object 429"/>
          <p:cNvPicPr/>
          <p:nvPr/>
        </p:nvPicPr>
        <p:blipFill>
          <a:blip r:embed="rId186" cstate="print"/>
          <a:stretch>
            <a:fillRect/>
          </a:stretch>
        </p:blipFill>
        <p:spPr>
          <a:xfrm>
            <a:off x="3201334" y="3929394"/>
            <a:ext cx="93330" cy="38570"/>
          </a:xfrm>
          <a:prstGeom prst="rect">
            <a:avLst/>
          </a:prstGeom>
        </p:spPr>
      </p:pic>
      <p:sp>
        <p:nvSpPr>
          <p:cNvPr id="430" name="object 430"/>
          <p:cNvSpPr/>
          <p:nvPr/>
        </p:nvSpPr>
        <p:spPr>
          <a:xfrm>
            <a:off x="9242563" y="3735591"/>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31" name="object 431"/>
          <p:cNvSpPr/>
          <p:nvPr/>
        </p:nvSpPr>
        <p:spPr>
          <a:xfrm>
            <a:off x="9029237" y="3735591"/>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32" name="object 432"/>
          <p:cNvSpPr/>
          <p:nvPr/>
        </p:nvSpPr>
        <p:spPr>
          <a:xfrm>
            <a:off x="9080664" y="3952251"/>
            <a:ext cx="110781" cy="0"/>
          </a:xfrm>
          <a:custGeom>
            <a:avLst/>
            <a:gdLst/>
            <a:ahLst/>
            <a:cxnLst/>
            <a:rect l="l" t="t" r="r" b="b"/>
            <a:pathLst>
              <a:path w="216534">
                <a:moveTo>
                  <a:pt x="215932" y="0"/>
                </a:moveTo>
                <a:lnTo>
                  <a:pt x="0" y="0"/>
                </a:lnTo>
              </a:path>
            </a:pathLst>
          </a:custGeom>
          <a:ln w="5584">
            <a:solidFill>
              <a:srgbClr val="000000"/>
            </a:solidFill>
          </a:ln>
        </p:spPr>
        <p:txBody>
          <a:bodyPr wrap="square" lIns="0" tIns="0" rIns="0" bIns="0" rtlCol="0"/>
          <a:lstStyle/>
          <a:p>
            <a:endParaRPr sz="921"/>
          </a:p>
        </p:txBody>
      </p:sp>
      <p:sp>
        <p:nvSpPr>
          <p:cNvPr id="433" name="object 433"/>
          <p:cNvSpPr/>
          <p:nvPr/>
        </p:nvSpPr>
        <p:spPr>
          <a:xfrm>
            <a:off x="8977810" y="3952251"/>
            <a:ext cx="51654" cy="0"/>
          </a:xfrm>
          <a:custGeom>
            <a:avLst/>
            <a:gdLst/>
            <a:ahLst/>
            <a:cxnLst/>
            <a:rect l="l" t="t" r="r" b="b"/>
            <a:pathLst>
              <a:path w="100965">
                <a:moveTo>
                  <a:pt x="100520" y="0"/>
                </a:moveTo>
                <a:lnTo>
                  <a:pt x="0" y="0"/>
                </a:lnTo>
              </a:path>
            </a:pathLst>
          </a:custGeom>
          <a:ln w="5584">
            <a:solidFill>
              <a:srgbClr val="000000"/>
            </a:solidFill>
          </a:ln>
        </p:spPr>
        <p:txBody>
          <a:bodyPr wrap="square" lIns="0" tIns="0" rIns="0" bIns="0" rtlCol="0"/>
          <a:lstStyle/>
          <a:p>
            <a:endParaRPr sz="921"/>
          </a:p>
        </p:txBody>
      </p:sp>
      <p:grpSp>
        <p:nvGrpSpPr>
          <p:cNvPr id="434" name="object 434"/>
          <p:cNvGrpSpPr/>
          <p:nvPr/>
        </p:nvGrpSpPr>
        <p:grpSpPr>
          <a:xfrm>
            <a:off x="9191137" y="3943679"/>
            <a:ext cx="51654" cy="17218"/>
            <a:chOff x="16101896" y="7708432"/>
            <a:chExt cx="100965" cy="33655"/>
          </a:xfrm>
        </p:grpSpPr>
        <p:sp>
          <p:nvSpPr>
            <p:cNvPr id="435" name="object 435"/>
            <p:cNvSpPr/>
            <p:nvPr/>
          </p:nvSpPr>
          <p:spPr>
            <a:xfrm>
              <a:off x="16101896" y="7708432"/>
              <a:ext cx="100965" cy="33655"/>
            </a:xfrm>
            <a:custGeom>
              <a:avLst/>
              <a:gdLst/>
              <a:ahLst/>
              <a:cxnLst/>
              <a:rect l="l" t="t" r="r" b="b"/>
              <a:pathLst>
                <a:path w="100965"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436" name="object 436"/>
            <p:cNvSpPr/>
            <p:nvPr/>
          </p:nvSpPr>
          <p:spPr>
            <a:xfrm>
              <a:off x="16101896" y="7708432"/>
              <a:ext cx="100965" cy="33655"/>
            </a:xfrm>
            <a:custGeom>
              <a:avLst/>
              <a:gdLst/>
              <a:ahLst/>
              <a:cxnLst/>
              <a:rect l="l" t="t" r="r" b="b"/>
              <a:pathLst>
                <a:path w="100965"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grpSp>
      <p:grpSp>
        <p:nvGrpSpPr>
          <p:cNvPr id="437" name="object 437"/>
          <p:cNvGrpSpPr/>
          <p:nvPr/>
        </p:nvGrpSpPr>
        <p:grpSpPr>
          <a:xfrm>
            <a:off x="9029237" y="3943679"/>
            <a:ext cx="51654" cy="17218"/>
            <a:chOff x="15785442" y="7708432"/>
            <a:chExt cx="100965" cy="33655"/>
          </a:xfrm>
        </p:grpSpPr>
        <p:sp>
          <p:nvSpPr>
            <p:cNvPr id="438" name="object 438"/>
            <p:cNvSpPr/>
            <p:nvPr/>
          </p:nvSpPr>
          <p:spPr>
            <a:xfrm>
              <a:off x="15785442" y="7708432"/>
              <a:ext cx="100965" cy="33655"/>
            </a:xfrm>
            <a:custGeom>
              <a:avLst/>
              <a:gdLst/>
              <a:ahLst/>
              <a:cxnLst/>
              <a:rect l="l" t="t" r="r" b="b"/>
              <a:pathLst>
                <a:path w="100965"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439" name="object 439"/>
            <p:cNvSpPr/>
            <p:nvPr/>
          </p:nvSpPr>
          <p:spPr>
            <a:xfrm>
              <a:off x="15785442" y="7708432"/>
              <a:ext cx="100965" cy="33655"/>
            </a:xfrm>
            <a:custGeom>
              <a:avLst/>
              <a:gdLst/>
              <a:ahLst/>
              <a:cxnLst/>
              <a:rect l="l" t="t" r="r" b="b"/>
              <a:pathLst>
                <a:path w="100965"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grpSp>
      <p:pic>
        <p:nvPicPr>
          <p:cNvPr id="440" name="object 440"/>
          <p:cNvPicPr/>
          <p:nvPr/>
        </p:nvPicPr>
        <p:blipFill>
          <a:blip r:embed="rId187" cstate="print"/>
          <a:stretch>
            <a:fillRect/>
          </a:stretch>
        </p:blipFill>
        <p:spPr>
          <a:xfrm>
            <a:off x="8612584" y="3926061"/>
            <a:ext cx="41903" cy="45236"/>
          </a:xfrm>
          <a:prstGeom prst="rect">
            <a:avLst/>
          </a:prstGeom>
        </p:spPr>
      </p:pic>
      <p:pic>
        <p:nvPicPr>
          <p:cNvPr id="441" name="object 441"/>
          <p:cNvPicPr/>
          <p:nvPr/>
        </p:nvPicPr>
        <p:blipFill>
          <a:blip r:embed="rId188" cstate="print"/>
          <a:stretch>
            <a:fillRect/>
          </a:stretch>
        </p:blipFill>
        <p:spPr>
          <a:xfrm>
            <a:off x="8700676" y="3932728"/>
            <a:ext cx="120472" cy="38570"/>
          </a:xfrm>
          <a:prstGeom prst="rect">
            <a:avLst/>
          </a:prstGeom>
        </p:spPr>
      </p:pic>
      <p:pic>
        <p:nvPicPr>
          <p:cNvPr id="442" name="object 442"/>
          <p:cNvPicPr/>
          <p:nvPr/>
        </p:nvPicPr>
        <p:blipFill>
          <a:blip r:embed="rId189" cstate="print"/>
          <a:stretch>
            <a:fillRect/>
          </a:stretch>
        </p:blipFill>
        <p:spPr>
          <a:xfrm>
            <a:off x="8860195" y="3932728"/>
            <a:ext cx="93330" cy="38570"/>
          </a:xfrm>
          <a:prstGeom prst="rect">
            <a:avLst/>
          </a:prstGeom>
        </p:spPr>
      </p:pic>
      <p:pic>
        <p:nvPicPr>
          <p:cNvPr id="443" name="object 443"/>
          <p:cNvPicPr/>
          <p:nvPr/>
        </p:nvPicPr>
        <p:blipFill>
          <a:blip r:embed="rId190" cstate="print"/>
          <a:stretch>
            <a:fillRect/>
          </a:stretch>
        </p:blipFill>
        <p:spPr>
          <a:xfrm>
            <a:off x="10499665" y="5660290"/>
            <a:ext cx="548077" cy="5875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urtle&#10;&#10;Description automatically generated">
            <a:extLst>
              <a:ext uri="{FF2B5EF4-FFF2-40B4-BE49-F238E27FC236}">
                <a16:creationId xmlns:a16="http://schemas.microsoft.com/office/drawing/2014/main" id="{87E709C9-91BA-D7E3-6263-0892E7050AA8}"/>
              </a:ext>
            </a:extLst>
          </p:cNvPr>
          <p:cNvPicPr>
            <a:picLocks noChangeAspect="1"/>
          </p:cNvPicPr>
          <p:nvPr/>
        </p:nvPicPr>
        <p:blipFill rotWithShape="1">
          <a:blip r:embed="rId2">
            <a:extLst>
              <a:ext uri="{28A0092B-C50C-407E-A947-70E740481C1C}">
                <a14:useLocalDpi xmlns:a14="http://schemas.microsoft.com/office/drawing/2010/main" val="0"/>
              </a:ext>
            </a:extLst>
          </a:blip>
          <a:srcRect l="20905" t="12685" r="33218" b="8050"/>
          <a:stretch/>
        </p:blipFill>
        <p:spPr>
          <a:xfrm>
            <a:off x="2361702" y="97357"/>
            <a:ext cx="7468595" cy="6663285"/>
          </a:xfrm>
          <a:prstGeom prst="rect">
            <a:avLst/>
          </a:prstGeom>
        </p:spPr>
      </p:pic>
      <p:pic>
        <p:nvPicPr>
          <p:cNvPr id="9" name="Picture 8" descr="Diagram&#10;&#10;Description automatically generated">
            <a:extLst>
              <a:ext uri="{FF2B5EF4-FFF2-40B4-BE49-F238E27FC236}">
                <a16:creationId xmlns:a16="http://schemas.microsoft.com/office/drawing/2014/main" id="{CB75C345-2060-E241-021C-349BFB5238E8}"/>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10000" b="90000" l="10000" r="90000">
                        <a14:backgroundMark x1="56320" y1="1648" x2="45787" y2="6777"/>
                        <a14:backgroundMark x1="45787" y1="6777" x2="562" y2="63736"/>
                        <a14:backgroundMark x1="562" y1="63736" x2="1124" y2="12088"/>
                        <a14:backgroundMark x1="1124" y1="12088" x2="9551" y2="0"/>
                        <a14:backgroundMark x1="9551" y1="0" x2="48315" y2="3480"/>
                        <a14:backgroundMark x1="48315" y1="3480" x2="56180" y2="1099"/>
                        <a14:backgroundMark x1="52669" y1="5128" x2="15730" y2="30586"/>
                        <a14:backgroundMark x1="15730" y1="30586" x2="4213" y2="43956"/>
                        <a14:backgroundMark x1="4213" y1="43956" x2="983" y2="1832"/>
                        <a14:backgroundMark x1="983" y1="1832" x2="48596" y2="3663"/>
                        <a14:backgroundMark x1="48596" y1="3663" x2="51404" y2="5678"/>
                      </a14:backgroundRemoval>
                    </a14:imgEffect>
                  </a14:imgLayer>
                </a14:imgProps>
              </a:ext>
              <a:ext uri="{28A0092B-C50C-407E-A947-70E740481C1C}">
                <a14:useLocalDpi xmlns:a14="http://schemas.microsoft.com/office/drawing/2010/main" val="0"/>
              </a:ext>
            </a:extLst>
          </a:blip>
          <a:stretch>
            <a:fillRect/>
          </a:stretch>
        </p:blipFill>
        <p:spPr>
          <a:xfrm rot="183422">
            <a:off x="3650763" y="1754887"/>
            <a:ext cx="4895137" cy="3517236"/>
          </a:xfrm>
          <a:prstGeom prst="rect">
            <a:avLst/>
          </a:prstGeom>
        </p:spPr>
      </p:pic>
      <p:sp>
        <p:nvSpPr>
          <p:cNvPr id="11" name="Title 1">
            <a:extLst>
              <a:ext uri="{FF2B5EF4-FFF2-40B4-BE49-F238E27FC236}">
                <a16:creationId xmlns:a16="http://schemas.microsoft.com/office/drawing/2014/main" id="{5FCD184F-89C3-C8FF-6940-582E996EEBF2}"/>
              </a:ext>
            </a:extLst>
          </p:cNvPr>
          <p:cNvSpPr>
            <a:spLocks noGrp="1"/>
          </p:cNvSpPr>
          <p:nvPr>
            <p:ph type="title"/>
          </p:nvPr>
        </p:nvSpPr>
        <p:spPr>
          <a:xfrm>
            <a:off x="3044072" y="97357"/>
            <a:ext cx="10515600" cy="1325563"/>
          </a:xfrm>
        </p:spPr>
        <p:txBody>
          <a:bodyPr/>
          <a:lstStyle/>
          <a:p>
            <a:r>
              <a:rPr lang="en-US" dirty="0">
                <a:solidFill>
                  <a:schemeClr val="bg1"/>
                </a:solidFill>
              </a:rPr>
              <a:t>Pintail Unit Design Overlay</a:t>
            </a:r>
          </a:p>
        </p:txBody>
      </p:sp>
    </p:spTree>
    <p:extLst>
      <p:ext uri="{BB962C8B-B14F-4D97-AF65-F5344CB8AC3E}">
        <p14:creationId xmlns:p14="http://schemas.microsoft.com/office/powerpoint/2010/main" val="340889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BA80-CA2D-057B-C369-0451FA8181EC}"/>
              </a:ext>
            </a:extLst>
          </p:cNvPr>
          <p:cNvSpPr>
            <a:spLocks noGrp="1"/>
          </p:cNvSpPr>
          <p:nvPr>
            <p:ph type="title"/>
          </p:nvPr>
        </p:nvSpPr>
        <p:spPr/>
        <p:txBody>
          <a:bodyPr/>
          <a:lstStyle/>
          <a:p>
            <a:r>
              <a:rPr lang="en-US" dirty="0"/>
              <a:t>Species Mix </a:t>
            </a:r>
          </a:p>
        </p:txBody>
      </p:sp>
      <p:sp>
        <p:nvSpPr>
          <p:cNvPr id="3" name="Text Placeholder 2">
            <a:extLst>
              <a:ext uri="{FF2B5EF4-FFF2-40B4-BE49-F238E27FC236}">
                <a16:creationId xmlns:a16="http://schemas.microsoft.com/office/drawing/2014/main" id="{28C93CB8-A9DD-E48F-5CF3-0EEC3F584332}"/>
              </a:ext>
            </a:extLst>
          </p:cNvPr>
          <p:cNvSpPr>
            <a:spLocks noGrp="1"/>
          </p:cNvSpPr>
          <p:nvPr>
            <p:ph type="body" idx="1"/>
          </p:nvPr>
        </p:nvSpPr>
        <p:spPr>
          <a:xfrm>
            <a:off x="836612" y="1426639"/>
            <a:ext cx="5157787" cy="823912"/>
          </a:xfrm>
        </p:spPr>
        <p:txBody>
          <a:bodyPr/>
          <a:lstStyle/>
          <a:p>
            <a:r>
              <a:rPr lang="en-US" dirty="0"/>
              <a:t>Upland Forbs  / Grass </a:t>
            </a:r>
          </a:p>
        </p:txBody>
      </p:sp>
      <p:sp>
        <p:nvSpPr>
          <p:cNvPr id="4" name="Content Placeholder 3">
            <a:extLst>
              <a:ext uri="{FF2B5EF4-FFF2-40B4-BE49-F238E27FC236}">
                <a16:creationId xmlns:a16="http://schemas.microsoft.com/office/drawing/2014/main" id="{B46D3050-89D4-192F-8129-08CB9D05C8B3}"/>
              </a:ext>
            </a:extLst>
          </p:cNvPr>
          <p:cNvSpPr>
            <a:spLocks noGrp="1"/>
          </p:cNvSpPr>
          <p:nvPr>
            <p:ph sz="half" idx="2"/>
          </p:nvPr>
        </p:nvSpPr>
        <p:spPr>
          <a:xfrm>
            <a:off x="670607" y="2347274"/>
            <a:ext cx="5157787" cy="3842389"/>
          </a:xfrm>
        </p:spPr>
        <p:txBody>
          <a:bodyPr>
            <a:normAutofit fontScale="40000" lnSpcReduction="20000"/>
          </a:bodyPr>
          <a:lstStyle/>
          <a:p>
            <a:pPr algn="l" fontAlgn="base"/>
            <a:r>
              <a:rPr lang="en-US" b="0" i="0" dirty="0" err="1">
                <a:solidFill>
                  <a:srgbClr val="000000"/>
                </a:solidFill>
                <a:effectLst/>
                <a:latin typeface="Calibri" panose="020F0502020204030204" pitchFamily="34" charset="0"/>
              </a:rPr>
              <a:t>Basketflower</a:t>
            </a:r>
            <a:endParaRPr lang="en-US" b="0" i="0" dirty="0">
              <a:solidFill>
                <a:srgbClr val="000000"/>
              </a:solidFill>
              <a:effectLst/>
              <a:latin typeface="Calibri" panose="020F0502020204030204" pitchFamily="34" charset="0"/>
            </a:endParaRPr>
          </a:p>
          <a:p>
            <a:pPr algn="l" fontAlgn="base"/>
            <a:r>
              <a:rPr lang="en-US" b="0" i="0" dirty="0">
                <a:solidFill>
                  <a:srgbClr val="000000"/>
                </a:solidFill>
                <a:effectLst/>
                <a:latin typeface="Calibri" panose="020F0502020204030204" pitchFamily="34" charset="0"/>
              </a:rPr>
              <a:t>Windflower</a:t>
            </a:r>
          </a:p>
          <a:p>
            <a:pPr algn="l" fontAlgn="base"/>
            <a:r>
              <a:rPr lang="en-US" b="0" i="0" dirty="0">
                <a:solidFill>
                  <a:srgbClr val="000000"/>
                </a:solidFill>
                <a:effectLst/>
                <a:latin typeface="Calibri" panose="020F0502020204030204" pitchFamily="34" charset="0"/>
              </a:rPr>
              <a:t>Prairie Nymph</a:t>
            </a:r>
          </a:p>
          <a:p>
            <a:pPr algn="l" fontAlgn="base"/>
            <a:r>
              <a:rPr lang="en-US" b="0" i="0" dirty="0">
                <a:solidFill>
                  <a:srgbClr val="000000"/>
                </a:solidFill>
                <a:effectLst/>
                <a:latin typeface="Calibri" panose="020F0502020204030204" pitchFamily="34" charset="0"/>
              </a:rPr>
              <a:t>Blue Eye Grass.</a:t>
            </a:r>
          </a:p>
          <a:p>
            <a:pPr algn="l" fontAlgn="base"/>
            <a:r>
              <a:rPr lang="en-US" b="0" i="0" dirty="0">
                <a:solidFill>
                  <a:srgbClr val="000000"/>
                </a:solidFill>
                <a:effectLst/>
                <a:latin typeface="Calibri" panose="020F0502020204030204" pitchFamily="34" charset="0"/>
              </a:rPr>
              <a:t>Stiff Stem Flax</a:t>
            </a:r>
          </a:p>
          <a:p>
            <a:pPr algn="l" fontAlgn="base"/>
            <a:r>
              <a:rPr lang="en-US" b="0" i="0" dirty="0">
                <a:solidFill>
                  <a:srgbClr val="000000"/>
                </a:solidFill>
                <a:effectLst/>
                <a:latin typeface="Calibri" panose="020F0502020204030204" pitchFamily="34" charset="0"/>
              </a:rPr>
              <a:t>Indian Paint Brush</a:t>
            </a:r>
          </a:p>
          <a:p>
            <a:pPr algn="l" fontAlgn="base"/>
            <a:r>
              <a:rPr lang="en-US" b="0" i="0" dirty="0">
                <a:solidFill>
                  <a:srgbClr val="000000"/>
                </a:solidFill>
                <a:effectLst/>
                <a:latin typeface="Calibri" panose="020F0502020204030204" pitchFamily="34" charset="0"/>
              </a:rPr>
              <a:t>Prairie Plantain</a:t>
            </a:r>
          </a:p>
          <a:p>
            <a:pPr algn="l" fontAlgn="base"/>
            <a:r>
              <a:rPr lang="en-US" b="0" i="0" dirty="0">
                <a:solidFill>
                  <a:srgbClr val="000000"/>
                </a:solidFill>
                <a:effectLst/>
                <a:latin typeface="Calibri" panose="020F0502020204030204" pitchFamily="34" charset="0"/>
              </a:rPr>
              <a:t>Green Milkweed</a:t>
            </a:r>
          </a:p>
          <a:p>
            <a:pPr algn="l" fontAlgn="base"/>
            <a:r>
              <a:rPr lang="en-US" b="0" i="0" dirty="0">
                <a:solidFill>
                  <a:srgbClr val="000000"/>
                </a:solidFill>
                <a:effectLst/>
                <a:latin typeface="Calibri" panose="020F0502020204030204" pitchFamily="34" charset="0"/>
              </a:rPr>
              <a:t>Prairie Parsley</a:t>
            </a:r>
          </a:p>
          <a:p>
            <a:pPr algn="l" fontAlgn="base"/>
            <a:r>
              <a:rPr lang="en-US" b="0" i="0" dirty="0">
                <a:solidFill>
                  <a:srgbClr val="000000"/>
                </a:solidFill>
                <a:effectLst/>
                <a:latin typeface="Calibri" panose="020F0502020204030204" pitchFamily="34" charset="0"/>
              </a:rPr>
              <a:t>Green Wild Indigo</a:t>
            </a:r>
          </a:p>
          <a:p>
            <a:pPr algn="l" fontAlgn="base"/>
            <a:r>
              <a:rPr lang="en-US" b="0" i="0" dirty="0">
                <a:solidFill>
                  <a:srgbClr val="000000"/>
                </a:solidFill>
                <a:effectLst/>
                <a:latin typeface="Calibri" panose="020F0502020204030204" pitchFamily="34" charset="0"/>
              </a:rPr>
              <a:t>Mexican Hat</a:t>
            </a:r>
          </a:p>
          <a:p>
            <a:pPr algn="l" fontAlgn="base"/>
            <a:r>
              <a:rPr lang="en-US" b="0" i="0" dirty="0">
                <a:solidFill>
                  <a:srgbClr val="000000"/>
                </a:solidFill>
                <a:effectLst/>
                <a:latin typeface="Calibri" panose="020F0502020204030204" pitchFamily="34" charset="0"/>
              </a:rPr>
              <a:t>Indian Blanket</a:t>
            </a:r>
          </a:p>
          <a:p>
            <a:pPr algn="l" fontAlgn="base"/>
            <a:r>
              <a:rPr lang="en-US" b="0" i="0" dirty="0">
                <a:solidFill>
                  <a:srgbClr val="000000"/>
                </a:solidFill>
                <a:effectLst/>
                <a:latin typeface="Calibri" panose="020F0502020204030204" pitchFamily="34" charset="0"/>
              </a:rPr>
              <a:t>Clasping Leaf Coneflower</a:t>
            </a:r>
          </a:p>
          <a:p>
            <a:pPr algn="l" fontAlgn="base"/>
            <a:r>
              <a:rPr lang="en-US" b="0" i="0" dirty="0">
                <a:solidFill>
                  <a:srgbClr val="000000"/>
                </a:solidFill>
                <a:effectLst/>
                <a:latin typeface="Calibri" panose="020F0502020204030204" pitchFamily="34" charset="0"/>
              </a:rPr>
              <a:t>Black Eyed Susan</a:t>
            </a:r>
          </a:p>
          <a:p>
            <a:pPr algn="l" fontAlgn="base"/>
            <a:r>
              <a:rPr lang="en-US" b="0" i="0" dirty="0">
                <a:solidFill>
                  <a:srgbClr val="000000"/>
                </a:solidFill>
                <a:effectLst/>
                <a:latin typeface="Calibri" panose="020F0502020204030204" pitchFamily="34" charset="0"/>
              </a:rPr>
              <a:t>Illinois Bundle Flower</a:t>
            </a:r>
          </a:p>
          <a:p>
            <a:endParaRPr lang="en-US" dirty="0"/>
          </a:p>
        </p:txBody>
      </p:sp>
      <p:sp>
        <p:nvSpPr>
          <p:cNvPr id="5" name="Text Placeholder 4">
            <a:extLst>
              <a:ext uri="{FF2B5EF4-FFF2-40B4-BE49-F238E27FC236}">
                <a16:creationId xmlns:a16="http://schemas.microsoft.com/office/drawing/2014/main" id="{F1F1E0FD-86E3-AD7C-78E2-5D46CE006368}"/>
              </a:ext>
            </a:extLst>
          </p:cNvPr>
          <p:cNvSpPr>
            <a:spLocks noGrp="1"/>
          </p:cNvSpPr>
          <p:nvPr>
            <p:ph type="body" sz="quarter" idx="3"/>
          </p:nvPr>
        </p:nvSpPr>
        <p:spPr>
          <a:xfrm>
            <a:off x="6902478" y="1681163"/>
            <a:ext cx="5183188" cy="823912"/>
          </a:xfrm>
        </p:spPr>
        <p:txBody>
          <a:bodyPr/>
          <a:lstStyle/>
          <a:p>
            <a:r>
              <a:rPr lang="en-US" dirty="0"/>
              <a:t>Wetland </a:t>
            </a:r>
          </a:p>
        </p:txBody>
      </p:sp>
      <p:sp>
        <p:nvSpPr>
          <p:cNvPr id="6" name="Content Placeholder 5">
            <a:extLst>
              <a:ext uri="{FF2B5EF4-FFF2-40B4-BE49-F238E27FC236}">
                <a16:creationId xmlns:a16="http://schemas.microsoft.com/office/drawing/2014/main" id="{54F11794-0C03-F062-E034-5CA41BF63396}"/>
              </a:ext>
            </a:extLst>
          </p:cNvPr>
          <p:cNvSpPr>
            <a:spLocks noGrp="1"/>
          </p:cNvSpPr>
          <p:nvPr>
            <p:ph sz="quarter" idx="4"/>
          </p:nvPr>
        </p:nvSpPr>
        <p:spPr>
          <a:xfrm>
            <a:off x="2595139" y="2347274"/>
            <a:ext cx="2141289" cy="3842389"/>
          </a:xfrm>
        </p:spPr>
        <p:txBody>
          <a:bodyPr>
            <a:normAutofit fontScale="40000" lnSpcReduction="20000"/>
          </a:bodyPr>
          <a:lstStyle/>
          <a:p>
            <a:pPr algn="l" fontAlgn="base"/>
            <a:r>
              <a:rPr lang="en-US" b="0" i="0" dirty="0">
                <a:solidFill>
                  <a:srgbClr val="000000"/>
                </a:solidFill>
                <a:effectLst/>
                <a:latin typeface="Calibri" panose="020F0502020204030204" pitchFamily="34" charset="0"/>
              </a:rPr>
              <a:t>Gayfeather</a:t>
            </a:r>
          </a:p>
          <a:p>
            <a:pPr algn="l" fontAlgn="base"/>
            <a:r>
              <a:rPr lang="en-US" b="0" i="0" dirty="0">
                <a:solidFill>
                  <a:srgbClr val="000000"/>
                </a:solidFill>
                <a:effectLst/>
                <a:latin typeface="Calibri" panose="020F0502020204030204" pitchFamily="34" charset="0"/>
              </a:rPr>
              <a:t>Yellow Thistle</a:t>
            </a:r>
          </a:p>
          <a:p>
            <a:pPr algn="l" fontAlgn="base"/>
            <a:r>
              <a:rPr lang="en-US" b="0" i="0" dirty="0">
                <a:solidFill>
                  <a:srgbClr val="000000"/>
                </a:solidFill>
                <a:effectLst/>
                <a:latin typeface="Calibri" panose="020F0502020204030204" pitchFamily="34" charset="0"/>
              </a:rPr>
              <a:t>Spiderwort</a:t>
            </a:r>
          </a:p>
          <a:p>
            <a:pPr algn="l" fontAlgn="base"/>
            <a:r>
              <a:rPr lang="en-US" b="0" i="0" dirty="0">
                <a:solidFill>
                  <a:srgbClr val="000000"/>
                </a:solidFill>
                <a:effectLst/>
                <a:latin typeface="Calibri" panose="020F0502020204030204" pitchFamily="34" charset="0"/>
              </a:rPr>
              <a:t>Rosinweed</a:t>
            </a:r>
          </a:p>
          <a:p>
            <a:pPr algn="l" fontAlgn="base"/>
            <a:r>
              <a:rPr lang="en-US" b="0" i="0" dirty="0">
                <a:solidFill>
                  <a:srgbClr val="000000"/>
                </a:solidFill>
                <a:effectLst/>
                <a:latin typeface="Calibri" panose="020F0502020204030204" pitchFamily="34" charset="0"/>
              </a:rPr>
              <a:t>Maximilian Sunflower</a:t>
            </a:r>
          </a:p>
          <a:p>
            <a:pPr algn="l" fontAlgn="base"/>
            <a:r>
              <a:rPr lang="en-US" b="0" i="0" dirty="0">
                <a:solidFill>
                  <a:srgbClr val="000000"/>
                </a:solidFill>
                <a:effectLst/>
                <a:latin typeface="Calibri" panose="020F0502020204030204" pitchFamily="34" charset="0"/>
              </a:rPr>
              <a:t>Swamp Sunflower</a:t>
            </a:r>
          </a:p>
          <a:p>
            <a:pPr algn="l" fontAlgn="base"/>
            <a:r>
              <a:rPr lang="en-US" b="0" i="0" dirty="0">
                <a:solidFill>
                  <a:srgbClr val="000000"/>
                </a:solidFill>
                <a:effectLst/>
                <a:latin typeface="Calibri" panose="020F0502020204030204" pitchFamily="34" charset="0"/>
              </a:rPr>
              <a:t>Blue Eye Grass</a:t>
            </a:r>
          </a:p>
          <a:p>
            <a:pPr algn="l" fontAlgn="base"/>
            <a:r>
              <a:rPr lang="en-US" b="0" i="0" dirty="0">
                <a:solidFill>
                  <a:srgbClr val="000000"/>
                </a:solidFill>
                <a:effectLst/>
                <a:latin typeface="Calibri" panose="020F0502020204030204" pitchFamily="34" charset="0"/>
              </a:rPr>
              <a:t>Horse Mint</a:t>
            </a:r>
          </a:p>
          <a:p>
            <a:pPr algn="l" fontAlgn="base"/>
            <a:r>
              <a:rPr lang="en-US" b="0" i="0" dirty="0">
                <a:solidFill>
                  <a:srgbClr val="000000"/>
                </a:solidFill>
                <a:effectLst/>
                <a:latin typeface="Calibri" panose="020F0502020204030204" pitchFamily="34" charset="0"/>
              </a:rPr>
              <a:t>Fall Aster</a:t>
            </a:r>
          </a:p>
          <a:p>
            <a:pPr algn="l" fontAlgn="base"/>
            <a:r>
              <a:rPr lang="en-US" b="0" i="0" dirty="0">
                <a:solidFill>
                  <a:srgbClr val="000000"/>
                </a:solidFill>
                <a:effectLst/>
                <a:latin typeface="Calibri" panose="020F0502020204030204" pitchFamily="34" charset="0"/>
              </a:rPr>
              <a:t>Narrow Leaf Mountain Mint</a:t>
            </a:r>
          </a:p>
          <a:p>
            <a:pPr algn="l" fontAlgn="base"/>
            <a:r>
              <a:rPr lang="en-US" b="0" i="0" dirty="0">
                <a:solidFill>
                  <a:srgbClr val="000000"/>
                </a:solidFill>
                <a:effectLst/>
                <a:latin typeface="Calibri" panose="020F0502020204030204" pitchFamily="34" charset="0"/>
              </a:rPr>
              <a:t>Wand Goldenrod</a:t>
            </a:r>
          </a:p>
          <a:p>
            <a:pPr algn="l" fontAlgn="base"/>
            <a:r>
              <a:rPr lang="en-US" b="0" i="0" dirty="0">
                <a:solidFill>
                  <a:srgbClr val="000000"/>
                </a:solidFill>
                <a:effectLst/>
                <a:latin typeface="Calibri" panose="020F0502020204030204" pitchFamily="34" charset="0"/>
              </a:rPr>
              <a:t>Tall Goldenrod</a:t>
            </a:r>
          </a:p>
          <a:p>
            <a:pPr algn="l" fontAlgn="base"/>
            <a:r>
              <a:rPr lang="en-US" b="0" i="0" dirty="0">
                <a:solidFill>
                  <a:srgbClr val="000000"/>
                </a:solidFill>
                <a:effectLst/>
                <a:latin typeface="Calibri" panose="020F0502020204030204" pitchFamily="34" charset="0"/>
              </a:rPr>
              <a:t>Rattlesnake Master</a:t>
            </a:r>
          </a:p>
          <a:p>
            <a:pPr algn="l" fontAlgn="base"/>
            <a:r>
              <a:rPr lang="en-US" b="0" i="0" dirty="0">
                <a:solidFill>
                  <a:srgbClr val="000000"/>
                </a:solidFill>
                <a:effectLst/>
                <a:latin typeface="Calibri" panose="020F0502020204030204" pitchFamily="34" charset="0"/>
              </a:rPr>
              <a:t>Baldwin’s Ironweed</a:t>
            </a:r>
          </a:p>
          <a:p>
            <a:pPr algn="l" fontAlgn="base"/>
            <a:r>
              <a:rPr lang="en-US" b="0" i="0" dirty="0">
                <a:solidFill>
                  <a:srgbClr val="000000"/>
                </a:solidFill>
                <a:effectLst/>
                <a:latin typeface="Calibri" panose="020F0502020204030204" pitchFamily="34" charset="0"/>
              </a:rPr>
              <a:t>Obedient Plant</a:t>
            </a:r>
          </a:p>
          <a:p>
            <a:endParaRPr lang="en-US" dirty="0"/>
          </a:p>
        </p:txBody>
      </p:sp>
      <p:sp>
        <p:nvSpPr>
          <p:cNvPr id="7" name="TextBox 6">
            <a:extLst>
              <a:ext uri="{FF2B5EF4-FFF2-40B4-BE49-F238E27FC236}">
                <a16:creationId xmlns:a16="http://schemas.microsoft.com/office/drawing/2014/main" id="{B8005112-B282-763B-8207-28EE21A04D22}"/>
              </a:ext>
            </a:extLst>
          </p:cNvPr>
          <p:cNvSpPr txBox="1"/>
          <p:nvPr/>
        </p:nvSpPr>
        <p:spPr>
          <a:xfrm>
            <a:off x="6902478" y="2475751"/>
            <a:ext cx="3830625" cy="923330"/>
          </a:xfrm>
          <a:prstGeom prst="rect">
            <a:avLst/>
          </a:prstGeom>
          <a:noFill/>
        </p:spPr>
        <p:txBody>
          <a:bodyPr wrap="square" rtlCol="0">
            <a:spAutoFit/>
          </a:bodyPr>
          <a:lstStyle/>
          <a:p>
            <a:r>
              <a:rPr lang="en-US" b="0" i="0" dirty="0">
                <a:effectLst/>
                <a:latin typeface="Calibri" panose="020F0502020204030204" pitchFamily="34" charset="0"/>
                <a:cs typeface="Calibri" panose="020F0502020204030204" pitchFamily="34" charset="0"/>
              </a:rPr>
              <a:t>In total we planted 1000 plants and  distributed roughly 2000 seedballs</a:t>
            </a:r>
            <a:endParaRPr lang="en-US" dirty="0">
              <a:latin typeface="Calibri" panose="020F0502020204030204" pitchFamily="34" charset="0"/>
              <a:cs typeface="Calibri" panose="020F0502020204030204" pitchFamily="34" charset="0"/>
            </a:endParaRPr>
          </a:p>
        </p:txBody>
      </p:sp>
      <p:sp>
        <p:nvSpPr>
          <p:cNvPr id="9" name="Content Placeholder 5">
            <a:extLst>
              <a:ext uri="{FF2B5EF4-FFF2-40B4-BE49-F238E27FC236}">
                <a16:creationId xmlns:a16="http://schemas.microsoft.com/office/drawing/2014/main" id="{70FB3042-7C50-BD78-6F0A-9A5ABFF0ABED}"/>
              </a:ext>
            </a:extLst>
          </p:cNvPr>
          <p:cNvSpPr txBox="1">
            <a:spLocks/>
          </p:cNvSpPr>
          <p:nvPr/>
        </p:nvSpPr>
        <p:spPr>
          <a:xfrm>
            <a:off x="4548242" y="2343306"/>
            <a:ext cx="2031667" cy="3842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100" dirty="0">
                <a:solidFill>
                  <a:srgbClr val="000000"/>
                </a:solidFill>
                <a:latin typeface="Calibri" panose="020F0502020204030204" pitchFamily="34" charset="0"/>
              </a:rPr>
              <a:t>Little Blue Stem</a:t>
            </a:r>
          </a:p>
          <a:p>
            <a:pPr fontAlgn="base"/>
            <a:r>
              <a:rPr lang="en-US" sz="1100" dirty="0">
                <a:solidFill>
                  <a:srgbClr val="000000"/>
                </a:solidFill>
                <a:latin typeface="Calibri" panose="020F0502020204030204" pitchFamily="34" charset="0"/>
              </a:rPr>
              <a:t>Indian Grass</a:t>
            </a:r>
          </a:p>
          <a:p>
            <a:pPr fontAlgn="base"/>
            <a:r>
              <a:rPr lang="en-US" sz="1100" dirty="0">
                <a:solidFill>
                  <a:srgbClr val="000000"/>
                </a:solidFill>
                <a:latin typeface="Calibri" panose="020F0502020204030204" pitchFamily="34" charset="0"/>
              </a:rPr>
              <a:t>Silver Blue Stem</a:t>
            </a:r>
          </a:p>
          <a:p>
            <a:pPr fontAlgn="base"/>
            <a:r>
              <a:rPr lang="en-US" sz="1100" dirty="0">
                <a:solidFill>
                  <a:srgbClr val="000000"/>
                </a:solidFill>
                <a:latin typeface="Calibri" panose="020F0502020204030204" pitchFamily="34" charset="0"/>
              </a:rPr>
              <a:t>Tall Drop Seed</a:t>
            </a:r>
          </a:p>
          <a:p>
            <a:pPr fontAlgn="base"/>
            <a:r>
              <a:rPr lang="en-US" sz="1100" dirty="0" err="1">
                <a:solidFill>
                  <a:srgbClr val="000000"/>
                </a:solidFill>
                <a:latin typeface="Calibri" panose="020F0502020204030204" pitchFamily="34" charset="0"/>
              </a:rPr>
              <a:t>Brownseed</a:t>
            </a:r>
            <a:r>
              <a:rPr lang="en-US" sz="1100" dirty="0">
                <a:solidFill>
                  <a:srgbClr val="000000"/>
                </a:solidFill>
                <a:latin typeface="Calibri" panose="020F0502020204030204" pitchFamily="34" charset="0"/>
              </a:rPr>
              <a:t> Paspalum</a:t>
            </a:r>
          </a:p>
          <a:p>
            <a:pPr fontAlgn="base"/>
            <a:r>
              <a:rPr lang="en-US" sz="1100" dirty="0">
                <a:solidFill>
                  <a:srgbClr val="000000"/>
                </a:solidFill>
                <a:latin typeface="Calibri" panose="020F0502020204030204" pitchFamily="34" charset="0"/>
              </a:rPr>
              <a:t>Long Spiked </a:t>
            </a:r>
            <a:r>
              <a:rPr lang="en-US" sz="1100" dirty="0" err="1">
                <a:solidFill>
                  <a:srgbClr val="000000"/>
                </a:solidFill>
                <a:latin typeface="Calibri" panose="020F0502020204030204" pitchFamily="34" charset="0"/>
              </a:rPr>
              <a:t>Tridens</a:t>
            </a:r>
            <a:endParaRPr lang="en-US" sz="1100" dirty="0">
              <a:solidFill>
                <a:srgbClr val="000000"/>
              </a:solidFill>
              <a:latin typeface="Calibri" panose="020F0502020204030204" pitchFamily="34" charset="0"/>
            </a:endParaRPr>
          </a:p>
          <a:p>
            <a:pPr fontAlgn="base"/>
            <a:r>
              <a:rPr lang="en-US" sz="1100" dirty="0">
                <a:solidFill>
                  <a:srgbClr val="000000"/>
                </a:solidFill>
                <a:latin typeface="Calibri" panose="020F0502020204030204" pitchFamily="34" charset="0"/>
              </a:rPr>
              <a:t>Eastern Gama Grass</a:t>
            </a:r>
          </a:p>
          <a:p>
            <a:pPr fontAlgn="base"/>
            <a:r>
              <a:rPr lang="en-US" sz="1100" dirty="0">
                <a:solidFill>
                  <a:srgbClr val="000000"/>
                </a:solidFill>
                <a:latin typeface="Calibri" panose="020F0502020204030204" pitchFamily="34" charset="0"/>
              </a:rPr>
              <a:t>Big Blue Stem</a:t>
            </a:r>
          </a:p>
          <a:p>
            <a:pPr fontAlgn="base"/>
            <a:r>
              <a:rPr lang="en-US" sz="1100" dirty="0">
                <a:solidFill>
                  <a:srgbClr val="000000"/>
                </a:solidFill>
                <a:latin typeface="Calibri" panose="020F0502020204030204" pitchFamily="34" charset="0"/>
              </a:rPr>
              <a:t>Switchgrass</a:t>
            </a:r>
          </a:p>
          <a:p>
            <a:pPr fontAlgn="base"/>
            <a:r>
              <a:rPr lang="en-US" sz="1100" dirty="0">
                <a:solidFill>
                  <a:srgbClr val="000000"/>
                </a:solidFill>
                <a:latin typeface="Calibri" panose="020F0502020204030204" pitchFamily="34" charset="0"/>
              </a:rPr>
              <a:t>Various Sedges</a:t>
            </a:r>
          </a:p>
          <a:p>
            <a:pPr fontAlgn="base"/>
            <a:r>
              <a:rPr lang="en-US" sz="1100" dirty="0">
                <a:solidFill>
                  <a:srgbClr val="000000"/>
                </a:solidFill>
                <a:latin typeface="Calibri" panose="020F0502020204030204" pitchFamily="34" charset="0"/>
              </a:rPr>
              <a:t>Jungle Rice</a:t>
            </a:r>
          </a:p>
          <a:p>
            <a:pPr fontAlgn="base"/>
            <a:r>
              <a:rPr lang="en-US" sz="1100" dirty="0">
                <a:solidFill>
                  <a:srgbClr val="000000"/>
                </a:solidFill>
                <a:latin typeface="Calibri" panose="020F0502020204030204" pitchFamily="34" charset="0"/>
              </a:rPr>
              <a:t>Millet </a:t>
            </a:r>
          </a:p>
          <a:p>
            <a:pPr fontAlgn="base"/>
            <a:r>
              <a:rPr lang="en-US" sz="1100" dirty="0">
                <a:solidFill>
                  <a:srgbClr val="000000"/>
                </a:solidFill>
                <a:latin typeface="Calibri" panose="020F0502020204030204" pitchFamily="34" charset="0"/>
              </a:rPr>
              <a:t>Bushy Blue Stem</a:t>
            </a:r>
          </a:p>
        </p:txBody>
      </p:sp>
      <p:pic>
        <p:nvPicPr>
          <p:cNvPr id="10" name="Picture 9" descr="Map&#10;&#10;Description automatically generated">
            <a:extLst>
              <a:ext uri="{FF2B5EF4-FFF2-40B4-BE49-F238E27FC236}">
                <a16:creationId xmlns:a16="http://schemas.microsoft.com/office/drawing/2014/main" id="{3016666A-491F-9663-5BEA-E3522E6D8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422" y="3751884"/>
            <a:ext cx="3401134" cy="1913138"/>
          </a:xfrm>
          <a:prstGeom prst="rect">
            <a:avLst/>
          </a:prstGeom>
        </p:spPr>
      </p:pic>
    </p:spTree>
    <p:extLst>
      <p:ext uri="{BB962C8B-B14F-4D97-AF65-F5344CB8AC3E}">
        <p14:creationId xmlns:p14="http://schemas.microsoft.com/office/powerpoint/2010/main" val="1560234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4B07-56E7-C836-943A-AD7CFF109467}"/>
              </a:ext>
            </a:extLst>
          </p:cNvPr>
          <p:cNvSpPr>
            <a:spLocks noGrp="1"/>
          </p:cNvSpPr>
          <p:nvPr>
            <p:ph type="title"/>
          </p:nvPr>
        </p:nvSpPr>
        <p:spPr/>
        <p:txBody>
          <a:bodyPr/>
          <a:lstStyle/>
          <a:p>
            <a:r>
              <a:rPr lang="en-US" dirty="0"/>
              <a:t>Cost ….</a:t>
            </a:r>
          </a:p>
        </p:txBody>
      </p:sp>
      <p:sp>
        <p:nvSpPr>
          <p:cNvPr id="3" name="Content Placeholder 2">
            <a:extLst>
              <a:ext uri="{FF2B5EF4-FFF2-40B4-BE49-F238E27FC236}">
                <a16:creationId xmlns:a16="http://schemas.microsoft.com/office/drawing/2014/main" id="{C4B80E48-5AF8-A5A9-9E11-2CEAEF6DE96C}"/>
              </a:ext>
            </a:extLst>
          </p:cNvPr>
          <p:cNvSpPr>
            <a:spLocks noGrp="1"/>
          </p:cNvSpPr>
          <p:nvPr>
            <p:ph sz="half" idx="1"/>
          </p:nvPr>
        </p:nvSpPr>
        <p:spPr/>
        <p:txBody>
          <a:bodyPr/>
          <a:lstStyle/>
          <a:p>
            <a:r>
              <a:rPr lang="en-US" dirty="0"/>
              <a:t>$513,050</a:t>
            </a:r>
          </a:p>
          <a:p>
            <a:r>
              <a:rPr lang="en-US" dirty="0"/>
              <a:t>Expenses associated with project planning and coordination</a:t>
            </a:r>
          </a:p>
          <a:p>
            <a:r>
              <a:rPr lang="en-US" dirty="0"/>
              <a:t>Engineering and design</a:t>
            </a:r>
          </a:p>
          <a:p>
            <a:r>
              <a:rPr lang="en-US" dirty="0"/>
              <a:t>Construction, contract management</a:t>
            </a:r>
          </a:p>
          <a:p>
            <a:r>
              <a:rPr lang="en-US" dirty="0"/>
              <a:t>Vegetation planting</a:t>
            </a:r>
          </a:p>
          <a:p>
            <a:endParaRPr lang="en-US" dirty="0"/>
          </a:p>
        </p:txBody>
      </p:sp>
    </p:spTree>
    <p:extLst>
      <p:ext uri="{BB962C8B-B14F-4D97-AF65-F5344CB8AC3E}">
        <p14:creationId xmlns:p14="http://schemas.microsoft.com/office/powerpoint/2010/main" val="897638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AB74-56A3-59B2-3583-F55745E4DA82}"/>
              </a:ext>
            </a:extLst>
          </p:cNvPr>
          <p:cNvSpPr>
            <a:spLocks noGrp="1"/>
          </p:cNvSpPr>
          <p:nvPr>
            <p:ph type="title"/>
          </p:nvPr>
        </p:nvSpPr>
        <p:spPr>
          <a:xfrm>
            <a:off x="838200" y="374552"/>
            <a:ext cx="10515600" cy="1325563"/>
          </a:xfrm>
        </p:spPr>
        <p:txBody>
          <a:bodyPr/>
          <a:lstStyle/>
          <a:p>
            <a:r>
              <a:rPr lang="en-US" dirty="0"/>
              <a:t>See you later…. </a:t>
            </a:r>
          </a:p>
        </p:txBody>
      </p:sp>
      <p:pic>
        <p:nvPicPr>
          <p:cNvPr id="5" name="Content Placeholder 4" descr="A picture containing reptile, outdoor, sky, crocodilian reptile&#10;&#10;Description automatically generated">
            <a:extLst>
              <a:ext uri="{FF2B5EF4-FFF2-40B4-BE49-F238E27FC236}">
                <a16:creationId xmlns:a16="http://schemas.microsoft.com/office/drawing/2014/main" id="{2021ACFA-5E76-D8F9-F337-518F7A23D9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85"/>
          <a:stretch/>
        </p:blipFill>
        <p:spPr>
          <a:xfrm>
            <a:off x="1228136" y="1825625"/>
            <a:ext cx="9735727" cy="4291090"/>
          </a:xfrm>
        </p:spPr>
      </p:pic>
    </p:spTree>
    <p:extLst>
      <p:ext uri="{BB962C8B-B14F-4D97-AF65-F5344CB8AC3E}">
        <p14:creationId xmlns:p14="http://schemas.microsoft.com/office/powerpoint/2010/main" val="1399719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035A-BC0A-E38D-8FB8-57214BB7FCA4}"/>
              </a:ext>
            </a:extLst>
          </p:cNvPr>
          <p:cNvSpPr>
            <a:spLocks noGrp="1"/>
          </p:cNvSpPr>
          <p:nvPr>
            <p:ph type="title"/>
          </p:nvPr>
        </p:nvSpPr>
        <p:spPr>
          <a:xfrm>
            <a:off x="838200" y="449967"/>
            <a:ext cx="10515600" cy="1325563"/>
          </a:xfrm>
        </p:spPr>
        <p:txBody>
          <a:bodyPr/>
          <a:lstStyle/>
          <a:p>
            <a:r>
              <a:rPr lang="en-US" dirty="0"/>
              <a:t>Comments/Questions/Discussion</a:t>
            </a:r>
          </a:p>
        </p:txBody>
      </p:sp>
    </p:spTree>
    <p:extLst>
      <p:ext uri="{BB962C8B-B14F-4D97-AF65-F5344CB8AC3E}">
        <p14:creationId xmlns:p14="http://schemas.microsoft.com/office/powerpoint/2010/main" val="113838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nature, cloud&#10;&#10;Description automatically generated">
            <a:extLst>
              <a:ext uri="{FF2B5EF4-FFF2-40B4-BE49-F238E27FC236}">
                <a16:creationId xmlns:a16="http://schemas.microsoft.com/office/drawing/2014/main" id="{4ACCD3AF-F59C-81C2-0822-73127EE08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605"/>
            <a:ext cx="12192000" cy="4110789"/>
          </a:xfrm>
          <a:prstGeom prst="rect">
            <a:avLst/>
          </a:prstGeom>
        </p:spPr>
      </p:pic>
      <p:sp>
        <p:nvSpPr>
          <p:cNvPr id="2" name="Title 1">
            <a:extLst>
              <a:ext uri="{FF2B5EF4-FFF2-40B4-BE49-F238E27FC236}">
                <a16:creationId xmlns:a16="http://schemas.microsoft.com/office/drawing/2014/main" id="{6970677D-A31E-3370-A250-DE1F7B1C12E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Good, the Bad and the Ugly  	</a:t>
            </a:r>
          </a:p>
        </p:txBody>
      </p:sp>
    </p:spTree>
    <p:extLst>
      <p:ext uri="{BB962C8B-B14F-4D97-AF65-F5344CB8AC3E}">
        <p14:creationId xmlns:p14="http://schemas.microsoft.com/office/powerpoint/2010/main" val="425636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CEE6-7004-09E3-2954-65E05645DC08}"/>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013142CE-8CFA-3CFC-5B1E-9D6451A44F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49247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D58CDA1-9078-642B-DF6D-80902F593766}"/>
              </a:ext>
            </a:extLst>
          </p:cNvPr>
          <p:cNvPicPr>
            <a:picLocks noChangeAspect="1"/>
          </p:cNvPicPr>
          <p:nvPr/>
        </p:nvPicPr>
        <p:blipFill rotWithShape="1">
          <a:blip r:embed="rId2">
            <a:extLst>
              <a:ext uri="{28A0092B-C50C-407E-A947-70E740481C1C}">
                <a14:useLocalDpi xmlns:a14="http://schemas.microsoft.com/office/drawing/2010/main" val="0"/>
              </a:ext>
            </a:extLst>
          </a:blip>
          <a:srcRect l="1071" t="-1" r="794" b="2227"/>
          <a:stretch/>
        </p:blipFill>
        <p:spPr>
          <a:xfrm>
            <a:off x="1668544" y="881063"/>
            <a:ext cx="8880050" cy="4982410"/>
          </a:xfrm>
          <a:prstGeom prst="rect">
            <a:avLst/>
          </a:prstGeom>
        </p:spPr>
      </p:pic>
    </p:spTree>
    <p:extLst>
      <p:ext uri="{BB962C8B-B14F-4D97-AF65-F5344CB8AC3E}">
        <p14:creationId xmlns:p14="http://schemas.microsoft.com/office/powerpoint/2010/main" val="3392136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B2CC-713E-90E7-AE28-32317F3554E4}"/>
              </a:ext>
            </a:extLst>
          </p:cNvPr>
          <p:cNvSpPr>
            <a:spLocks noGrp="1"/>
          </p:cNvSpPr>
          <p:nvPr>
            <p:ph type="title"/>
          </p:nvPr>
        </p:nvSpPr>
        <p:spPr/>
        <p:txBody>
          <a:bodyPr/>
          <a:lstStyle/>
          <a:p>
            <a:r>
              <a:rPr lang="en-US" dirty="0"/>
              <a:t>The Good, the Bad and the Ugly  	</a:t>
            </a:r>
          </a:p>
        </p:txBody>
      </p:sp>
      <p:sp>
        <p:nvSpPr>
          <p:cNvPr id="3" name="Content Placeholder 2">
            <a:extLst>
              <a:ext uri="{FF2B5EF4-FFF2-40B4-BE49-F238E27FC236}">
                <a16:creationId xmlns:a16="http://schemas.microsoft.com/office/drawing/2014/main" id="{1E1899AC-9AC1-489C-5591-E60E17B08BBA}"/>
              </a:ext>
            </a:extLst>
          </p:cNvPr>
          <p:cNvSpPr>
            <a:spLocks noGrp="1"/>
          </p:cNvSpPr>
          <p:nvPr>
            <p:ph idx="1"/>
          </p:nvPr>
        </p:nvSpPr>
        <p:spPr>
          <a:xfrm>
            <a:off x="838200" y="1357460"/>
            <a:ext cx="10515600" cy="5135415"/>
          </a:xfrm>
        </p:spPr>
        <p:txBody>
          <a:bodyPr>
            <a:normAutofit fontScale="77500" lnSpcReduction="20000"/>
          </a:bodyPr>
          <a:lstStyle/>
          <a:p>
            <a:r>
              <a:rPr lang="en-US" dirty="0"/>
              <a:t>Partners (without partners we could not do this work!)</a:t>
            </a:r>
          </a:p>
          <a:p>
            <a:r>
              <a:rPr lang="en-US" dirty="0"/>
              <a:t>Highly altered landscape</a:t>
            </a:r>
          </a:p>
          <a:p>
            <a:r>
              <a:rPr lang="en-US" dirty="0"/>
              <a:t>Mother Nature (hurricanes/storms/extreme conditions)</a:t>
            </a:r>
          </a:p>
          <a:p>
            <a:r>
              <a:rPr lang="en-US" dirty="0"/>
              <a:t>Sea Level Rise  </a:t>
            </a:r>
          </a:p>
          <a:p>
            <a:r>
              <a:rPr lang="en-US" dirty="0"/>
              <a:t>Fierce Growing Season </a:t>
            </a:r>
          </a:p>
          <a:p>
            <a:r>
              <a:rPr lang="en-US" dirty="0"/>
              <a:t>Invasive Species </a:t>
            </a:r>
          </a:p>
          <a:p>
            <a:pPr lvl="1"/>
            <a:r>
              <a:rPr lang="en-US" dirty="0"/>
              <a:t>Vegetation </a:t>
            </a:r>
          </a:p>
          <a:p>
            <a:pPr lvl="1"/>
            <a:r>
              <a:rPr lang="en-US" dirty="0"/>
              <a:t>Hogs </a:t>
            </a:r>
          </a:p>
          <a:p>
            <a:r>
              <a:rPr lang="en-US" dirty="0"/>
              <a:t>Listed and Endangered Species </a:t>
            </a:r>
          </a:p>
          <a:p>
            <a:pPr lvl="1"/>
            <a:r>
              <a:rPr lang="en-US" dirty="0"/>
              <a:t>Permitting </a:t>
            </a:r>
          </a:p>
          <a:p>
            <a:pPr lvl="1"/>
            <a:r>
              <a:rPr lang="en-US" dirty="0"/>
              <a:t>Timing of breeding season</a:t>
            </a:r>
          </a:p>
          <a:p>
            <a:r>
              <a:rPr lang="en-US" dirty="0"/>
              <a:t>Source of seed</a:t>
            </a:r>
          </a:p>
          <a:p>
            <a:pPr lvl="1"/>
            <a:r>
              <a:rPr lang="en-US" dirty="0"/>
              <a:t> Vendor / Local Origin </a:t>
            </a:r>
          </a:p>
          <a:p>
            <a:r>
              <a:rPr lang="en-US" dirty="0"/>
              <a:t>FUNDING</a:t>
            </a:r>
          </a:p>
          <a:p>
            <a:r>
              <a:rPr lang="en-US" sz="3500" b="1" dirty="0"/>
              <a:t>Managing Expectations </a:t>
            </a:r>
          </a:p>
        </p:txBody>
      </p:sp>
    </p:spTree>
    <p:extLst>
      <p:ext uri="{BB962C8B-B14F-4D97-AF65-F5344CB8AC3E}">
        <p14:creationId xmlns:p14="http://schemas.microsoft.com/office/powerpoint/2010/main" val="325000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A808E5B-2BA4-FE55-503C-B1CFD3367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8" t="3747" r="6082" b="3975"/>
          <a:stretch/>
        </p:blipFill>
        <p:spPr bwMode="auto">
          <a:xfrm>
            <a:off x="6353666" y="3429000"/>
            <a:ext cx="5766800" cy="3368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B523C1B-8332-5BFB-00AD-D6480F827308}"/>
              </a:ext>
            </a:extLst>
          </p:cNvPr>
          <p:cNvPicPr>
            <a:picLocks noChangeAspect="1"/>
          </p:cNvPicPr>
          <p:nvPr/>
        </p:nvPicPr>
        <p:blipFill>
          <a:blip r:embed="rId3"/>
          <a:stretch>
            <a:fillRect/>
          </a:stretch>
        </p:blipFill>
        <p:spPr>
          <a:xfrm>
            <a:off x="211495" y="149289"/>
            <a:ext cx="6856725" cy="3910984"/>
          </a:xfrm>
          <a:prstGeom prst="rect">
            <a:avLst/>
          </a:prstGeom>
        </p:spPr>
      </p:pic>
      <p:sp>
        <p:nvSpPr>
          <p:cNvPr id="3" name="TextBox 2">
            <a:extLst>
              <a:ext uri="{FF2B5EF4-FFF2-40B4-BE49-F238E27FC236}">
                <a16:creationId xmlns:a16="http://schemas.microsoft.com/office/drawing/2014/main" id="{96A05D28-62CE-D771-A5DD-BBB74BBB4D75}"/>
              </a:ext>
            </a:extLst>
          </p:cNvPr>
          <p:cNvSpPr txBox="1"/>
          <p:nvPr/>
        </p:nvSpPr>
        <p:spPr>
          <a:xfrm>
            <a:off x="8666417" y="3478159"/>
            <a:ext cx="2139519" cy="446276"/>
          </a:xfrm>
          <a:prstGeom prst="rect">
            <a:avLst/>
          </a:prstGeom>
          <a:noFill/>
        </p:spPr>
        <p:txBody>
          <a:bodyPr wrap="square" rtlCol="0">
            <a:spAutoFit/>
          </a:bodyPr>
          <a:lstStyle/>
          <a:p>
            <a:r>
              <a:rPr lang="en-US" sz="2300" dirty="0"/>
              <a:t>2023</a:t>
            </a:r>
          </a:p>
        </p:txBody>
      </p:sp>
    </p:spTree>
    <p:extLst>
      <p:ext uri="{BB962C8B-B14F-4D97-AF65-F5344CB8AC3E}">
        <p14:creationId xmlns:p14="http://schemas.microsoft.com/office/powerpoint/2010/main" val="94852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AD63C83-B327-8A93-20F6-F0AF71557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4" t="4032" r="5269" b="5980"/>
          <a:stretch/>
        </p:blipFill>
        <p:spPr bwMode="auto">
          <a:xfrm>
            <a:off x="126546" y="99853"/>
            <a:ext cx="5859476" cy="4192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B726B153-A55C-A765-EB16-3DB90A40D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0" t="3357" r="5344" b="4569"/>
          <a:stretch/>
        </p:blipFill>
        <p:spPr bwMode="auto">
          <a:xfrm>
            <a:off x="6096000" y="2277531"/>
            <a:ext cx="5972398" cy="447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B481-2658-A537-9202-EA554A646223}"/>
              </a:ext>
            </a:extLst>
          </p:cNvPr>
          <p:cNvSpPr>
            <a:spLocks noGrp="1"/>
          </p:cNvSpPr>
          <p:nvPr>
            <p:ph type="title"/>
          </p:nvPr>
        </p:nvSpPr>
        <p:spPr/>
        <p:txBody>
          <a:bodyPr>
            <a:normAutofit/>
          </a:bodyPr>
          <a:lstStyle/>
          <a:p>
            <a:r>
              <a:rPr lang="en-US" sz="4000" dirty="0"/>
              <a:t>Land Management Techniques on Anahuac NWR</a:t>
            </a:r>
          </a:p>
        </p:txBody>
      </p:sp>
      <p:sp>
        <p:nvSpPr>
          <p:cNvPr id="3" name="Content Placeholder 2">
            <a:extLst>
              <a:ext uri="{FF2B5EF4-FFF2-40B4-BE49-F238E27FC236}">
                <a16:creationId xmlns:a16="http://schemas.microsoft.com/office/drawing/2014/main" id="{1CDEA567-5A8E-B6E3-D14D-357E06D86812}"/>
              </a:ext>
            </a:extLst>
          </p:cNvPr>
          <p:cNvSpPr>
            <a:spLocks noGrp="1"/>
          </p:cNvSpPr>
          <p:nvPr>
            <p:ph idx="1"/>
          </p:nvPr>
        </p:nvSpPr>
        <p:spPr/>
        <p:txBody>
          <a:bodyPr>
            <a:normAutofit fontScale="92500" lnSpcReduction="10000"/>
          </a:bodyPr>
          <a:lstStyle/>
          <a:p>
            <a:r>
              <a:rPr lang="en-US" dirty="0"/>
              <a:t>Fire</a:t>
            </a:r>
          </a:p>
          <a:p>
            <a:r>
              <a:rPr lang="en-US" dirty="0"/>
              <a:t>Grazing</a:t>
            </a:r>
          </a:p>
          <a:p>
            <a:r>
              <a:rPr lang="en-US" dirty="0"/>
              <a:t>Organic Rice Farming </a:t>
            </a:r>
          </a:p>
          <a:p>
            <a:r>
              <a:rPr lang="en-US" dirty="0"/>
              <a:t>Spraying</a:t>
            </a:r>
          </a:p>
          <a:p>
            <a:pPr lvl="1"/>
            <a:r>
              <a:rPr lang="en-US" dirty="0"/>
              <a:t>Individual Plant Treatment </a:t>
            </a:r>
          </a:p>
          <a:p>
            <a:pPr lvl="1"/>
            <a:r>
              <a:rPr lang="en-US" dirty="0"/>
              <a:t>Aerial Spraying (Fixed wing/ helicopter/ drone)</a:t>
            </a:r>
          </a:p>
          <a:p>
            <a:pPr lvl="1"/>
            <a:r>
              <a:rPr lang="en-US" dirty="0"/>
              <a:t>Boom/Wand Spraying (Airboat/Marsh Master/ ATV/UTV)</a:t>
            </a:r>
          </a:p>
          <a:p>
            <a:r>
              <a:rPr lang="en-US" dirty="0"/>
              <a:t>Mechanical </a:t>
            </a:r>
          </a:p>
          <a:p>
            <a:pPr lvl="1"/>
            <a:r>
              <a:rPr lang="en-US" dirty="0"/>
              <a:t>Aerator</a:t>
            </a:r>
          </a:p>
          <a:p>
            <a:pPr lvl="1"/>
            <a:r>
              <a:rPr lang="en-US" dirty="0"/>
              <a:t>Mowing – Marsh Master/Tractor </a:t>
            </a:r>
          </a:p>
          <a:p>
            <a:pPr lvl="1"/>
            <a:r>
              <a:rPr lang="en-US" dirty="0"/>
              <a:t>Mulching </a:t>
            </a:r>
          </a:p>
          <a:p>
            <a:pPr lvl="1"/>
            <a:endParaRPr lang="en-US" dirty="0"/>
          </a:p>
        </p:txBody>
      </p:sp>
    </p:spTree>
    <p:extLst>
      <p:ext uri="{BB962C8B-B14F-4D97-AF65-F5344CB8AC3E}">
        <p14:creationId xmlns:p14="http://schemas.microsoft.com/office/powerpoint/2010/main" val="228346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EBDBF-17DF-E868-22E0-4E1B87EE716F}"/>
              </a:ext>
            </a:extLst>
          </p:cNvPr>
          <p:cNvPicPr>
            <a:picLocks noChangeAspect="1"/>
          </p:cNvPicPr>
          <p:nvPr/>
        </p:nvPicPr>
        <p:blipFill>
          <a:blip r:embed="rId2"/>
          <a:stretch>
            <a:fillRect/>
          </a:stretch>
        </p:blipFill>
        <p:spPr>
          <a:xfrm>
            <a:off x="474078" y="0"/>
            <a:ext cx="11243844" cy="6858000"/>
          </a:xfrm>
          <a:prstGeom prst="rect">
            <a:avLst/>
          </a:prstGeom>
        </p:spPr>
      </p:pic>
      <p:sp>
        <p:nvSpPr>
          <p:cNvPr id="3" name="Star: 5 Points 2">
            <a:extLst>
              <a:ext uri="{FF2B5EF4-FFF2-40B4-BE49-F238E27FC236}">
                <a16:creationId xmlns:a16="http://schemas.microsoft.com/office/drawing/2014/main" id="{8A02FD29-27D4-A115-46BB-C466CC2E5641}"/>
              </a:ext>
            </a:extLst>
          </p:cNvPr>
          <p:cNvSpPr/>
          <p:nvPr/>
        </p:nvSpPr>
        <p:spPr>
          <a:xfrm>
            <a:off x="1045723" y="1850662"/>
            <a:ext cx="418289" cy="38910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BD329A9C-FE0C-8658-2E2B-04D6C6400F2D}"/>
              </a:ext>
            </a:extLst>
          </p:cNvPr>
          <p:cNvSpPr/>
          <p:nvPr/>
        </p:nvSpPr>
        <p:spPr>
          <a:xfrm>
            <a:off x="4554066" y="3935557"/>
            <a:ext cx="418289" cy="389106"/>
          </a:xfrm>
          <a:prstGeom prst="star5">
            <a:avLst>
              <a:gd name="adj" fmla="val 19098"/>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21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urtle&#10;&#10;Description automatically generated">
            <a:extLst>
              <a:ext uri="{FF2B5EF4-FFF2-40B4-BE49-F238E27FC236}">
                <a16:creationId xmlns:a16="http://schemas.microsoft.com/office/drawing/2014/main" id="{03043249-D9B1-501A-9DF1-DAC03F39B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122"/>
            <a:ext cx="12192000" cy="6295756"/>
          </a:xfrm>
          <a:prstGeom prst="rect">
            <a:avLst/>
          </a:prstGeom>
        </p:spPr>
      </p:pic>
      <p:sp>
        <p:nvSpPr>
          <p:cNvPr id="4" name="Star: 5 Points 3">
            <a:extLst>
              <a:ext uri="{FF2B5EF4-FFF2-40B4-BE49-F238E27FC236}">
                <a16:creationId xmlns:a16="http://schemas.microsoft.com/office/drawing/2014/main" id="{E84D34E6-CAD4-5A0A-0F2D-9EBF042BFB49}"/>
              </a:ext>
            </a:extLst>
          </p:cNvPr>
          <p:cNvSpPr/>
          <p:nvPr/>
        </p:nvSpPr>
        <p:spPr>
          <a:xfrm>
            <a:off x="5200454" y="3355942"/>
            <a:ext cx="895546" cy="74471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326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TotalTime>
  <Words>654</Words>
  <Application>Microsoft Office PowerPoint</Application>
  <PresentationFormat>Widescreen</PresentationFormat>
  <Paragraphs>118</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Road Map to Restoration </vt:lpstr>
      <vt:lpstr>Welcome to Anahuac – Alligator Capital </vt:lpstr>
      <vt:lpstr>PowerPoint Presentation</vt:lpstr>
      <vt:lpstr>The Good, the Bad and the Ugly   </vt:lpstr>
      <vt:lpstr>PowerPoint Presentation</vt:lpstr>
      <vt:lpstr>PowerPoint Presentation</vt:lpstr>
      <vt:lpstr>Land Management Techniques on Anahuac NWR</vt:lpstr>
      <vt:lpstr>PowerPoint Presentation</vt:lpstr>
      <vt:lpstr>PowerPoint Presentation</vt:lpstr>
      <vt:lpstr>Pintail Partnerships </vt:lpstr>
      <vt:lpstr>The thought behind Pintail Restoration…</vt:lpstr>
      <vt:lpstr>Pintail Unit Design and method…. </vt:lpstr>
      <vt:lpstr>Steps </vt:lpstr>
      <vt:lpstr>PowerPoint Presentation</vt:lpstr>
      <vt:lpstr>Soil Cores – 17 samples </vt:lpstr>
      <vt:lpstr>PowerPoint Presentation</vt:lpstr>
      <vt:lpstr>Soil Core 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Pintail Unit Design Overlay</vt:lpstr>
      <vt:lpstr>Species Mix </vt:lpstr>
      <vt:lpstr>Cost ….</vt:lpstr>
      <vt:lpstr>See you later…. </vt:lpstr>
      <vt:lpstr>Comments/Questions/Discussion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Map to Restoration </dc:title>
  <dc:creator>Fritz, Kristin</dc:creator>
  <cp:lastModifiedBy>Fritz, Kristin</cp:lastModifiedBy>
  <cp:revision>15</cp:revision>
  <dcterms:created xsi:type="dcterms:W3CDTF">2024-04-08T16:49:59Z</dcterms:created>
  <dcterms:modified xsi:type="dcterms:W3CDTF">2024-04-18T04:26:45Z</dcterms:modified>
</cp:coreProperties>
</file>